
<file path=[Content_Types].xml><?xml version="1.0" encoding="utf-8"?>
<Types xmlns="http://schemas.openxmlformats.org/package/2006/content-types">
  <Default Extension="avi" ContentType="video/x-msvideo"/>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73" r:id="rId4"/>
    <p:sldId id="261" r:id="rId5"/>
    <p:sldId id="262" r:id="rId6"/>
    <p:sldId id="263" r:id="rId7"/>
    <p:sldId id="264" r:id="rId8"/>
    <p:sldId id="275" r:id="rId9"/>
    <p:sldId id="283" r:id="rId10"/>
    <p:sldId id="265" r:id="rId11"/>
    <p:sldId id="266" r:id="rId12"/>
    <p:sldId id="286" r:id="rId13"/>
    <p:sldId id="288" r:id="rId14"/>
    <p:sldId id="280" r:id="rId15"/>
  </p:sldIdLst>
  <p:sldSz cx="9144000" cy="6858000" type="screen4x3"/>
  <p:notesSz cx="6888163"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D001AA-E57C-4382-ADFC-D3EEAD0ADF89}" v="622" dt="2019-01-03T20:33:46.490"/>
    <p1510:client id="{E5FA034C-4983-4BAA-B3CA-B8A9309D94E8}" v="57" dt="2019-01-03T22:22:33.880"/>
    <p1510:client id="{EB78FE14-4C99-4342-A8C0-2A0BE207C206}" v="31" dt="2019-01-04T06:47:29.971"/>
    <p1510:client id="{E11E8B89-4E3D-4746-8DD0-333B470CB6C9}" v="31" dt="2019-01-04T03:36:36.9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0" autoAdjust="0"/>
    <p:restoredTop sz="96513" autoAdjust="0"/>
  </p:normalViewPr>
  <p:slideViewPr>
    <p:cSldViewPr snapToGrid="0">
      <p:cViewPr varScale="1">
        <p:scale>
          <a:sx n="115" d="100"/>
          <a:sy n="115" d="100"/>
        </p:scale>
        <p:origin x="6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ji KOBAYASHI" userId="6a7beca970407859" providerId="LiveId" clId="{EB78FE14-4C99-4342-A8C0-2A0BE207C206}"/>
    <pc:docChg chg="undo custSel delSld modSld">
      <pc:chgData name="Reiji KOBAYASHI" userId="6a7beca970407859" providerId="LiveId" clId="{EB78FE14-4C99-4342-A8C0-2A0BE207C206}" dt="2019-01-04T07:42:56.641" v="126" actId="14100"/>
      <pc:docMkLst>
        <pc:docMk/>
      </pc:docMkLst>
      <pc:sldChg chg="modSp">
        <pc:chgData name="Reiji KOBAYASHI" userId="6a7beca970407859" providerId="LiveId" clId="{EB78FE14-4C99-4342-A8C0-2A0BE207C206}" dt="2019-01-04T06:34:23.857" v="0" actId="14100"/>
        <pc:sldMkLst>
          <pc:docMk/>
          <pc:sldMk cId="3673406077" sldId="256"/>
        </pc:sldMkLst>
        <pc:spChg chg="mod">
          <ac:chgData name="Reiji KOBAYASHI" userId="6a7beca970407859" providerId="LiveId" clId="{EB78FE14-4C99-4342-A8C0-2A0BE207C206}" dt="2019-01-04T06:34:23.857" v="0" actId="14100"/>
          <ac:spMkLst>
            <pc:docMk/>
            <pc:sldMk cId="3673406077" sldId="256"/>
            <ac:spMk id="5" creationId="{D0558949-E493-4EEC-8725-BB3FAD152CE4}"/>
          </ac:spMkLst>
        </pc:spChg>
      </pc:sldChg>
      <pc:sldChg chg="modSp">
        <pc:chgData name="Reiji KOBAYASHI" userId="6a7beca970407859" providerId="LiveId" clId="{EB78FE14-4C99-4342-A8C0-2A0BE207C206}" dt="2019-01-04T06:42:01.492" v="45" actId="6549"/>
        <pc:sldMkLst>
          <pc:docMk/>
          <pc:sldMk cId="3960897610" sldId="264"/>
        </pc:sldMkLst>
        <pc:spChg chg="mod">
          <ac:chgData name="Reiji KOBAYASHI" userId="6a7beca970407859" providerId="LiveId" clId="{EB78FE14-4C99-4342-A8C0-2A0BE207C206}" dt="2019-01-04T06:42:01.492" v="45" actId="6549"/>
          <ac:spMkLst>
            <pc:docMk/>
            <pc:sldMk cId="3960897610" sldId="264"/>
            <ac:spMk id="2" creationId="{CA1291A6-712C-4082-9DC3-70D0949DB9B7}"/>
          </ac:spMkLst>
        </pc:spChg>
      </pc:sldChg>
      <pc:sldChg chg="addSp delSp modSp">
        <pc:chgData name="Reiji KOBAYASHI" userId="6a7beca970407859" providerId="LiveId" clId="{EB78FE14-4C99-4342-A8C0-2A0BE207C206}" dt="2019-01-04T07:42:47.616" v="125" actId="14100"/>
        <pc:sldMkLst>
          <pc:docMk/>
          <pc:sldMk cId="4277233714" sldId="265"/>
        </pc:sldMkLst>
        <pc:spChg chg="del">
          <ac:chgData name="Reiji KOBAYASHI" userId="6a7beca970407859" providerId="LiveId" clId="{EB78FE14-4C99-4342-A8C0-2A0BE207C206}" dt="2019-01-04T06:47:29.253" v="119" actId="478"/>
          <ac:spMkLst>
            <pc:docMk/>
            <pc:sldMk cId="4277233714" sldId="265"/>
            <ac:spMk id="28" creationId="{69F213FD-6199-40A0-B60D-E99860FED5EC}"/>
          </ac:spMkLst>
        </pc:spChg>
        <pc:spChg chg="add del">
          <ac:chgData name="Reiji KOBAYASHI" userId="6a7beca970407859" providerId="LiveId" clId="{EB78FE14-4C99-4342-A8C0-2A0BE207C206}" dt="2019-01-04T06:47:03.980" v="97" actId="478"/>
          <ac:spMkLst>
            <pc:docMk/>
            <pc:sldMk cId="4277233714" sldId="265"/>
            <ac:spMk id="29" creationId="{93D5F56C-5D7F-4904-9DCD-6B2A8569F943}"/>
          </ac:spMkLst>
        </pc:spChg>
        <pc:spChg chg="add">
          <ac:chgData name="Reiji KOBAYASHI" userId="6a7beca970407859" providerId="LiveId" clId="{EB78FE14-4C99-4342-A8C0-2A0BE207C206}" dt="2019-01-04T06:47:04.418" v="98"/>
          <ac:spMkLst>
            <pc:docMk/>
            <pc:sldMk cId="4277233714" sldId="265"/>
            <ac:spMk id="30" creationId="{3FDC465D-231A-4AFD-8EA5-F2A8CBAE26F4}"/>
          </ac:spMkLst>
        </pc:spChg>
        <pc:spChg chg="add">
          <ac:chgData name="Reiji KOBAYASHI" userId="6a7beca970407859" providerId="LiveId" clId="{EB78FE14-4C99-4342-A8C0-2A0BE207C206}" dt="2019-01-04T06:47:29.971" v="120"/>
          <ac:spMkLst>
            <pc:docMk/>
            <pc:sldMk cId="4277233714" sldId="265"/>
            <ac:spMk id="31" creationId="{1D479FE9-E8A1-420F-9A74-7A434ACCFA5A}"/>
          </ac:spMkLst>
        </pc:spChg>
        <pc:spChg chg="mod">
          <ac:chgData name="Reiji KOBAYASHI" userId="6a7beca970407859" providerId="LiveId" clId="{EB78FE14-4C99-4342-A8C0-2A0BE207C206}" dt="2019-01-04T07:42:29.753" v="121" actId="1076"/>
          <ac:spMkLst>
            <pc:docMk/>
            <pc:sldMk cId="4277233714" sldId="265"/>
            <ac:spMk id="62" creationId="{B407A5E5-D709-43B0-B548-10AE0CCF7FC7}"/>
          </ac:spMkLst>
        </pc:spChg>
        <pc:spChg chg="del mod">
          <ac:chgData name="Reiji KOBAYASHI" userId="6a7beca970407859" providerId="LiveId" clId="{EB78FE14-4C99-4342-A8C0-2A0BE207C206}" dt="2019-01-04T06:44:23.684" v="52" actId="478"/>
          <ac:spMkLst>
            <pc:docMk/>
            <pc:sldMk cId="4277233714" sldId="265"/>
            <ac:spMk id="69" creationId="{C8477EF1-16DF-4B35-9F8F-150985FAFD08}"/>
          </ac:spMkLst>
        </pc:spChg>
        <pc:cxnChg chg="mod">
          <ac:chgData name="Reiji KOBAYASHI" userId="6a7beca970407859" providerId="LiveId" clId="{EB78FE14-4C99-4342-A8C0-2A0BE207C206}" dt="2019-01-04T07:42:47.616" v="125" actId="14100"/>
          <ac:cxnSpMkLst>
            <pc:docMk/>
            <pc:sldMk cId="4277233714" sldId="265"/>
            <ac:cxnSpMk id="59" creationId="{9C81CA89-09A0-47E4-9547-18625F28E748}"/>
          </ac:cxnSpMkLst>
        </pc:cxnChg>
      </pc:sldChg>
      <pc:sldChg chg="modSp">
        <pc:chgData name="Reiji KOBAYASHI" userId="6a7beca970407859" providerId="LiveId" clId="{EB78FE14-4C99-4342-A8C0-2A0BE207C206}" dt="2019-01-04T06:41:09.590" v="43" actId="20577"/>
        <pc:sldMkLst>
          <pc:docMk/>
          <pc:sldMk cId="749193719" sldId="273"/>
        </pc:sldMkLst>
        <pc:spChg chg="mod">
          <ac:chgData name="Reiji KOBAYASHI" userId="6a7beca970407859" providerId="LiveId" clId="{EB78FE14-4C99-4342-A8C0-2A0BE207C206}" dt="2019-01-04T06:41:09.590" v="43" actId="20577"/>
          <ac:spMkLst>
            <pc:docMk/>
            <pc:sldMk cId="749193719" sldId="273"/>
            <ac:spMk id="16" creationId="{4EAEC92C-C230-42FA-AA04-A6EEDE530CB8}"/>
          </ac:spMkLst>
        </pc:spChg>
      </pc:sldChg>
      <pc:sldChg chg="del">
        <pc:chgData name="Reiji KOBAYASHI" userId="6a7beca970407859" providerId="LiveId" clId="{EB78FE14-4C99-4342-A8C0-2A0BE207C206}" dt="2019-01-04T06:43:24.521" v="46" actId="2696"/>
        <pc:sldMkLst>
          <pc:docMk/>
          <pc:sldMk cId="3476051565" sldId="277"/>
        </pc:sldMkLst>
      </pc:sldChg>
      <pc:sldChg chg="addSp delSp modSp">
        <pc:chgData name="Reiji KOBAYASHI" userId="6a7beca970407859" providerId="LiveId" clId="{EB78FE14-4C99-4342-A8C0-2A0BE207C206}" dt="2019-01-04T07:42:56.641" v="126" actId="14100"/>
        <pc:sldMkLst>
          <pc:docMk/>
          <pc:sldMk cId="4253402532" sldId="283"/>
        </pc:sldMkLst>
        <pc:spChg chg="add del">
          <ac:chgData name="Reiji KOBAYASHI" userId="6a7beca970407859" providerId="LiveId" clId="{EB78FE14-4C99-4342-A8C0-2A0BE207C206}" dt="2019-01-04T06:44:59.882" v="60" actId="478"/>
          <ac:spMkLst>
            <pc:docMk/>
            <pc:sldMk cId="4253402532" sldId="283"/>
            <ac:spMk id="3" creationId="{FBBEAADB-8B4A-4992-B249-8B96499C772C}"/>
          </ac:spMkLst>
        </pc:spChg>
        <pc:spChg chg="mod">
          <ac:chgData name="Reiji KOBAYASHI" userId="6a7beca970407859" providerId="LiveId" clId="{EB78FE14-4C99-4342-A8C0-2A0BE207C206}" dt="2019-01-04T06:47:20.563" v="118" actId="1035"/>
          <ac:spMkLst>
            <pc:docMk/>
            <pc:sldMk cId="4253402532" sldId="283"/>
            <ac:spMk id="6" creationId="{5F598FEC-6AD4-4849-AF14-152F878F3C86}"/>
          </ac:spMkLst>
        </pc:spChg>
        <pc:spChg chg="add del mod">
          <ac:chgData name="Reiji KOBAYASHI" userId="6a7beca970407859" providerId="LiveId" clId="{EB78FE14-4C99-4342-A8C0-2A0BE207C206}" dt="2019-01-04T06:45:38.367" v="65"/>
          <ac:spMkLst>
            <pc:docMk/>
            <pc:sldMk cId="4253402532" sldId="283"/>
            <ac:spMk id="8" creationId="{41D00ED8-FA8B-4791-A916-866C2DAEFCCA}"/>
          </ac:spMkLst>
        </pc:spChg>
        <pc:spChg chg="add del">
          <ac:chgData name="Reiji KOBAYASHI" userId="6a7beca970407859" providerId="LiveId" clId="{EB78FE14-4C99-4342-A8C0-2A0BE207C206}" dt="2019-01-04T06:46:10.106" v="70"/>
          <ac:spMkLst>
            <pc:docMk/>
            <pc:sldMk cId="4253402532" sldId="283"/>
            <ac:spMk id="9" creationId="{F0821E2A-83F3-47AC-97C1-5D5EF5DDB6C6}"/>
          </ac:spMkLst>
        </pc:spChg>
        <pc:spChg chg="mod">
          <ac:chgData name="Reiji KOBAYASHI" userId="6a7beca970407859" providerId="LiveId" clId="{EB78FE14-4C99-4342-A8C0-2A0BE207C206}" dt="2019-01-04T06:46:58.041" v="96"/>
          <ac:spMkLst>
            <pc:docMk/>
            <pc:sldMk cId="4253402532" sldId="283"/>
            <ac:spMk id="29" creationId="{B1D8BE8B-F24A-48CD-A916-5CB4E3236289}"/>
          </ac:spMkLst>
        </pc:spChg>
        <pc:spChg chg="add del">
          <ac:chgData name="Reiji KOBAYASHI" userId="6a7beca970407859" providerId="LiveId" clId="{EB78FE14-4C99-4342-A8C0-2A0BE207C206}" dt="2019-01-04T06:44:33.825" v="55"/>
          <ac:spMkLst>
            <pc:docMk/>
            <pc:sldMk cId="4253402532" sldId="283"/>
            <ac:spMk id="30" creationId="{033F0E00-9274-4724-A305-375532D488AF}"/>
          </ac:spMkLst>
        </pc:spChg>
        <pc:cxnChg chg="mod">
          <ac:chgData name="Reiji KOBAYASHI" userId="6a7beca970407859" providerId="LiveId" clId="{EB78FE14-4C99-4342-A8C0-2A0BE207C206}" dt="2019-01-04T07:42:56.641" v="126" actId="14100"/>
          <ac:cxnSpMkLst>
            <pc:docMk/>
            <pc:sldMk cId="4253402532" sldId="283"/>
            <ac:cxnSpMk id="59" creationId="{9C81CA89-09A0-47E4-9547-18625F28E748}"/>
          </ac:cxnSpMkLst>
        </pc:cxnChg>
      </pc:sldChg>
      <pc:sldChg chg="del">
        <pc:chgData name="Reiji KOBAYASHI" userId="6a7beca970407859" providerId="LiveId" clId="{EB78FE14-4C99-4342-A8C0-2A0BE207C206}" dt="2019-01-04T06:43:24.590" v="47" actId="2696"/>
        <pc:sldMkLst>
          <pc:docMk/>
          <pc:sldMk cId="3665150432" sldId="287"/>
        </pc:sldMkLst>
      </pc:sldChg>
    </pc:docChg>
  </pc:docChgLst>
  <pc:docChgLst>
    <pc:chgData name="Reiji KOBAYASHI" userId="6a7beca970407859" providerId="LiveId" clId="{E5FA034C-4983-4BAA-B3CA-B8A9309D94E8}"/>
    <pc:docChg chg="modSld">
      <pc:chgData name="Reiji KOBAYASHI" userId="6a7beca970407859" providerId="LiveId" clId="{E5FA034C-4983-4BAA-B3CA-B8A9309D94E8}" dt="2019-01-03T22:22:33.880" v="431"/>
      <pc:docMkLst>
        <pc:docMk/>
      </pc:docMkLst>
      <pc:sldChg chg="modSp">
        <pc:chgData name="Reiji KOBAYASHI" userId="6a7beca970407859" providerId="LiveId" clId="{E5FA034C-4983-4BAA-B3CA-B8A9309D94E8}" dt="2019-01-03T22:22:33.880" v="431"/>
        <pc:sldMkLst>
          <pc:docMk/>
          <pc:sldMk cId="749193719" sldId="273"/>
        </pc:sldMkLst>
        <pc:spChg chg="mod">
          <ac:chgData name="Reiji KOBAYASHI" userId="6a7beca970407859" providerId="LiveId" clId="{E5FA034C-4983-4BAA-B3CA-B8A9309D94E8}" dt="2019-01-03T22:22:33.880" v="431"/>
          <ac:spMkLst>
            <pc:docMk/>
            <pc:sldMk cId="749193719" sldId="273"/>
            <ac:spMk id="16" creationId="{4EAEC92C-C230-42FA-AA04-A6EEDE530CB8}"/>
          </ac:spMkLst>
        </pc:spChg>
      </pc:sldChg>
    </pc:docChg>
  </pc:docChgLst>
  <pc:docChgLst>
    <pc:chgData name="Reiji KOBAYASHI" userId="6a7beca970407859" providerId="LiveId" clId="{E11E8B89-4E3D-4746-8DD0-333B470CB6C9}"/>
    <pc:docChg chg="undo custSel addSld modSld">
      <pc:chgData name="Reiji KOBAYASHI" userId="6a7beca970407859" providerId="LiveId" clId="{E11E8B89-4E3D-4746-8DD0-333B470CB6C9}" dt="2019-01-04T03:36:44.948" v="244" actId="1076"/>
      <pc:docMkLst>
        <pc:docMk/>
      </pc:docMkLst>
      <pc:sldChg chg="modSp">
        <pc:chgData name="Reiji KOBAYASHI" userId="6a7beca970407859" providerId="LiveId" clId="{E11E8B89-4E3D-4746-8DD0-333B470CB6C9}" dt="2019-01-04T03:33:03.051" v="205" actId="14100"/>
        <pc:sldMkLst>
          <pc:docMk/>
          <pc:sldMk cId="3673406077" sldId="256"/>
        </pc:sldMkLst>
        <pc:spChg chg="mod">
          <ac:chgData name="Reiji KOBAYASHI" userId="6a7beca970407859" providerId="LiveId" clId="{E11E8B89-4E3D-4746-8DD0-333B470CB6C9}" dt="2019-01-04T03:33:03.051" v="205" actId="14100"/>
          <ac:spMkLst>
            <pc:docMk/>
            <pc:sldMk cId="3673406077" sldId="256"/>
            <ac:spMk id="5" creationId="{D0558949-E493-4EEC-8725-BB3FAD152CE4}"/>
          </ac:spMkLst>
        </pc:spChg>
      </pc:sldChg>
      <pc:sldChg chg="addSp delSp">
        <pc:chgData name="Reiji KOBAYASHI" userId="6a7beca970407859" providerId="LiveId" clId="{E11E8B89-4E3D-4746-8DD0-333B470CB6C9}" dt="2019-01-04T02:25:33.470" v="38"/>
        <pc:sldMkLst>
          <pc:docMk/>
          <pc:sldMk cId="4277233714" sldId="265"/>
        </pc:sldMkLst>
        <pc:spChg chg="add">
          <ac:chgData name="Reiji KOBAYASHI" userId="6a7beca970407859" providerId="LiveId" clId="{E11E8B89-4E3D-4746-8DD0-333B470CB6C9}" dt="2019-01-04T02:25:33.470" v="38"/>
          <ac:spMkLst>
            <pc:docMk/>
            <pc:sldMk cId="4277233714" sldId="265"/>
            <ac:spMk id="28" creationId="{69F213FD-6199-40A0-B60D-E99860FED5EC}"/>
          </ac:spMkLst>
        </pc:spChg>
        <pc:spChg chg="del">
          <ac:chgData name="Reiji KOBAYASHI" userId="6a7beca970407859" providerId="LiveId" clId="{E11E8B89-4E3D-4746-8DD0-333B470CB6C9}" dt="2019-01-04T02:25:32.110" v="37" actId="478"/>
          <ac:spMkLst>
            <pc:docMk/>
            <pc:sldMk cId="4277233714" sldId="265"/>
            <ac:spMk id="74" creationId="{8BD3EE04-16C4-4F3A-9F97-B895E8C4F8D8}"/>
          </ac:spMkLst>
        </pc:spChg>
      </pc:sldChg>
      <pc:sldChg chg="modSp">
        <pc:chgData name="Reiji KOBAYASHI" userId="6a7beca970407859" providerId="LiveId" clId="{E11E8B89-4E3D-4746-8DD0-333B470CB6C9}" dt="2019-01-04T03:36:44.948" v="244" actId="1076"/>
        <pc:sldMkLst>
          <pc:docMk/>
          <pc:sldMk cId="1227111062" sldId="266"/>
        </pc:sldMkLst>
        <pc:spChg chg="mod">
          <ac:chgData name="Reiji KOBAYASHI" userId="6a7beca970407859" providerId="LiveId" clId="{E11E8B89-4E3D-4746-8DD0-333B470CB6C9}" dt="2019-01-04T03:36:44.948" v="244" actId="1076"/>
          <ac:spMkLst>
            <pc:docMk/>
            <pc:sldMk cId="1227111062" sldId="266"/>
            <ac:spMk id="3" creationId="{601E4AB4-1AD7-4E2D-A0FF-4EBC3FF1E90F}"/>
          </ac:spMkLst>
        </pc:spChg>
      </pc:sldChg>
      <pc:sldChg chg="modSp">
        <pc:chgData name="Reiji KOBAYASHI" userId="6a7beca970407859" providerId="LiveId" clId="{E11E8B89-4E3D-4746-8DD0-333B470CB6C9}" dt="2019-01-04T03:33:24.793" v="224" actId="1036"/>
        <pc:sldMkLst>
          <pc:docMk/>
          <pc:sldMk cId="749193719" sldId="273"/>
        </pc:sldMkLst>
        <pc:picChg chg="mod">
          <ac:chgData name="Reiji KOBAYASHI" userId="6a7beca970407859" providerId="LiveId" clId="{E11E8B89-4E3D-4746-8DD0-333B470CB6C9}" dt="2019-01-04T03:33:24.793" v="224" actId="1036"/>
          <ac:picMkLst>
            <pc:docMk/>
            <pc:sldMk cId="749193719" sldId="273"/>
            <ac:picMk id="7" creationId="{67469B95-A578-4DF6-BD73-AF46052EF620}"/>
          </ac:picMkLst>
        </pc:picChg>
      </pc:sldChg>
      <pc:sldChg chg="modSp">
        <pc:chgData name="Reiji KOBAYASHI" userId="6a7beca970407859" providerId="LiveId" clId="{E11E8B89-4E3D-4746-8DD0-333B470CB6C9}" dt="2019-01-04T03:32:25.173" v="203" actId="20577"/>
        <pc:sldMkLst>
          <pc:docMk/>
          <pc:sldMk cId="845379932" sldId="280"/>
        </pc:sldMkLst>
        <pc:spChg chg="mod">
          <ac:chgData name="Reiji KOBAYASHI" userId="6a7beca970407859" providerId="LiveId" clId="{E11E8B89-4E3D-4746-8DD0-333B470CB6C9}" dt="2019-01-04T03:32:25.173" v="203" actId="20577"/>
          <ac:spMkLst>
            <pc:docMk/>
            <pc:sldMk cId="845379932" sldId="280"/>
            <ac:spMk id="7" creationId="{00000000-0000-0000-0000-000000000000}"/>
          </ac:spMkLst>
        </pc:spChg>
      </pc:sldChg>
      <pc:sldChg chg="modSp">
        <pc:chgData name="Reiji KOBAYASHI" userId="6a7beca970407859" providerId="LiveId" clId="{E11E8B89-4E3D-4746-8DD0-333B470CB6C9}" dt="2019-01-04T02:25:25.062" v="36" actId="20577"/>
        <pc:sldMkLst>
          <pc:docMk/>
          <pc:sldMk cId="4253402532" sldId="283"/>
        </pc:sldMkLst>
        <pc:spChg chg="mod">
          <ac:chgData name="Reiji KOBAYASHI" userId="6a7beca970407859" providerId="LiveId" clId="{E11E8B89-4E3D-4746-8DD0-333B470CB6C9}" dt="2019-01-04T02:25:25.062" v="36" actId="20577"/>
          <ac:spMkLst>
            <pc:docMk/>
            <pc:sldMk cId="4253402532" sldId="283"/>
            <ac:spMk id="6" creationId="{5F598FEC-6AD4-4849-AF14-152F878F3C86}"/>
          </ac:spMkLst>
        </pc:spChg>
      </pc:sldChg>
      <pc:sldChg chg="addSp delSp modSp add modAnim">
        <pc:chgData name="Reiji KOBAYASHI" userId="6a7beca970407859" providerId="LiveId" clId="{E11E8B89-4E3D-4746-8DD0-333B470CB6C9}" dt="2019-01-04T03:25:11.291" v="190" actId="1037"/>
        <pc:sldMkLst>
          <pc:docMk/>
          <pc:sldMk cId="4194968346" sldId="288"/>
        </pc:sldMkLst>
        <pc:spChg chg="mod">
          <ac:chgData name="Reiji KOBAYASHI" userId="6a7beca970407859" providerId="LiveId" clId="{E11E8B89-4E3D-4746-8DD0-333B470CB6C9}" dt="2019-01-04T03:24:59.477" v="159"/>
          <ac:spMkLst>
            <pc:docMk/>
            <pc:sldMk cId="4194968346" sldId="288"/>
            <ac:spMk id="2" creationId="{315F6277-7BA0-4D73-936F-9F51AE84ADB8}"/>
          </ac:spMkLst>
        </pc:spChg>
        <pc:spChg chg="add del mod">
          <ac:chgData name="Reiji KOBAYASHI" userId="6a7beca970407859" providerId="LiveId" clId="{E11E8B89-4E3D-4746-8DD0-333B470CB6C9}" dt="2019-01-04T02:47:52.599" v="78" actId="478"/>
          <ac:spMkLst>
            <pc:docMk/>
            <pc:sldMk cId="4194968346" sldId="288"/>
            <ac:spMk id="6" creationId="{1047A0C1-6F01-4E6B-B324-B9A5BAD428BC}"/>
          </ac:spMkLst>
        </pc:spChg>
        <pc:spChg chg="add mod">
          <ac:chgData name="Reiji KOBAYASHI" userId="6a7beca970407859" providerId="LiveId" clId="{E11E8B89-4E3D-4746-8DD0-333B470CB6C9}" dt="2019-01-04T03:24:34.676" v="103" actId="1076"/>
          <ac:spMkLst>
            <pc:docMk/>
            <pc:sldMk cId="4194968346" sldId="288"/>
            <ac:spMk id="6" creationId="{15EA4951-7A5A-4DEC-9D68-145E2343773A}"/>
          </ac:spMkLst>
        </pc:spChg>
        <pc:spChg chg="add mod">
          <ac:chgData name="Reiji KOBAYASHI" userId="6a7beca970407859" providerId="LiveId" clId="{E11E8B89-4E3D-4746-8DD0-333B470CB6C9}" dt="2019-01-04T03:23:25.315" v="90" actId="20577"/>
          <ac:spMkLst>
            <pc:docMk/>
            <pc:sldMk cId="4194968346" sldId="288"/>
            <ac:spMk id="7" creationId="{F0925A4F-7DC5-4DA5-A708-97A6559450F1}"/>
          </ac:spMkLst>
        </pc:spChg>
        <pc:spChg chg="add mod">
          <ac:chgData name="Reiji KOBAYASHI" userId="6a7beca970407859" providerId="LiveId" clId="{E11E8B89-4E3D-4746-8DD0-333B470CB6C9}" dt="2019-01-04T03:25:11.291" v="190" actId="1037"/>
          <ac:spMkLst>
            <pc:docMk/>
            <pc:sldMk cId="4194968346" sldId="288"/>
            <ac:spMk id="8" creationId="{EB6D4DFB-7264-41CC-A40C-0A54A630B344}"/>
          </ac:spMkLst>
        </pc:spChg>
        <pc:picChg chg="add del mod">
          <ac:chgData name="Reiji KOBAYASHI" userId="6a7beca970407859" providerId="LiveId" clId="{E11E8B89-4E3D-4746-8DD0-333B470CB6C9}" dt="2019-01-04T02:45:26.936" v="48" actId="478"/>
          <ac:picMkLst>
            <pc:docMk/>
            <pc:sldMk cId="4194968346" sldId="288"/>
            <ac:picMk id="4" creationId="{B7A35281-E740-4585-93BC-5ED608E00D0A}"/>
          </ac:picMkLst>
        </pc:picChg>
        <pc:picChg chg="add mod">
          <ac:chgData name="Reiji KOBAYASHI" userId="6a7beca970407859" providerId="LiveId" clId="{E11E8B89-4E3D-4746-8DD0-333B470CB6C9}" dt="2019-01-04T03:24:06.454" v="99" actId="1076"/>
          <ac:picMkLst>
            <pc:docMk/>
            <pc:sldMk cId="4194968346" sldId="288"/>
            <ac:picMk id="4" creationId="{D429D51C-5ECA-4D72-85D2-FD0182D0EC28}"/>
          </ac:picMkLst>
        </pc:picChg>
        <pc:picChg chg="add mod">
          <ac:chgData name="Reiji KOBAYASHI" userId="6a7beca970407859" providerId="LiveId" clId="{E11E8B89-4E3D-4746-8DD0-333B470CB6C9}" dt="2019-01-04T03:24:27.819" v="102" actId="1076"/>
          <ac:picMkLst>
            <pc:docMk/>
            <pc:sldMk cId="4194968346" sldId="288"/>
            <ac:picMk id="5" creationId="{EE33A5E1-1084-490F-A9D1-2B0B8554A973}"/>
          </ac:picMkLst>
        </pc:picChg>
      </pc:sldChg>
    </pc:docChg>
  </pc:docChgLst>
  <pc:docChgLst>
    <pc:chgData name="Reiji KOBAYASHI" userId="6a7beca970407859" providerId="LiveId" clId="{C2D001AA-E57C-4382-ADFC-D3EEAD0ADF89}"/>
    <pc:docChg chg="undo custSel addSld delSld modSld sldOrd">
      <pc:chgData name="Reiji KOBAYASHI" userId="6a7beca970407859" providerId="LiveId" clId="{C2D001AA-E57C-4382-ADFC-D3EEAD0ADF89}" dt="2019-01-03T20:33:51.458" v="4513" actId="2696"/>
      <pc:docMkLst>
        <pc:docMk/>
      </pc:docMkLst>
      <pc:sldChg chg="addSp delSp modSp">
        <pc:chgData name="Reiji KOBAYASHI" userId="6a7beca970407859" providerId="LiveId" clId="{C2D001AA-E57C-4382-ADFC-D3EEAD0ADF89}" dt="2019-01-03T20:29:39.412" v="4433" actId="692"/>
        <pc:sldMkLst>
          <pc:docMk/>
          <pc:sldMk cId="3673406077" sldId="256"/>
        </pc:sldMkLst>
        <pc:spChg chg="mod">
          <ac:chgData name="Reiji KOBAYASHI" userId="6a7beca970407859" providerId="LiveId" clId="{C2D001AA-E57C-4382-ADFC-D3EEAD0ADF89}" dt="2019-01-03T12:31:30.406" v="823" actId="6549"/>
          <ac:spMkLst>
            <pc:docMk/>
            <pc:sldMk cId="3673406077" sldId="256"/>
            <ac:spMk id="3" creationId="{1365CBF8-2306-4650-971D-5AFA5548B53E}"/>
          </ac:spMkLst>
        </pc:spChg>
        <pc:spChg chg="mod">
          <ac:chgData name="Reiji KOBAYASHI" userId="6a7beca970407859" providerId="LiveId" clId="{C2D001AA-E57C-4382-ADFC-D3EEAD0ADF89}" dt="2019-01-03T11:06:32.210" v="38" actId="20577"/>
          <ac:spMkLst>
            <pc:docMk/>
            <pc:sldMk cId="3673406077" sldId="256"/>
            <ac:spMk id="4" creationId="{18384216-08E5-47A6-BC2C-B06BBEC74F51}"/>
          </ac:spMkLst>
        </pc:spChg>
        <pc:spChg chg="mod">
          <ac:chgData name="Reiji KOBAYASHI" userId="6a7beca970407859" providerId="LiveId" clId="{C2D001AA-E57C-4382-ADFC-D3EEAD0ADF89}" dt="2019-01-03T20:18:33.611" v="4225"/>
          <ac:spMkLst>
            <pc:docMk/>
            <pc:sldMk cId="3673406077" sldId="256"/>
            <ac:spMk id="5" creationId="{D0558949-E493-4EEC-8725-BB3FAD152CE4}"/>
          </ac:spMkLst>
        </pc:spChg>
        <pc:spChg chg="add del">
          <ac:chgData name="Reiji KOBAYASHI" userId="6a7beca970407859" providerId="LiveId" clId="{C2D001AA-E57C-4382-ADFC-D3EEAD0ADF89}" dt="2019-01-03T11:48:29.506" v="259" actId="478"/>
          <ac:spMkLst>
            <pc:docMk/>
            <pc:sldMk cId="3673406077" sldId="256"/>
            <ac:spMk id="6" creationId="{48250593-7B7D-4D27-AE37-12D5A54E6B75}"/>
          </ac:spMkLst>
        </pc:spChg>
        <pc:spChg chg="add mod">
          <ac:chgData name="Reiji KOBAYASHI" userId="6a7beca970407859" providerId="LiveId" clId="{C2D001AA-E57C-4382-ADFC-D3EEAD0ADF89}" dt="2019-01-03T12:32:44.057" v="849" actId="1076"/>
          <ac:spMkLst>
            <pc:docMk/>
            <pc:sldMk cId="3673406077" sldId="256"/>
            <ac:spMk id="11" creationId="{0F9F7504-EE69-4807-BDEB-C47E3B4A1FEA}"/>
          </ac:spMkLst>
        </pc:spChg>
        <pc:spChg chg="add mod">
          <ac:chgData name="Reiji KOBAYASHI" userId="6a7beca970407859" providerId="LiveId" clId="{C2D001AA-E57C-4382-ADFC-D3EEAD0ADF89}" dt="2019-01-03T12:33:16.702" v="880" actId="1076"/>
          <ac:spMkLst>
            <pc:docMk/>
            <pc:sldMk cId="3673406077" sldId="256"/>
            <ac:spMk id="14" creationId="{1C75417A-6E0B-46B2-965C-D9B750087BA5}"/>
          </ac:spMkLst>
        </pc:spChg>
        <pc:spChg chg="del">
          <ac:chgData name="Reiji KOBAYASHI" userId="6a7beca970407859" providerId="LiveId" clId="{C2D001AA-E57C-4382-ADFC-D3EEAD0ADF89}" dt="2019-01-03T11:47:14.300" v="242" actId="478"/>
          <ac:spMkLst>
            <pc:docMk/>
            <pc:sldMk cId="3673406077" sldId="256"/>
            <ac:spMk id="16" creationId="{4AD945E8-E50B-402B-BAD0-9B9598EF82AC}"/>
          </ac:spMkLst>
        </pc:spChg>
        <pc:picChg chg="add del mod">
          <ac:chgData name="Reiji KOBAYASHI" userId="6a7beca970407859" providerId="LiveId" clId="{C2D001AA-E57C-4382-ADFC-D3EEAD0ADF89}" dt="2019-01-03T11:47:26.210" v="245" actId="14100"/>
          <ac:picMkLst>
            <pc:docMk/>
            <pc:sldMk cId="3673406077" sldId="256"/>
            <ac:picMk id="2" creationId="{79367E39-8B5B-4FEC-85D5-C3A32DE6EC80}"/>
          </ac:picMkLst>
        </pc:picChg>
        <pc:cxnChg chg="add mod">
          <ac:chgData name="Reiji KOBAYASHI" userId="6a7beca970407859" providerId="LiveId" clId="{C2D001AA-E57C-4382-ADFC-D3EEAD0ADF89}" dt="2019-01-03T20:29:39.412" v="4433" actId="692"/>
          <ac:cxnSpMkLst>
            <pc:docMk/>
            <pc:sldMk cId="3673406077" sldId="256"/>
            <ac:cxnSpMk id="9" creationId="{3CEF9E62-5D9C-4030-B140-4DA997CAE4F8}"/>
          </ac:cxnSpMkLst>
        </pc:cxnChg>
        <pc:cxnChg chg="add mod">
          <ac:chgData name="Reiji KOBAYASHI" userId="6a7beca970407859" providerId="LiveId" clId="{C2D001AA-E57C-4382-ADFC-D3EEAD0ADF89}" dt="2019-01-03T20:29:39.412" v="4433" actId="692"/>
          <ac:cxnSpMkLst>
            <pc:docMk/>
            <pc:sldMk cId="3673406077" sldId="256"/>
            <ac:cxnSpMk id="15" creationId="{800BE8CA-8643-4FF2-8000-0F6642807204}"/>
          </ac:cxnSpMkLst>
        </pc:cxnChg>
        <pc:cxnChg chg="del">
          <ac:chgData name="Reiji KOBAYASHI" userId="6a7beca970407859" providerId="LiveId" clId="{C2D001AA-E57C-4382-ADFC-D3EEAD0ADF89}" dt="2019-01-03T11:47:14.300" v="242" actId="478"/>
          <ac:cxnSpMkLst>
            <pc:docMk/>
            <pc:sldMk cId="3673406077" sldId="256"/>
            <ac:cxnSpMk id="17" creationId="{A87FAAED-7701-4E6C-A433-E8B70A1C9C7A}"/>
          </ac:cxnSpMkLst>
        </pc:cxnChg>
      </pc:sldChg>
      <pc:sldChg chg="del">
        <pc:chgData name="Reiji KOBAYASHI" userId="6a7beca970407859" providerId="LiveId" clId="{C2D001AA-E57C-4382-ADFC-D3EEAD0ADF89}" dt="2019-01-03T19:37:17.677" v="3818" actId="2696"/>
        <pc:sldMkLst>
          <pc:docMk/>
          <pc:sldMk cId="1945181466" sldId="257"/>
        </pc:sldMkLst>
      </pc:sldChg>
      <pc:sldChg chg="del">
        <pc:chgData name="Reiji KOBAYASHI" userId="6a7beca970407859" providerId="LiveId" clId="{C2D001AA-E57C-4382-ADFC-D3EEAD0ADF89}" dt="2019-01-03T19:37:17.728" v="3820" actId="2696"/>
        <pc:sldMkLst>
          <pc:docMk/>
          <pc:sldMk cId="3074370596" sldId="258"/>
        </pc:sldMkLst>
      </pc:sldChg>
      <pc:sldChg chg="del">
        <pc:chgData name="Reiji KOBAYASHI" userId="6a7beca970407859" providerId="LiveId" clId="{C2D001AA-E57C-4382-ADFC-D3EEAD0ADF89}" dt="2019-01-03T19:37:00.075" v="3816" actId="2696"/>
        <pc:sldMkLst>
          <pc:docMk/>
          <pc:sldMk cId="3756208165" sldId="259"/>
        </pc:sldMkLst>
      </pc:sldChg>
      <pc:sldChg chg="addSp delSp modSp">
        <pc:chgData name="Reiji KOBAYASHI" userId="6a7beca970407859" providerId="LiveId" clId="{C2D001AA-E57C-4382-ADFC-D3EEAD0ADF89}" dt="2019-01-03T20:30:46.773" v="4486"/>
        <pc:sldMkLst>
          <pc:docMk/>
          <pc:sldMk cId="260241389" sldId="260"/>
        </pc:sldMkLst>
        <pc:spChg chg="mod">
          <ac:chgData name="Reiji KOBAYASHI" userId="6a7beca970407859" providerId="LiveId" clId="{C2D001AA-E57C-4382-ADFC-D3EEAD0ADF89}" dt="2019-01-03T11:18:50.214" v="167" actId="1076"/>
          <ac:spMkLst>
            <pc:docMk/>
            <pc:sldMk cId="260241389" sldId="260"/>
            <ac:spMk id="2" creationId="{4877E61F-F12A-4732-BD49-C0ABDA654B6D}"/>
          </ac:spMkLst>
        </pc:spChg>
        <pc:spChg chg="add del">
          <ac:chgData name="Reiji KOBAYASHI" userId="6a7beca970407859" providerId="LiveId" clId="{C2D001AA-E57C-4382-ADFC-D3EEAD0ADF89}" dt="2019-01-03T11:18:38.083" v="164"/>
          <ac:spMkLst>
            <pc:docMk/>
            <pc:sldMk cId="260241389" sldId="260"/>
            <ac:spMk id="3" creationId="{DDD0D706-DE32-4B7B-8D2C-3D25B0929C0D}"/>
          </ac:spMkLst>
        </pc:spChg>
        <pc:spChg chg="mod">
          <ac:chgData name="Reiji KOBAYASHI" userId="6a7beca970407859" providerId="LiveId" clId="{C2D001AA-E57C-4382-ADFC-D3EEAD0ADF89}" dt="2019-01-03T20:30:46.773" v="4486"/>
          <ac:spMkLst>
            <pc:docMk/>
            <pc:sldMk cId="260241389" sldId="260"/>
            <ac:spMk id="6" creationId="{F7CE2849-04C6-456D-A929-E18E90D08171}"/>
          </ac:spMkLst>
        </pc:spChg>
        <pc:spChg chg="mod">
          <ac:chgData name="Reiji KOBAYASHI" userId="6a7beca970407859" providerId="LiveId" clId="{C2D001AA-E57C-4382-ADFC-D3EEAD0ADF89}" dt="2019-01-03T11:21:59.505" v="188" actId="20577"/>
          <ac:spMkLst>
            <pc:docMk/>
            <pc:sldMk cId="260241389" sldId="260"/>
            <ac:spMk id="10" creationId="{58CC2627-E4C3-4F35-93C0-28472298117C}"/>
          </ac:spMkLst>
        </pc:spChg>
        <pc:spChg chg="mod">
          <ac:chgData name="Reiji KOBAYASHI" userId="6a7beca970407859" providerId="LiveId" clId="{C2D001AA-E57C-4382-ADFC-D3EEAD0ADF89}" dt="2019-01-03T11:43:38.225" v="240" actId="1036"/>
          <ac:spMkLst>
            <pc:docMk/>
            <pc:sldMk cId="260241389" sldId="260"/>
            <ac:spMk id="12" creationId="{E31F9B64-70DE-418F-9AA2-0908DE9779C7}"/>
          </ac:spMkLst>
        </pc:spChg>
        <pc:picChg chg="del">
          <ac:chgData name="Reiji KOBAYASHI" userId="6a7beca970407859" providerId="LiveId" clId="{C2D001AA-E57C-4382-ADFC-D3EEAD0ADF89}" dt="2019-01-03T11:18:10.629" v="159" actId="478"/>
          <ac:picMkLst>
            <pc:docMk/>
            <pc:sldMk cId="260241389" sldId="260"/>
            <ac:picMk id="4" creationId="{FE15E5D3-EED5-4598-91DE-FB86B8AA465F}"/>
          </ac:picMkLst>
        </pc:picChg>
        <pc:picChg chg="del">
          <ac:chgData name="Reiji KOBAYASHI" userId="6a7beca970407859" providerId="LiveId" clId="{C2D001AA-E57C-4382-ADFC-D3EEAD0ADF89}" dt="2019-01-03T11:21:30.356" v="169" actId="478"/>
          <ac:picMkLst>
            <pc:docMk/>
            <pc:sldMk cId="260241389" sldId="260"/>
            <ac:picMk id="5" creationId="{3C4AFFCA-DB53-4222-A4EB-6B14010173E3}"/>
          </ac:picMkLst>
        </pc:picChg>
        <pc:picChg chg="add mod">
          <ac:chgData name="Reiji KOBAYASHI" userId="6a7beca970407859" providerId="LiveId" clId="{C2D001AA-E57C-4382-ADFC-D3EEAD0ADF89}" dt="2019-01-03T11:18:14.635" v="161" actId="1076"/>
          <ac:picMkLst>
            <pc:docMk/>
            <pc:sldMk cId="260241389" sldId="260"/>
            <ac:picMk id="7" creationId="{A56722EE-EAC7-444D-B8CE-4F797AF5553F}"/>
          </ac:picMkLst>
        </pc:picChg>
        <pc:picChg chg="add mod">
          <ac:chgData name="Reiji KOBAYASHI" userId="6a7beca970407859" providerId="LiveId" clId="{C2D001AA-E57C-4382-ADFC-D3EEAD0ADF89}" dt="2019-01-03T11:22:46.865" v="194" actId="1035"/>
          <ac:picMkLst>
            <pc:docMk/>
            <pc:sldMk cId="260241389" sldId="260"/>
            <ac:picMk id="11" creationId="{81E67E49-E14D-4EAC-86BF-7919EB225702}"/>
          </ac:picMkLst>
        </pc:picChg>
      </pc:sldChg>
      <pc:sldChg chg="addSp modSp ord">
        <pc:chgData name="Reiji KOBAYASHI" userId="6a7beca970407859" providerId="LiveId" clId="{C2D001AA-E57C-4382-ADFC-D3EEAD0ADF89}" dt="2019-01-03T20:20:03.123" v="4240" actId="1076"/>
        <pc:sldMkLst>
          <pc:docMk/>
          <pc:sldMk cId="2185585359" sldId="261"/>
        </pc:sldMkLst>
        <pc:spChg chg="mod">
          <ac:chgData name="Reiji KOBAYASHI" userId="6a7beca970407859" providerId="LiveId" clId="{C2D001AA-E57C-4382-ADFC-D3EEAD0ADF89}" dt="2019-01-03T20:20:03.123" v="4240" actId="1076"/>
          <ac:spMkLst>
            <pc:docMk/>
            <pc:sldMk cId="2185585359" sldId="261"/>
            <ac:spMk id="9" creationId="{D54230E6-3F4F-4A1F-9BCD-5AF84A7B6488}"/>
          </ac:spMkLst>
        </pc:spChg>
        <pc:spChg chg="mod">
          <ac:chgData name="Reiji KOBAYASHI" userId="6a7beca970407859" providerId="LiveId" clId="{C2D001AA-E57C-4382-ADFC-D3EEAD0ADF89}" dt="2019-01-03T13:08:24.784" v="1443" actId="20577"/>
          <ac:spMkLst>
            <pc:docMk/>
            <pc:sldMk cId="2185585359" sldId="261"/>
            <ac:spMk id="12" creationId="{47E35C91-1A9F-4E68-857A-45C8BD96229B}"/>
          </ac:spMkLst>
        </pc:spChg>
        <pc:picChg chg="mod">
          <ac:chgData name="Reiji KOBAYASHI" userId="6a7beca970407859" providerId="LiveId" clId="{C2D001AA-E57C-4382-ADFC-D3EEAD0ADF89}" dt="2019-01-03T20:19:59.351" v="4239" actId="1076"/>
          <ac:picMkLst>
            <pc:docMk/>
            <pc:sldMk cId="2185585359" sldId="261"/>
            <ac:picMk id="4" creationId="{645A87EE-4A4B-460F-ADDC-9B3A000C813F}"/>
          </ac:picMkLst>
        </pc:picChg>
        <pc:cxnChg chg="mod">
          <ac:chgData name="Reiji KOBAYASHI" userId="6a7beca970407859" providerId="LiveId" clId="{C2D001AA-E57C-4382-ADFC-D3EEAD0ADF89}" dt="2019-01-03T20:19:29.667" v="4226" actId="14100"/>
          <ac:cxnSpMkLst>
            <pc:docMk/>
            <pc:sldMk cId="2185585359" sldId="261"/>
            <ac:cxnSpMk id="6" creationId="{3217C7A1-26CE-47C0-AD31-B0644D58CDD8}"/>
          </ac:cxnSpMkLst>
        </pc:cxnChg>
        <pc:cxnChg chg="add mod">
          <ac:chgData name="Reiji KOBAYASHI" userId="6a7beca970407859" providerId="LiveId" clId="{C2D001AA-E57C-4382-ADFC-D3EEAD0ADF89}" dt="2019-01-03T20:19:42.661" v="4233" actId="1037"/>
          <ac:cxnSpMkLst>
            <pc:docMk/>
            <pc:sldMk cId="2185585359" sldId="261"/>
            <ac:cxnSpMk id="7" creationId="{B83DA082-590D-48D0-8F67-90F9DFAC6D69}"/>
          </ac:cxnSpMkLst>
        </pc:cxnChg>
      </pc:sldChg>
      <pc:sldChg chg="addSp delSp modSp ord">
        <pc:chgData name="Reiji KOBAYASHI" userId="6a7beca970407859" providerId="LiveId" clId="{C2D001AA-E57C-4382-ADFC-D3EEAD0ADF89}" dt="2019-01-03T20:20:52.101" v="4242" actId="14861"/>
        <pc:sldMkLst>
          <pc:docMk/>
          <pc:sldMk cId="3953762424" sldId="262"/>
        </pc:sldMkLst>
        <pc:spChg chg="add del">
          <ac:chgData name="Reiji KOBAYASHI" userId="6a7beca970407859" providerId="LiveId" clId="{C2D001AA-E57C-4382-ADFC-D3EEAD0ADF89}" dt="2019-01-03T13:28:24.216" v="1532"/>
          <ac:spMkLst>
            <pc:docMk/>
            <pc:sldMk cId="3953762424" sldId="262"/>
            <ac:spMk id="7" creationId="{BB86B029-3653-4DA0-AD18-7D2437C1E425}"/>
          </ac:spMkLst>
        </pc:spChg>
        <pc:spChg chg="add mod">
          <ac:chgData name="Reiji KOBAYASHI" userId="6a7beca970407859" providerId="LiveId" clId="{C2D001AA-E57C-4382-ADFC-D3EEAD0ADF89}" dt="2019-01-03T13:30:13.316" v="1599" actId="1076"/>
          <ac:spMkLst>
            <pc:docMk/>
            <pc:sldMk cId="3953762424" sldId="262"/>
            <ac:spMk id="9" creationId="{2F9F9048-8E28-4530-8C4A-24D985B6723D}"/>
          </ac:spMkLst>
        </pc:spChg>
        <pc:spChg chg="mod">
          <ac:chgData name="Reiji KOBAYASHI" userId="6a7beca970407859" providerId="LiveId" clId="{C2D001AA-E57C-4382-ADFC-D3EEAD0ADF89}" dt="2019-01-03T13:28:55.842" v="1541" actId="1076"/>
          <ac:spMkLst>
            <pc:docMk/>
            <pc:sldMk cId="3953762424" sldId="262"/>
            <ac:spMk id="15" creationId="{D75EE8D6-D9D0-4147-8577-5C99D9113056}"/>
          </ac:spMkLst>
        </pc:spChg>
        <pc:spChg chg="del">
          <ac:chgData name="Reiji KOBAYASHI" userId="6a7beca970407859" providerId="LiveId" clId="{C2D001AA-E57C-4382-ADFC-D3EEAD0ADF89}" dt="2019-01-03T13:26:06.093" v="1449" actId="478"/>
          <ac:spMkLst>
            <pc:docMk/>
            <pc:sldMk cId="3953762424" sldId="262"/>
            <ac:spMk id="17" creationId="{60F3A287-64C4-46C3-A39F-00D8F95C3626}"/>
          </ac:spMkLst>
        </pc:spChg>
        <pc:spChg chg="add mod">
          <ac:chgData name="Reiji KOBAYASHI" userId="6a7beca970407859" providerId="LiveId" clId="{C2D001AA-E57C-4382-ADFC-D3EEAD0ADF89}" dt="2019-01-03T20:20:52.101" v="4242" actId="14861"/>
          <ac:spMkLst>
            <pc:docMk/>
            <pc:sldMk cId="3953762424" sldId="262"/>
            <ac:spMk id="20" creationId="{26255B1B-FAC3-4904-82E8-A40024DF1FD3}"/>
          </ac:spMkLst>
        </pc:spChg>
        <pc:spChg chg="mod">
          <ac:chgData name="Reiji KOBAYASHI" userId="6a7beca970407859" providerId="LiveId" clId="{C2D001AA-E57C-4382-ADFC-D3EEAD0ADF89}" dt="2019-01-03T13:32:24.305" v="1619" actId="404"/>
          <ac:spMkLst>
            <pc:docMk/>
            <pc:sldMk cId="3953762424" sldId="262"/>
            <ac:spMk id="21" creationId="{A86F620D-EDC9-412E-A3BF-C500BA23C274}"/>
          </ac:spMkLst>
        </pc:spChg>
        <pc:spChg chg="mod">
          <ac:chgData name="Reiji KOBAYASHI" userId="6a7beca970407859" providerId="LiveId" clId="{C2D001AA-E57C-4382-ADFC-D3EEAD0ADF89}" dt="2019-01-03T13:32:24.305" v="1619" actId="404"/>
          <ac:spMkLst>
            <pc:docMk/>
            <pc:sldMk cId="3953762424" sldId="262"/>
            <ac:spMk id="22" creationId="{84EB0337-4E82-4D6E-94D6-5F9D3A75C2A1}"/>
          </ac:spMkLst>
        </pc:spChg>
        <pc:spChg chg="mod">
          <ac:chgData name="Reiji KOBAYASHI" userId="6a7beca970407859" providerId="LiveId" clId="{C2D001AA-E57C-4382-ADFC-D3EEAD0ADF89}" dt="2019-01-03T17:22:23.386" v="3123"/>
          <ac:spMkLst>
            <pc:docMk/>
            <pc:sldMk cId="3953762424" sldId="262"/>
            <ac:spMk id="23" creationId="{0765FAB7-5C55-47F4-AC8E-878DB4C6FF1A}"/>
          </ac:spMkLst>
        </pc:spChg>
        <pc:spChg chg="del">
          <ac:chgData name="Reiji KOBAYASHI" userId="6a7beca970407859" providerId="LiveId" clId="{C2D001AA-E57C-4382-ADFC-D3EEAD0ADF89}" dt="2019-01-03T13:26:27.604" v="1452" actId="478"/>
          <ac:spMkLst>
            <pc:docMk/>
            <pc:sldMk cId="3953762424" sldId="262"/>
            <ac:spMk id="34" creationId="{07EB9847-2D02-4588-84C9-92F806F0921E}"/>
          </ac:spMkLst>
        </pc:spChg>
        <pc:grpChg chg="del">
          <ac:chgData name="Reiji KOBAYASHI" userId="6a7beca970407859" providerId="LiveId" clId="{C2D001AA-E57C-4382-ADFC-D3EEAD0ADF89}" dt="2019-01-03T13:24:51.942" v="1444" actId="165"/>
          <ac:grpSpMkLst>
            <pc:docMk/>
            <pc:sldMk cId="3953762424" sldId="262"/>
            <ac:grpSpMk id="5" creationId="{4AD7ED7E-B9C7-4E89-B94E-396E68F2C3AC}"/>
          </ac:grpSpMkLst>
        </pc:grpChg>
        <pc:grpChg chg="mod topLvl">
          <ac:chgData name="Reiji KOBAYASHI" userId="6a7beca970407859" providerId="LiveId" clId="{C2D001AA-E57C-4382-ADFC-D3EEAD0ADF89}" dt="2019-01-03T20:20:52.101" v="4242" actId="14861"/>
          <ac:grpSpMkLst>
            <pc:docMk/>
            <pc:sldMk cId="3953762424" sldId="262"/>
            <ac:grpSpMk id="14" creationId="{D7073445-3200-4FF3-863F-5B4E2ACE9703}"/>
          </ac:grpSpMkLst>
        </pc:grpChg>
        <pc:picChg chg="mod topLvl">
          <ac:chgData name="Reiji KOBAYASHI" userId="6a7beca970407859" providerId="LiveId" clId="{C2D001AA-E57C-4382-ADFC-D3EEAD0ADF89}" dt="2019-01-03T13:29:06.282" v="1545" actId="1076"/>
          <ac:picMkLst>
            <pc:docMk/>
            <pc:sldMk cId="3953762424" sldId="262"/>
            <ac:picMk id="8" creationId="{CFB1AFE4-C27B-4926-82B1-CED16B60A752}"/>
          </ac:picMkLst>
        </pc:picChg>
        <pc:cxnChg chg="del">
          <ac:chgData name="Reiji KOBAYASHI" userId="6a7beca970407859" providerId="LiveId" clId="{C2D001AA-E57C-4382-ADFC-D3EEAD0ADF89}" dt="2019-01-03T13:26:08.948" v="1450" actId="478"/>
          <ac:cxnSpMkLst>
            <pc:docMk/>
            <pc:sldMk cId="3953762424" sldId="262"/>
            <ac:cxnSpMk id="6" creationId="{68A26075-6216-41F5-A3EE-09F17148723A}"/>
          </ac:cxnSpMkLst>
        </pc:cxnChg>
        <pc:cxnChg chg="mod">
          <ac:chgData name="Reiji KOBAYASHI" userId="6a7beca970407859" providerId="LiveId" clId="{C2D001AA-E57C-4382-ADFC-D3EEAD0ADF89}" dt="2019-01-03T20:20:52.101" v="4242" actId="14861"/>
          <ac:cxnSpMkLst>
            <pc:docMk/>
            <pc:sldMk cId="3953762424" sldId="262"/>
            <ac:cxnSpMk id="13" creationId="{BE86F0B8-13FD-4A2C-8CB6-FF8AE2EFEBF3}"/>
          </ac:cxnSpMkLst>
        </pc:cxnChg>
        <pc:cxnChg chg="mod">
          <ac:chgData name="Reiji KOBAYASHI" userId="6a7beca970407859" providerId="LiveId" clId="{C2D001AA-E57C-4382-ADFC-D3EEAD0ADF89}" dt="2019-01-03T20:20:52.101" v="4242" actId="14861"/>
          <ac:cxnSpMkLst>
            <pc:docMk/>
            <pc:sldMk cId="3953762424" sldId="262"/>
            <ac:cxnSpMk id="26" creationId="{A4E8BD46-1526-4AE9-A954-40398994372E}"/>
          </ac:cxnSpMkLst>
        </pc:cxnChg>
        <pc:cxnChg chg="add mod">
          <ac:chgData name="Reiji KOBAYASHI" userId="6a7beca970407859" providerId="LiveId" clId="{C2D001AA-E57C-4382-ADFC-D3EEAD0ADF89}" dt="2019-01-03T20:20:52.101" v="4242" actId="14861"/>
          <ac:cxnSpMkLst>
            <pc:docMk/>
            <pc:sldMk cId="3953762424" sldId="262"/>
            <ac:cxnSpMk id="27" creationId="{DEB61BA8-5B10-4E8D-A7E0-3D37F325FE08}"/>
          </ac:cxnSpMkLst>
        </pc:cxnChg>
        <pc:cxnChg chg="del">
          <ac:chgData name="Reiji KOBAYASHI" userId="6a7beca970407859" providerId="LiveId" clId="{C2D001AA-E57C-4382-ADFC-D3EEAD0ADF89}" dt="2019-01-03T13:26:23.904" v="1451" actId="478"/>
          <ac:cxnSpMkLst>
            <pc:docMk/>
            <pc:sldMk cId="3953762424" sldId="262"/>
            <ac:cxnSpMk id="29" creationId="{03DDF335-F3E5-46CF-9833-BDB0E1BAE5AD}"/>
          </ac:cxnSpMkLst>
        </pc:cxnChg>
      </pc:sldChg>
      <pc:sldChg chg="addSp delSp modSp">
        <pc:chgData name="Reiji KOBAYASHI" userId="6a7beca970407859" providerId="LiveId" clId="{C2D001AA-E57C-4382-ADFC-D3EEAD0ADF89}" dt="2019-01-03T16:13:03.326" v="1636" actId="20577"/>
        <pc:sldMkLst>
          <pc:docMk/>
          <pc:sldMk cId="3851575648" sldId="263"/>
        </pc:sldMkLst>
        <pc:spChg chg="mod">
          <ac:chgData name="Reiji KOBAYASHI" userId="6a7beca970407859" providerId="LiveId" clId="{C2D001AA-E57C-4382-ADFC-D3EEAD0ADF89}" dt="2019-01-03T13:33:20.676" v="1623" actId="1076"/>
          <ac:spMkLst>
            <pc:docMk/>
            <pc:sldMk cId="3851575648" sldId="263"/>
            <ac:spMk id="2" creationId="{54751A0D-A5A9-4B22-8B04-CC1ECBFBF903}"/>
          </ac:spMkLst>
        </pc:spChg>
        <pc:spChg chg="del">
          <ac:chgData name="Reiji KOBAYASHI" userId="6a7beca970407859" providerId="LiveId" clId="{C2D001AA-E57C-4382-ADFC-D3EEAD0ADF89}" dt="2019-01-03T13:06:20.300" v="1396" actId="478"/>
          <ac:spMkLst>
            <pc:docMk/>
            <pc:sldMk cId="3851575648" sldId="263"/>
            <ac:spMk id="4" creationId="{6114EEB4-3B49-4EB7-AA23-42554580D247}"/>
          </ac:spMkLst>
        </pc:spChg>
        <pc:spChg chg="del">
          <ac:chgData name="Reiji KOBAYASHI" userId="6a7beca970407859" providerId="LiveId" clId="{C2D001AA-E57C-4382-ADFC-D3EEAD0ADF89}" dt="2019-01-03T13:06:23.796" v="1397" actId="478"/>
          <ac:spMkLst>
            <pc:docMk/>
            <pc:sldMk cId="3851575648" sldId="263"/>
            <ac:spMk id="6" creationId="{CD2AF8F2-C1B2-4A0C-9C78-9820DF7E9F7C}"/>
          </ac:spMkLst>
        </pc:spChg>
        <pc:spChg chg="mod ord">
          <ac:chgData name="Reiji KOBAYASHI" userId="6a7beca970407859" providerId="LiveId" clId="{C2D001AA-E57C-4382-ADFC-D3EEAD0ADF89}" dt="2019-01-03T16:13:03.326" v="1636" actId="20577"/>
          <ac:spMkLst>
            <pc:docMk/>
            <pc:sldMk cId="3851575648" sldId="263"/>
            <ac:spMk id="7" creationId="{8BD68E16-6D0A-4070-A3F0-9EF1BFFFF9A3}"/>
          </ac:spMkLst>
        </pc:spChg>
        <pc:picChg chg="del">
          <ac:chgData name="Reiji KOBAYASHI" userId="6a7beca970407859" providerId="LiveId" clId="{C2D001AA-E57C-4382-ADFC-D3EEAD0ADF89}" dt="2019-01-03T13:06:14.638" v="1394" actId="478"/>
          <ac:picMkLst>
            <pc:docMk/>
            <pc:sldMk cId="3851575648" sldId="263"/>
            <ac:picMk id="3" creationId="{D093956B-1938-40BD-83CD-A2FC094E0091}"/>
          </ac:picMkLst>
        </pc:picChg>
        <pc:picChg chg="del">
          <ac:chgData name="Reiji KOBAYASHI" userId="6a7beca970407859" providerId="LiveId" clId="{C2D001AA-E57C-4382-ADFC-D3EEAD0ADF89}" dt="2019-01-03T13:06:17.054" v="1395" actId="478"/>
          <ac:picMkLst>
            <pc:docMk/>
            <pc:sldMk cId="3851575648" sldId="263"/>
            <ac:picMk id="5" creationId="{BE8E97A7-71CB-45B3-BD66-581A86C37C45}"/>
          </ac:picMkLst>
        </pc:picChg>
        <pc:picChg chg="add mod">
          <ac:chgData name="Reiji KOBAYASHI" userId="6a7beca970407859" providerId="LiveId" clId="{C2D001AA-E57C-4382-ADFC-D3EEAD0ADF89}" dt="2019-01-03T13:33:17.291" v="1622" actId="14100"/>
          <ac:picMkLst>
            <pc:docMk/>
            <pc:sldMk cId="3851575648" sldId="263"/>
            <ac:picMk id="8" creationId="{8043DC99-CCE2-4D3C-B24C-EA93115E5EFC}"/>
          </ac:picMkLst>
        </pc:picChg>
      </pc:sldChg>
      <pc:sldChg chg="addSp delSp modSp">
        <pc:chgData name="Reiji KOBAYASHI" userId="6a7beca970407859" providerId="LiveId" clId="{C2D001AA-E57C-4382-ADFC-D3EEAD0ADF89}" dt="2019-01-03T20:32:13.024" v="4506" actId="14100"/>
        <pc:sldMkLst>
          <pc:docMk/>
          <pc:sldMk cId="3960897610" sldId="264"/>
        </pc:sldMkLst>
        <pc:spChg chg="mod">
          <ac:chgData name="Reiji KOBAYASHI" userId="6a7beca970407859" providerId="LiveId" clId="{C2D001AA-E57C-4382-ADFC-D3EEAD0ADF89}" dt="2019-01-03T20:32:13.024" v="4506" actId="14100"/>
          <ac:spMkLst>
            <pc:docMk/>
            <pc:sldMk cId="3960897610" sldId="264"/>
            <ac:spMk id="4" creationId="{1C148C38-5C60-408A-B7EF-93798C35DBF3}"/>
          </ac:spMkLst>
        </pc:spChg>
        <pc:spChg chg="mod">
          <ac:chgData name="Reiji KOBAYASHI" userId="6a7beca970407859" providerId="LiveId" clId="{C2D001AA-E57C-4382-ADFC-D3EEAD0ADF89}" dt="2019-01-03T20:32:08.091" v="4505" actId="14100"/>
          <ac:spMkLst>
            <pc:docMk/>
            <pc:sldMk cId="3960897610" sldId="264"/>
            <ac:spMk id="5" creationId="{888AB826-59E1-4E1E-A716-D5901B83E62F}"/>
          </ac:spMkLst>
        </pc:spChg>
        <pc:spChg chg="add del mod">
          <ac:chgData name="Reiji KOBAYASHI" userId="6a7beca970407859" providerId="LiveId" clId="{C2D001AA-E57C-4382-ADFC-D3EEAD0ADF89}" dt="2019-01-03T20:31:22.623" v="4488" actId="11529"/>
          <ac:spMkLst>
            <pc:docMk/>
            <pc:sldMk cId="3960897610" sldId="264"/>
            <ac:spMk id="8" creationId="{3A3B50DF-82D8-4969-B10C-CFEDD18506C5}"/>
          </ac:spMkLst>
        </pc:spChg>
        <pc:spChg chg="mod">
          <ac:chgData name="Reiji KOBAYASHI" userId="6a7beca970407859" providerId="LiveId" clId="{C2D001AA-E57C-4382-ADFC-D3EEAD0ADF89}" dt="2019-01-03T16:13:37.413" v="1646" actId="404"/>
          <ac:spMkLst>
            <pc:docMk/>
            <pc:sldMk cId="3960897610" sldId="264"/>
            <ac:spMk id="10" creationId="{F19EC5AA-FC4D-46E9-B67D-91CDB30F779A}"/>
          </ac:spMkLst>
        </pc:spChg>
        <pc:spChg chg="add del">
          <ac:chgData name="Reiji KOBAYASHI" userId="6a7beca970407859" providerId="LiveId" clId="{C2D001AA-E57C-4382-ADFC-D3EEAD0ADF89}" dt="2019-01-03T16:13:16.923" v="1638"/>
          <ac:spMkLst>
            <pc:docMk/>
            <pc:sldMk cId="3960897610" sldId="264"/>
            <ac:spMk id="11" creationId="{D45C0EA3-BDED-4C10-92D6-BA704407B927}"/>
          </ac:spMkLst>
        </pc:spChg>
        <pc:spChg chg="add del">
          <ac:chgData name="Reiji KOBAYASHI" userId="6a7beca970407859" providerId="LiveId" clId="{C2D001AA-E57C-4382-ADFC-D3EEAD0ADF89}" dt="2019-01-03T16:13:19.445" v="1640"/>
          <ac:spMkLst>
            <pc:docMk/>
            <pc:sldMk cId="3960897610" sldId="264"/>
            <ac:spMk id="12" creationId="{07C1C277-AC29-4A16-BF7C-6AC9D5415E02}"/>
          </ac:spMkLst>
        </pc:spChg>
        <pc:spChg chg="add del mod">
          <ac:chgData name="Reiji KOBAYASHI" userId="6a7beca970407859" providerId="LiveId" clId="{C2D001AA-E57C-4382-ADFC-D3EEAD0ADF89}" dt="2019-01-03T16:13:26.424" v="1643" actId="478"/>
          <ac:spMkLst>
            <pc:docMk/>
            <pc:sldMk cId="3960897610" sldId="264"/>
            <ac:spMk id="13" creationId="{52BFB1FA-368E-4500-86C0-8E24C48DE00C}"/>
          </ac:spMkLst>
        </pc:spChg>
        <pc:spChg chg="add mod">
          <ac:chgData name="Reiji KOBAYASHI" userId="6a7beca970407859" providerId="LiveId" clId="{C2D001AA-E57C-4382-ADFC-D3EEAD0ADF89}" dt="2019-01-03T20:31:44.279" v="4502" actId="1076"/>
          <ac:spMkLst>
            <pc:docMk/>
            <pc:sldMk cId="3960897610" sldId="264"/>
            <ac:spMk id="15" creationId="{1B56261E-070B-4562-BB9F-69642DAEB5E3}"/>
          </ac:spMkLst>
        </pc:spChg>
        <pc:picChg chg="mod">
          <ac:chgData name="Reiji KOBAYASHI" userId="6a7beca970407859" providerId="LiveId" clId="{C2D001AA-E57C-4382-ADFC-D3EEAD0ADF89}" dt="2019-01-03T16:14:27.544" v="1649" actId="14826"/>
          <ac:picMkLst>
            <pc:docMk/>
            <pc:sldMk cId="3960897610" sldId="264"/>
            <ac:picMk id="3" creationId="{EA27286D-74FD-4D18-A0E8-252DF9306594}"/>
          </ac:picMkLst>
        </pc:picChg>
        <pc:cxnChg chg="add del mod">
          <ac:chgData name="Reiji KOBAYASHI" userId="6a7beca970407859" providerId="LiveId" clId="{C2D001AA-E57C-4382-ADFC-D3EEAD0ADF89}" dt="2019-01-03T16:18:35.380" v="1707" actId="14100"/>
          <ac:cxnSpMkLst>
            <pc:docMk/>
            <pc:sldMk cId="3960897610" sldId="264"/>
            <ac:cxnSpMk id="9" creationId="{4516A515-033C-4C40-9E4A-8AD97134BA03}"/>
          </ac:cxnSpMkLst>
        </pc:cxnChg>
        <pc:cxnChg chg="mod">
          <ac:chgData name="Reiji KOBAYASHI" userId="6a7beca970407859" providerId="LiveId" clId="{C2D001AA-E57C-4382-ADFC-D3EEAD0ADF89}" dt="2019-01-03T16:14:42.124" v="1651" actId="14100"/>
          <ac:cxnSpMkLst>
            <pc:docMk/>
            <pc:sldMk cId="3960897610" sldId="264"/>
            <ac:cxnSpMk id="14" creationId="{C490E3BA-4112-4142-AE15-F268BF349BC6}"/>
          </ac:cxnSpMkLst>
        </pc:cxnChg>
      </pc:sldChg>
      <pc:sldChg chg="addSp delSp modSp">
        <pc:chgData name="Reiji KOBAYASHI" userId="6a7beca970407859" providerId="LiveId" clId="{C2D001AA-E57C-4382-ADFC-D3EEAD0ADF89}" dt="2019-01-03T20:32:53.068" v="4510" actId="20577"/>
        <pc:sldMkLst>
          <pc:docMk/>
          <pc:sldMk cId="4277233714" sldId="265"/>
        </pc:sldMkLst>
        <pc:spChg chg="mod">
          <ac:chgData name="Reiji KOBAYASHI" userId="6a7beca970407859" providerId="LiveId" clId="{C2D001AA-E57C-4382-ADFC-D3EEAD0ADF89}" dt="2019-01-03T17:37:20.689" v="3167" actId="20577"/>
          <ac:spMkLst>
            <pc:docMk/>
            <pc:sldMk cId="4277233714" sldId="265"/>
            <ac:spMk id="2" creationId="{CA1291A6-712C-4082-9DC3-70D0949DB9B7}"/>
          </ac:spMkLst>
        </pc:spChg>
        <pc:spChg chg="del">
          <ac:chgData name="Reiji KOBAYASHI" userId="6a7beca970407859" providerId="LiveId" clId="{C2D001AA-E57C-4382-ADFC-D3EEAD0ADF89}" dt="2019-01-03T16:28:29.866" v="1920" actId="478"/>
          <ac:spMkLst>
            <pc:docMk/>
            <pc:sldMk cId="4277233714" sldId="265"/>
            <ac:spMk id="4" creationId="{99F1EAC2-0C74-448D-902B-02F90D4467E8}"/>
          </ac:spMkLst>
        </pc:spChg>
        <pc:spChg chg="mod topLvl">
          <ac:chgData name="Reiji KOBAYASHI" userId="6a7beca970407859" providerId="LiveId" clId="{C2D001AA-E57C-4382-ADFC-D3EEAD0ADF89}" dt="2019-01-03T20:13:10.790" v="4137" actId="1035"/>
          <ac:spMkLst>
            <pc:docMk/>
            <pc:sldMk cId="4277233714" sldId="265"/>
            <ac:spMk id="5" creationId="{79E90764-4BA8-4B76-A90E-3DE3C58FCAE5}"/>
          </ac:spMkLst>
        </pc:spChg>
        <pc:spChg chg="mod">
          <ac:chgData name="Reiji KOBAYASHI" userId="6a7beca970407859" providerId="LiveId" clId="{C2D001AA-E57C-4382-ADFC-D3EEAD0ADF89}" dt="2019-01-03T16:45:59.979" v="2524" actId="1076"/>
          <ac:spMkLst>
            <pc:docMk/>
            <pc:sldMk cId="4277233714" sldId="265"/>
            <ac:spMk id="7" creationId="{49C26BBC-E119-424B-8BDB-FA2B8A3B5644}"/>
          </ac:spMkLst>
        </pc:spChg>
        <pc:spChg chg="del">
          <ac:chgData name="Reiji KOBAYASHI" userId="6a7beca970407859" providerId="LiveId" clId="{C2D001AA-E57C-4382-ADFC-D3EEAD0ADF89}" dt="2019-01-03T16:28:29.866" v="1920" actId="478"/>
          <ac:spMkLst>
            <pc:docMk/>
            <pc:sldMk cId="4277233714" sldId="265"/>
            <ac:spMk id="8" creationId="{B2824682-FDC7-4F85-B695-6FE0F52F9434}"/>
          </ac:spMkLst>
        </pc:spChg>
        <pc:spChg chg="del">
          <ac:chgData name="Reiji KOBAYASHI" userId="6a7beca970407859" providerId="LiveId" clId="{C2D001AA-E57C-4382-ADFC-D3EEAD0ADF89}" dt="2019-01-03T16:23:27.040" v="1800" actId="478"/>
          <ac:spMkLst>
            <pc:docMk/>
            <pc:sldMk cId="4277233714" sldId="265"/>
            <ac:spMk id="17" creationId="{2AA8B3CA-6AF8-49C0-8362-B3A81DC81D69}"/>
          </ac:spMkLst>
        </pc:spChg>
        <pc:spChg chg="del">
          <ac:chgData name="Reiji KOBAYASHI" userId="6a7beca970407859" providerId="LiveId" clId="{C2D001AA-E57C-4382-ADFC-D3EEAD0ADF89}" dt="2019-01-03T16:23:27.040" v="1800" actId="478"/>
          <ac:spMkLst>
            <pc:docMk/>
            <pc:sldMk cId="4277233714" sldId="265"/>
            <ac:spMk id="18" creationId="{AFEB69B9-B1F2-44DB-9E88-0E1CA07F12FF}"/>
          </ac:spMkLst>
        </pc:spChg>
        <pc:spChg chg="add mod topLvl">
          <ac:chgData name="Reiji KOBAYASHI" userId="6a7beca970407859" providerId="LiveId" clId="{C2D001AA-E57C-4382-ADFC-D3EEAD0ADF89}" dt="2019-01-03T20:13:10.790" v="4137" actId="1035"/>
          <ac:spMkLst>
            <pc:docMk/>
            <pc:sldMk cId="4277233714" sldId="265"/>
            <ac:spMk id="19" creationId="{66804B03-E150-48AD-9BEE-01E36775797E}"/>
          </ac:spMkLst>
        </pc:spChg>
        <pc:spChg chg="mod topLvl">
          <ac:chgData name="Reiji KOBAYASHI" userId="6a7beca970407859" providerId="LiveId" clId="{C2D001AA-E57C-4382-ADFC-D3EEAD0ADF89}" dt="2019-01-03T20:13:10.790" v="4137" actId="1035"/>
          <ac:spMkLst>
            <pc:docMk/>
            <pc:sldMk cId="4277233714" sldId="265"/>
            <ac:spMk id="21" creationId="{7E11E81A-194B-4E07-806A-F56A49DA6F21}"/>
          </ac:spMkLst>
        </pc:spChg>
        <pc:spChg chg="del">
          <ac:chgData name="Reiji KOBAYASHI" userId="6a7beca970407859" providerId="LiveId" clId="{C2D001AA-E57C-4382-ADFC-D3EEAD0ADF89}" dt="2019-01-03T16:23:27.040" v="1800" actId="478"/>
          <ac:spMkLst>
            <pc:docMk/>
            <pc:sldMk cId="4277233714" sldId="265"/>
            <ac:spMk id="22" creationId="{F9D98D9C-C1CE-4892-9E60-24C44B495706}"/>
          </ac:spMkLst>
        </pc:spChg>
        <pc:spChg chg="add mod topLvl">
          <ac:chgData name="Reiji KOBAYASHI" userId="6a7beca970407859" providerId="LiveId" clId="{C2D001AA-E57C-4382-ADFC-D3EEAD0ADF89}" dt="2019-01-03T20:13:10.790" v="4137" actId="1035"/>
          <ac:spMkLst>
            <pc:docMk/>
            <pc:sldMk cId="4277233714" sldId="265"/>
            <ac:spMk id="26" creationId="{9F690DFE-DE17-4DC8-BC63-7582C2FEE861}"/>
          </ac:spMkLst>
        </pc:spChg>
        <pc:spChg chg="add del mod">
          <ac:chgData name="Reiji KOBAYASHI" userId="6a7beca970407859" providerId="LiveId" clId="{C2D001AA-E57C-4382-ADFC-D3EEAD0ADF89}" dt="2019-01-03T16:44:41.908" v="2517"/>
          <ac:spMkLst>
            <pc:docMk/>
            <pc:sldMk cId="4277233714" sldId="265"/>
            <ac:spMk id="30" creationId="{1E5B5C93-072F-41B9-96DA-E8C39D208691}"/>
          </ac:spMkLst>
        </pc:spChg>
        <pc:spChg chg="add del mod topLvl">
          <ac:chgData name="Reiji KOBAYASHI" userId="6a7beca970407859" providerId="LiveId" clId="{C2D001AA-E57C-4382-ADFC-D3EEAD0ADF89}" dt="2019-01-03T20:10:46.392" v="4002" actId="478"/>
          <ac:spMkLst>
            <pc:docMk/>
            <pc:sldMk cId="4277233714" sldId="265"/>
            <ac:spMk id="31" creationId="{3B9CA283-209C-4853-A99B-CD724B261192}"/>
          </ac:spMkLst>
        </pc:spChg>
        <pc:spChg chg="del">
          <ac:chgData name="Reiji KOBAYASHI" userId="6a7beca970407859" providerId="LiveId" clId="{C2D001AA-E57C-4382-ADFC-D3EEAD0ADF89}" dt="2019-01-03T16:23:20.048" v="1799" actId="478"/>
          <ac:spMkLst>
            <pc:docMk/>
            <pc:sldMk cId="4277233714" sldId="265"/>
            <ac:spMk id="32" creationId="{4189C565-066A-45D1-BFFD-FAE08D608004}"/>
          </ac:spMkLst>
        </pc:spChg>
        <pc:spChg chg="del">
          <ac:chgData name="Reiji KOBAYASHI" userId="6a7beca970407859" providerId="LiveId" clId="{C2D001AA-E57C-4382-ADFC-D3EEAD0ADF89}" dt="2019-01-03T16:45:04.692" v="2518" actId="478"/>
          <ac:spMkLst>
            <pc:docMk/>
            <pc:sldMk cId="4277233714" sldId="265"/>
            <ac:spMk id="35" creationId="{D3D27524-4BA1-4554-BE6F-FE555C5AF0D4}"/>
          </ac:spMkLst>
        </pc:spChg>
        <pc:spChg chg="mod topLvl">
          <ac:chgData name="Reiji KOBAYASHI" userId="6a7beca970407859" providerId="LiveId" clId="{C2D001AA-E57C-4382-ADFC-D3EEAD0ADF89}" dt="2019-01-03T20:13:10.790" v="4137" actId="1035"/>
          <ac:spMkLst>
            <pc:docMk/>
            <pc:sldMk cId="4277233714" sldId="265"/>
            <ac:spMk id="36" creationId="{645AB551-FC9C-4166-B1AF-EA65B1BDAF36}"/>
          </ac:spMkLst>
        </pc:spChg>
        <pc:spChg chg="mod topLvl">
          <ac:chgData name="Reiji KOBAYASHI" userId="6a7beca970407859" providerId="LiveId" clId="{C2D001AA-E57C-4382-ADFC-D3EEAD0ADF89}" dt="2019-01-03T20:13:10.790" v="4137" actId="1035"/>
          <ac:spMkLst>
            <pc:docMk/>
            <pc:sldMk cId="4277233714" sldId="265"/>
            <ac:spMk id="37" creationId="{85CC8126-D261-44C3-B6E9-D65430FFE177}"/>
          </ac:spMkLst>
        </pc:spChg>
        <pc:spChg chg="del">
          <ac:chgData name="Reiji KOBAYASHI" userId="6a7beca970407859" providerId="LiveId" clId="{C2D001AA-E57C-4382-ADFC-D3EEAD0ADF89}" dt="2019-01-03T16:23:20.048" v="1799" actId="478"/>
          <ac:spMkLst>
            <pc:docMk/>
            <pc:sldMk cId="4277233714" sldId="265"/>
            <ac:spMk id="38" creationId="{7A953975-8094-401A-AFCD-A2EB751BA402}"/>
          </ac:spMkLst>
        </pc:spChg>
        <pc:spChg chg="del">
          <ac:chgData name="Reiji KOBAYASHI" userId="6a7beca970407859" providerId="LiveId" clId="{C2D001AA-E57C-4382-ADFC-D3EEAD0ADF89}" dt="2019-01-03T16:23:20.048" v="1799" actId="478"/>
          <ac:spMkLst>
            <pc:docMk/>
            <pc:sldMk cId="4277233714" sldId="265"/>
            <ac:spMk id="39" creationId="{2B5F5483-91DB-4A0C-A788-DE542C770006}"/>
          </ac:spMkLst>
        </pc:spChg>
        <pc:spChg chg="add mod topLvl">
          <ac:chgData name="Reiji KOBAYASHI" userId="6a7beca970407859" providerId="LiveId" clId="{C2D001AA-E57C-4382-ADFC-D3EEAD0ADF89}" dt="2019-01-03T20:14:21.525" v="4155" actId="1036"/>
          <ac:spMkLst>
            <pc:docMk/>
            <pc:sldMk cId="4277233714" sldId="265"/>
            <ac:spMk id="41" creationId="{6BED92F8-27C8-4A4A-AA55-E066A4097E46}"/>
          </ac:spMkLst>
        </pc:spChg>
        <pc:spChg chg="add del mod topLvl">
          <ac:chgData name="Reiji KOBAYASHI" userId="6a7beca970407859" providerId="LiveId" clId="{C2D001AA-E57C-4382-ADFC-D3EEAD0ADF89}" dt="2019-01-03T20:11:52.520" v="4011" actId="478"/>
          <ac:spMkLst>
            <pc:docMk/>
            <pc:sldMk cId="4277233714" sldId="265"/>
            <ac:spMk id="47" creationId="{112E818F-6460-44E6-845F-AAA3FFF063E4}"/>
          </ac:spMkLst>
        </pc:spChg>
        <pc:spChg chg="add mod topLvl">
          <ac:chgData name="Reiji KOBAYASHI" userId="6a7beca970407859" providerId="LiveId" clId="{C2D001AA-E57C-4382-ADFC-D3EEAD0ADF89}" dt="2019-01-03T20:14:21.525" v="4155" actId="1036"/>
          <ac:spMkLst>
            <pc:docMk/>
            <pc:sldMk cId="4277233714" sldId="265"/>
            <ac:spMk id="49" creationId="{E74FD232-6925-4005-AEB3-67546C008B20}"/>
          </ac:spMkLst>
        </pc:spChg>
        <pc:spChg chg="add del mod">
          <ac:chgData name="Reiji KOBAYASHI" userId="6a7beca970407859" providerId="LiveId" clId="{C2D001AA-E57C-4382-ADFC-D3EEAD0ADF89}" dt="2019-01-03T16:53:33.896" v="2836"/>
          <ac:spMkLst>
            <pc:docMk/>
            <pc:sldMk cId="4277233714" sldId="265"/>
            <ac:spMk id="54" creationId="{F0F95A71-4748-4FC4-B5C6-CD05788A502A}"/>
          </ac:spMkLst>
        </pc:spChg>
        <pc:spChg chg="add mod topLvl">
          <ac:chgData name="Reiji KOBAYASHI" userId="6a7beca970407859" providerId="LiveId" clId="{C2D001AA-E57C-4382-ADFC-D3EEAD0ADF89}" dt="2019-01-03T20:14:21.525" v="4155" actId="1036"/>
          <ac:spMkLst>
            <pc:docMk/>
            <pc:sldMk cId="4277233714" sldId="265"/>
            <ac:spMk id="58" creationId="{87495460-B69E-4595-A970-91884BA67588}"/>
          </ac:spMkLst>
        </pc:spChg>
        <pc:spChg chg="add mod topLvl">
          <ac:chgData name="Reiji KOBAYASHI" userId="6a7beca970407859" providerId="LiveId" clId="{C2D001AA-E57C-4382-ADFC-D3EEAD0ADF89}" dt="2019-01-03T20:13:10.790" v="4137" actId="1035"/>
          <ac:spMkLst>
            <pc:docMk/>
            <pc:sldMk cId="4277233714" sldId="265"/>
            <ac:spMk id="60" creationId="{913313AA-C6A7-45A4-8868-6917F3BBDE8E}"/>
          </ac:spMkLst>
        </pc:spChg>
        <pc:spChg chg="add mod topLvl">
          <ac:chgData name="Reiji KOBAYASHI" userId="6a7beca970407859" providerId="LiveId" clId="{C2D001AA-E57C-4382-ADFC-D3EEAD0ADF89}" dt="2019-01-03T20:14:21.525" v="4155" actId="1036"/>
          <ac:spMkLst>
            <pc:docMk/>
            <pc:sldMk cId="4277233714" sldId="265"/>
            <ac:spMk id="61" creationId="{ACE904B3-E49A-41F0-8BB9-E8255591585E}"/>
          </ac:spMkLst>
        </pc:spChg>
        <pc:spChg chg="mod topLvl">
          <ac:chgData name="Reiji KOBAYASHI" userId="6a7beca970407859" providerId="LiveId" clId="{C2D001AA-E57C-4382-ADFC-D3EEAD0ADF89}" dt="2019-01-03T20:32:53.068" v="4510" actId="20577"/>
          <ac:spMkLst>
            <pc:docMk/>
            <pc:sldMk cId="4277233714" sldId="265"/>
            <ac:spMk id="62" creationId="{B407A5E5-D709-43B0-B548-10AE0CCF7FC7}"/>
          </ac:spMkLst>
        </pc:spChg>
        <pc:spChg chg="del">
          <ac:chgData name="Reiji KOBAYASHI" userId="6a7beca970407859" providerId="LiveId" clId="{C2D001AA-E57C-4382-ADFC-D3EEAD0ADF89}" dt="2019-01-03T16:23:27.040" v="1800" actId="478"/>
          <ac:spMkLst>
            <pc:docMk/>
            <pc:sldMk cId="4277233714" sldId="265"/>
            <ac:spMk id="63" creationId="{F17B71F1-E778-414D-9327-2D7F6287C3BA}"/>
          </ac:spMkLst>
        </pc:spChg>
        <pc:spChg chg="add mod">
          <ac:chgData name="Reiji KOBAYASHI" userId="6a7beca970407859" providerId="LiveId" clId="{C2D001AA-E57C-4382-ADFC-D3EEAD0ADF89}" dt="2019-01-03T20:14:21.525" v="4155" actId="1036"/>
          <ac:spMkLst>
            <pc:docMk/>
            <pc:sldMk cId="4277233714" sldId="265"/>
            <ac:spMk id="68" creationId="{C1B3A7DB-AB90-4BF3-A0A5-5AB402C0650C}"/>
          </ac:spMkLst>
        </pc:spChg>
        <pc:spChg chg="add mod">
          <ac:chgData name="Reiji KOBAYASHI" userId="6a7beca970407859" providerId="LiveId" clId="{C2D001AA-E57C-4382-ADFC-D3EEAD0ADF89}" dt="2019-01-03T20:13:10.790" v="4137" actId="1035"/>
          <ac:spMkLst>
            <pc:docMk/>
            <pc:sldMk cId="4277233714" sldId="265"/>
            <ac:spMk id="69" creationId="{C8477EF1-16DF-4B35-9F8F-150985FAFD08}"/>
          </ac:spMkLst>
        </pc:spChg>
        <pc:spChg chg="del">
          <ac:chgData name="Reiji KOBAYASHI" userId="6a7beca970407859" providerId="LiveId" clId="{C2D001AA-E57C-4382-ADFC-D3EEAD0ADF89}" dt="2019-01-03T16:23:49.524" v="1802" actId="478"/>
          <ac:spMkLst>
            <pc:docMk/>
            <pc:sldMk cId="4277233714" sldId="265"/>
            <ac:spMk id="70" creationId="{D34F6BE3-CF62-407C-97C8-F67AAF1B0B22}"/>
          </ac:spMkLst>
        </pc:spChg>
        <pc:spChg chg="del">
          <ac:chgData name="Reiji KOBAYASHI" userId="6a7beca970407859" providerId="LiveId" clId="{C2D001AA-E57C-4382-ADFC-D3EEAD0ADF89}" dt="2019-01-03T16:23:27.040" v="1800" actId="478"/>
          <ac:spMkLst>
            <pc:docMk/>
            <pc:sldMk cId="4277233714" sldId="265"/>
            <ac:spMk id="71" creationId="{82FA253A-BF95-4ABD-8E79-45AD096B7DDF}"/>
          </ac:spMkLst>
        </pc:spChg>
        <pc:spChg chg="add mod">
          <ac:chgData name="Reiji KOBAYASHI" userId="6a7beca970407859" providerId="LiveId" clId="{C2D001AA-E57C-4382-ADFC-D3EEAD0ADF89}" dt="2019-01-03T20:14:21.525" v="4155" actId="1036"/>
          <ac:spMkLst>
            <pc:docMk/>
            <pc:sldMk cId="4277233714" sldId="265"/>
            <ac:spMk id="72" creationId="{29245FEA-0072-4555-A14B-7DBA631A07C6}"/>
          </ac:spMkLst>
        </pc:spChg>
        <pc:spChg chg="add del mod">
          <ac:chgData name="Reiji KOBAYASHI" userId="6a7beca970407859" providerId="LiveId" clId="{C2D001AA-E57C-4382-ADFC-D3EEAD0ADF89}" dt="2019-01-03T20:14:21.525" v="4155" actId="1036"/>
          <ac:spMkLst>
            <pc:docMk/>
            <pc:sldMk cId="4277233714" sldId="265"/>
            <ac:spMk id="73" creationId="{368710C6-9611-4330-8BD3-8C1003CB1BBC}"/>
          </ac:spMkLst>
        </pc:spChg>
        <pc:spChg chg="add mod">
          <ac:chgData name="Reiji KOBAYASHI" userId="6a7beca970407859" providerId="LiveId" clId="{C2D001AA-E57C-4382-ADFC-D3EEAD0ADF89}" dt="2019-01-03T20:22:38.442" v="4308" actId="20577"/>
          <ac:spMkLst>
            <pc:docMk/>
            <pc:sldMk cId="4277233714" sldId="265"/>
            <ac:spMk id="74" creationId="{8BD3EE04-16C4-4F3A-9F97-B895E8C4F8D8}"/>
          </ac:spMkLst>
        </pc:spChg>
        <pc:grpChg chg="add del mod">
          <ac:chgData name="Reiji KOBAYASHI" userId="6a7beca970407859" providerId="LiveId" clId="{C2D001AA-E57C-4382-ADFC-D3EEAD0ADF89}" dt="2019-01-03T16:50:18.399" v="2531" actId="165"/>
          <ac:grpSpMkLst>
            <pc:docMk/>
            <pc:sldMk cId="4277233714" sldId="265"/>
            <ac:grpSpMk id="52" creationId="{3B5F6426-6644-4145-B047-A6C898404D0D}"/>
          </ac:grpSpMkLst>
        </pc:grpChg>
        <pc:grpChg chg="add del mod">
          <ac:chgData name="Reiji KOBAYASHI" userId="6a7beca970407859" providerId="LiveId" clId="{C2D001AA-E57C-4382-ADFC-D3EEAD0ADF89}" dt="2019-01-03T16:50:13.475" v="2530" actId="165"/>
          <ac:grpSpMkLst>
            <pc:docMk/>
            <pc:sldMk cId="4277233714" sldId="265"/>
            <ac:grpSpMk id="53" creationId="{08A54FB2-0261-49F3-8CCB-E55875E411C1}"/>
          </ac:grpSpMkLst>
        </pc:grpChg>
        <pc:picChg chg="del">
          <ac:chgData name="Reiji KOBAYASHI" userId="6a7beca970407859" providerId="LiveId" clId="{C2D001AA-E57C-4382-ADFC-D3EEAD0ADF89}" dt="2019-01-03T16:22:45.959" v="1796" actId="478"/>
          <ac:picMkLst>
            <pc:docMk/>
            <pc:sldMk cId="4277233714" sldId="265"/>
            <ac:picMk id="3" creationId="{EA27286D-74FD-4D18-A0E8-252DF9306594}"/>
          </ac:picMkLst>
        </pc:picChg>
        <pc:picChg chg="add mod ord topLvl">
          <ac:chgData name="Reiji KOBAYASHI" userId="6a7beca970407859" providerId="LiveId" clId="{C2D001AA-E57C-4382-ADFC-D3EEAD0ADF89}" dt="2019-01-03T20:13:10.790" v="4137" actId="1035"/>
          <ac:picMkLst>
            <pc:docMk/>
            <pc:sldMk cId="4277233714" sldId="265"/>
            <ac:picMk id="10" creationId="{E40005B8-F490-4AE7-971F-C9A4F8658157}"/>
          </ac:picMkLst>
        </pc:picChg>
        <pc:picChg chg="del">
          <ac:chgData name="Reiji KOBAYASHI" userId="6a7beca970407859" providerId="LiveId" clId="{C2D001AA-E57C-4382-ADFC-D3EEAD0ADF89}" dt="2019-01-03T16:22:51.790" v="1797" actId="478"/>
          <ac:picMkLst>
            <pc:docMk/>
            <pc:sldMk cId="4277233714" sldId="265"/>
            <ac:picMk id="16" creationId="{B5F9F246-BED4-4C2D-94C8-B189BA1BF248}"/>
          </ac:picMkLst>
        </pc:picChg>
        <pc:cxnChg chg="add del mod">
          <ac:chgData name="Reiji KOBAYASHI" userId="6a7beca970407859" providerId="LiveId" clId="{C2D001AA-E57C-4382-ADFC-D3EEAD0ADF89}" dt="2019-01-03T16:25:24.402" v="1826" actId="478"/>
          <ac:cxnSpMkLst>
            <pc:docMk/>
            <pc:sldMk cId="4277233714" sldId="265"/>
            <ac:cxnSpMk id="6" creationId="{71453BAF-4B52-4D6B-85EF-0A5D7E693BCC}"/>
          </ac:cxnSpMkLst>
        </pc:cxnChg>
        <pc:cxnChg chg="add del mod">
          <ac:chgData name="Reiji KOBAYASHI" userId="6a7beca970407859" providerId="LiveId" clId="{C2D001AA-E57C-4382-ADFC-D3EEAD0ADF89}" dt="2019-01-03T16:25:39.378" v="1828" actId="11529"/>
          <ac:cxnSpMkLst>
            <pc:docMk/>
            <pc:sldMk cId="4277233714" sldId="265"/>
            <ac:cxnSpMk id="12" creationId="{2BB11F10-2FF6-4602-B918-27F43BFDD1C9}"/>
          </ac:cxnSpMkLst>
        </pc:cxnChg>
        <pc:cxnChg chg="add mod topLvl">
          <ac:chgData name="Reiji KOBAYASHI" userId="6a7beca970407859" providerId="LiveId" clId="{C2D001AA-E57C-4382-ADFC-D3EEAD0ADF89}" dt="2019-01-03T20:13:10.790" v="4137" actId="1035"/>
          <ac:cxnSpMkLst>
            <pc:docMk/>
            <pc:sldMk cId="4277233714" sldId="265"/>
            <ac:cxnSpMk id="14" creationId="{FD495AC2-7A7B-425A-BC84-A538457DC7FC}"/>
          </ac:cxnSpMkLst>
        </pc:cxnChg>
        <pc:cxnChg chg="del">
          <ac:chgData name="Reiji KOBAYASHI" userId="6a7beca970407859" providerId="LiveId" clId="{C2D001AA-E57C-4382-ADFC-D3EEAD0ADF89}" dt="2019-01-03T16:23:27.040" v="1800" actId="478"/>
          <ac:cxnSpMkLst>
            <pc:docMk/>
            <pc:sldMk cId="4277233714" sldId="265"/>
            <ac:cxnSpMk id="20" creationId="{D995C47C-20D6-46CC-BE77-FF944010A8B5}"/>
          </ac:cxnSpMkLst>
        </pc:cxnChg>
        <pc:cxnChg chg="mod topLvl">
          <ac:chgData name="Reiji KOBAYASHI" userId="6a7beca970407859" providerId="LiveId" clId="{C2D001AA-E57C-4382-ADFC-D3EEAD0ADF89}" dt="2019-01-03T20:13:10.790" v="4137" actId="1035"/>
          <ac:cxnSpMkLst>
            <pc:docMk/>
            <pc:sldMk cId="4277233714" sldId="265"/>
            <ac:cxnSpMk id="24" creationId="{C12EDCFB-945C-4AE7-9BC4-34E80C5B52F1}"/>
          </ac:cxnSpMkLst>
        </pc:cxnChg>
        <pc:cxnChg chg="add mod topLvl">
          <ac:chgData name="Reiji KOBAYASHI" userId="6a7beca970407859" providerId="LiveId" clId="{C2D001AA-E57C-4382-ADFC-D3EEAD0ADF89}" dt="2019-01-03T20:13:10.790" v="4137" actId="1035"/>
          <ac:cxnSpMkLst>
            <pc:docMk/>
            <pc:sldMk cId="4277233714" sldId="265"/>
            <ac:cxnSpMk id="25" creationId="{0C7404C3-D543-4420-B91C-88C9778D01F2}"/>
          </ac:cxnSpMkLst>
        </pc:cxnChg>
        <pc:cxnChg chg="del">
          <ac:chgData name="Reiji KOBAYASHI" userId="6a7beca970407859" providerId="LiveId" clId="{C2D001AA-E57C-4382-ADFC-D3EEAD0ADF89}" dt="2019-01-03T16:31:33.478" v="2062" actId="478"/>
          <ac:cxnSpMkLst>
            <pc:docMk/>
            <pc:sldMk cId="4277233714" sldId="265"/>
            <ac:cxnSpMk id="27" creationId="{0C64C6F7-6921-4B8C-B385-18BE2CE27E12}"/>
          </ac:cxnSpMkLst>
        </pc:cxnChg>
        <pc:cxnChg chg="del">
          <ac:chgData name="Reiji KOBAYASHI" userId="6a7beca970407859" providerId="LiveId" clId="{C2D001AA-E57C-4382-ADFC-D3EEAD0ADF89}" dt="2019-01-03T16:23:20.048" v="1799" actId="478"/>
          <ac:cxnSpMkLst>
            <pc:docMk/>
            <pc:sldMk cId="4277233714" sldId="265"/>
            <ac:cxnSpMk id="28" creationId="{31C7DA62-A01F-42EB-AE11-4E7CAFC7AB8A}"/>
          </ac:cxnSpMkLst>
        </pc:cxnChg>
        <pc:cxnChg chg="del">
          <ac:chgData name="Reiji KOBAYASHI" userId="6a7beca970407859" providerId="LiveId" clId="{C2D001AA-E57C-4382-ADFC-D3EEAD0ADF89}" dt="2019-01-03T16:23:20.048" v="1799" actId="478"/>
          <ac:cxnSpMkLst>
            <pc:docMk/>
            <pc:sldMk cId="4277233714" sldId="265"/>
            <ac:cxnSpMk id="29" creationId="{D83712A6-21E8-4F80-AA39-A88BD25604A9}"/>
          </ac:cxnSpMkLst>
        </pc:cxnChg>
        <pc:cxnChg chg="add del mod topLvl">
          <ac:chgData name="Reiji KOBAYASHI" userId="6a7beca970407859" providerId="LiveId" clId="{C2D001AA-E57C-4382-ADFC-D3EEAD0ADF89}" dt="2019-01-03T16:58:44.373" v="2976" actId="478"/>
          <ac:cxnSpMkLst>
            <pc:docMk/>
            <pc:sldMk cId="4277233714" sldId="265"/>
            <ac:cxnSpMk id="34" creationId="{4C6F3868-BA5A-4F57-9601-482BAAFBABA5}"/>
          </ac:cxnSpMkLst>
        </pc:cxnChg>
        <pc:cxnChg chg="del">
          <ac:chgData name="Reiji KOBAYASHI" userId="6a7beca970407859" providerId="LiveId" clId="{C2D001AA-E57C-4382-ADFC-D3EEAD0ADF89}" dt="2019-01-03T16:30:35.461" v="2003" actId="478"/>
          <ac:cxnSpMkLst>
            <pc:docMk/>
            <pc:sldMk cId="4277233714" sldId="265"/>
            <ac:cxnSpMk id="43" creationId="{575B117A-DCDE-47FD-944A-3364C1739EC1}"/>
          </ac:cxnSpMkLst>
        </pc:cxnChg>
        <pc:cxnChg chg="del">
          <ac:chgData name="Reiji KOBAYASHI" userId="6a7beca970407859" providerId="LiveId" clId="{C2D001AA-E57C-4382-ADFC-D3EEAD0ADF89}" dt="2019-01-03T16:31:33.478" v="2062" actId="478"/>
          <ac:cxnSpMkLst>
            <pc:docMk/>
            <pc:sldMk cId="4277233714" sldId="265"/>
            <ac:cxnSpMk id="44" creationId="{FCA15EC5-FF83-4377-9647-11E20E4E146E}"/>
          </ac:cxnSpMkLst>
        </pc:cxnChg>
        <pc:cxnChg chg="add mod topLvl">
          <ac:chgData name="Reiji KOBAYASHI" userId="6a7beca970407859" providerId="LiveId" clId="{C2D001AA-E57C-4382-ADFC-D3EEAD0ADF89}" dt="2019-01-03T20:14:21.525" v="4155" actId="1036"/>
          <ac:cxnSpMkLst>
            <pc:docMk/>
            <pc:sldMk cId="4277233714" sldId="265"/>
            <ac:cxnSpMk id="48" creationId="{5D61D00D-3A2C-4C8C-99BF-32A50344904F}"/>
          </ac:cxnSpMkLst>
        </pc:cxnChg>
        <pc:cxnChg chg="del">
          <ac:chgData name="Reiji KOBAYASHI" userId="6a7beca970407859" providerId="LiveId" clId="{C2D001AA-E57C-4382-ADFC-D3EEAD0ADF89}" dt="2019-01-03T16:23:20.048" v="1799" actId="478"/>
          <ac:cxnSpMkLst>
            <pc:docMk/>
            <pc:sldMk cId="4277233714" sldId="265"/>
            <ac:cxnSpMk id="50" creationId="{6C66C658-AE96-4970-AE6E-3EAE42664EDE}"/>
          </ac:cxnSpMkLst>
        </pc:cxnChg>
        <pc:cxnChg chg="del">
          <ac:chgData name="Reiji KOBAYASHI" userId="6a7beca970407859" providerId="LiveId" clId="{C2D001AA-E57C-4382-ADFC-D3EEAD0ADF89}" dt="2019-01-03T16:23:20.048" v="1799" actId="478"/>
          <ac:cxnSpMkLst>
            <pc:docMk/>
            <pc:sldMk cId="4277233714" sldId="265"/>
            <ac:cxnSpMk id="51" creationId="{5AE0147E-C648-4D08-8296-2F98825A73AE}"/>
          </ac:cxnSpMkLst>
        </pc:cxnChg>
        <pc:cxnChg chg="add mod">
          <ac:chgData name="Reiji KOBAYASHI" userId="6a7beca970407859" providerId="LiveId" clId="{C2D001AA-E57C-4382-ADFC-D3EEAD0ADF89}" dt="2019-01-03T20:14:21.525" v="4155" actId="1036"/>
          <ac:cxnSpMkLst>
            <pc:docMk/>
            <pc:sldMk cId="4277233714" sldId="265"/>
            <ac:cxnSpMk id="57" creationId="{3E347D57-95B3-4006-A768-56D12981CEEF}"/>
          </ac:cxnSpMkLst>
        </pc:cxnChg>
        <pc:cxnChg chg="mod topLvl">
          <ac:chgData name="Reiji KOBAYASHI" userId="6a7beca970407859" providerId="LiveId" clId="{C2D001AA-E57C-4382-ADFC-D3EEAD0ADF89}" dt="2019-01-03T20:32:53.068" v="4510" actId="20577"/>
          <ac:cxnSpMkLst>
            <pc:docMk/>
            <pc:sldMk cId="4277233714" sldId="265"/>
            <ac:cxnSpMk id="59" creationId="{9C81CA89-09A0-47E4-9547-18625F28E748}"/>
          </ac:cxnSpMkLst>
        </pc:cxnChg>
        <pc:cxnChg chg="del">
          <ac:chgData name="Reiji KOBAYASHI" userId="6a7beca970407859" providerId="LiveId" clId="{C2D001AA-E57C-4382-ADFC-D3EEAD0ADF89}" dt="2019-01-03T16:23:27.040" v="1800" actId="478"/>
          <ac:cxnSpMkLst>
            <pc:docMk/>
            <pc:sldMk cId="4277233714" sldId="265"/>
            <ac:cxnSpMk id="64" creationId="{B2083331-2540-411C-8FEB-B4BF640A725F}"/>
          </ac:cxnSpMkLst>
        </pc:cxnChg>
      </pc:sldChg>
      <pc:sldChg chg="addSp delSp modSp">
        <pc:chgData name="Reiji KOBAYASHI" userId="6a7beca970407859" providerId="LiveId" clId="{C2D001AA-E57C-4382-ADFC-D3EEAD0ADF89}" dt="2019-01-03T20:33:11.101" v="4511" actId="1076"/>
        <pc:sldMkLst>
          <pc:docMk/>
          <pc:sldMk cId="1227111062" sldId="266"/>
        </pc:sldMkLst>
        <pc:spChg chg="mod">
          <ac:chgData name="Reiji KOBAYASHI" userId="6a7beca970407859" providerId="LiveId" clId="{C2D001AA-E57C-4382-ADFC-D3EEAD0ADF89}" dt="2019-01-03T20:23:57.747" v="4352"/>
          <ac:spMkLst>
            <pc:docMk/>
            <pc:sldMk cId="1227111062" sldId="266"/>
            <ac:spMk id="3" creationId="{601E4AB4-1AD7-4E2D-A0FF-4EBC3FF1E90F}"/>
          </ac:spMkLst>
        </pc:spChg>
        <pc:spChg chg="del mod">
          <ac:chgData name="Reiji KOBAYASHI" userId="6a7beca970407859" providerId="LiveId" clId="{C2D001AA-E57C-4382-ADFC-D3EEAD0ADF89}" dt="2019-01-03T17:36:19.640" v="3129" actId="478"/>
          <ac:spMkLst>
            <pc:docMk/>
            <pc:sldMk cId="1227111062" sldId="266"/>
            <ac:spMk id="4" creationId="{1A494F9A-9AB1-4A28-9DF3-7B591E9D28C6}"/>
          </ac:spMkLst>
        </pc:spChg>
        <pc:spChg chg="add mod">
          <ac:chgData name="Reiji KOBAYASHI" userId="6a7beca970407859" providerId="LiveId" clId="{C2D001AA-E57C-4382-ADFC-D3EEAD0ADF89}" dt="2019-01-03T20:33:11.101" v="4511" actId="1076"/>
          <ac:spMkLst>
            <pc:docMk/>
            <pc:sldMk cId="1227111062" sldId="266"/>
            <ac:spMk id="7" creationId="{454A430F-D8AD-414F-8496-05CF36475E19}"/>
          </ac:spMkLst>
        </pc:spChg>
        <pc:picChg chg="mod">
          <ac:chgData name="Reiji KOBAYASHI" userId="6a7beca970407859" providerId="LiveId" clId="{C2D001AA-E57C-4382-ADFC-D3EEAD0ADF89}" dt="2019-01-03T20:16:12.871" v="4176" actId="1076"/>
          <ac:picMkLst>
            <pc:docMk/>
            <pc:sldMk cId="1227111062" sldId="266"/>
            <ac:picMk id="5" creationId="{B2F231C5-A12A-45C9-8F67-8BCA6A3AB2DF}"/>
          </ac:picMkLst>
        </pc:picChg>
        <pc:picChg chg="add mod ord">
          <ac:chgData name="Reiji KOBAYASHI" userId="6a7beca970407859" providerId="LiveId" clId="{C2D001AA-E57C-4382-ADFC-D3EEAD0ADF89}" dt="2019-01-03T20:16:40.854" v="4184" actId="1035"/>
          <ac:picMkLst>
            <pc:docMk/>
            <pc:sldMk cId="1227111062" sldId="266"/>
            <ac:picMk id="6" creationId="{2801A5B5-6442-446A-8276-B319D1BA4001}"/>
          </ac:picMkLst>
        </pc:picChg>
      </pc:sldChg>
      <pc:sldChg chg="del">
        <pc:chgData name="Reiji KOBAYASHI" userId="6a7beca970407859" providerId="LiveId" clId="{C2D001AA-E57C-4382-ADFC-D3EEAD0ADF89}" dt="2019-01-03T14:19:16.585" v="1631" actId="2696"/>
        <pc:sldMkLst>
          <pc:docMk/>
          <pc:sldMk cId="696536683" sldId="267"/>
        </pc:sldMkLst>
      </pc:sldChg>
      <pc:sldChg chg="del">
        <pc:chgData name="Reiji KOBAYASHI" userId="6a7beca970407859" providerId="LiveId" clId="{C2D001AA-E57C-4382-ADFC-D3EEAD0ADF89}" dt="2019-01-03T19:37:17.698" v="3819" actId="2696"/>
        <pc:sldMkLst>
          <pc:docMk/>
          <pc:sldMk cId="4085210165" sldId="269"/>
        </pc:sldMkLst>
      </pc:sldChg>
      <pc:sldChg chg="addSp delSp del">
        <pc:chgData name="Reiji KOBAYASHI" userId="6a7beca970407859" providerId="LiveId" clId="{C2D001AA-E57C-4382-ADFC-D3EEAD0ADF89}" dt="2019-01-03T19:49:29.662" v="3998" actId="2696"/>
        <pc:sldMkLst>
          <pc:docMk/>
          <pc:sldMk cId="1619070780" sldId="270"/>
        </pc:sldMkLst>
        <pc:picChg chg="add del">
          <ac:chgData name="Reiji KOBAYASHI" userId="6a7beca970407859" providerId="LiveId" clId="{C2D001AA-E57C-4382-ADFC-D3EEAD0ADF89}" dt="2019-01-03T18:09:28.547" v="3488"/>
          <ac:picMkLst>
            <pc:docMk/>
            <pc:sldMk cId="1619070780" sldId="270"/>
            <ac:picMk id="3" creationId="{1C1637F8-1F82-44CD-A60E-5695DD45266A}"/>
          </ac:picMkLst>
        </pc:picChg>
      </pc:sldChg>
      <pc:sldChg chg="modSp del">
        <pc:chgData name="Reiji KOBAYASHI" userId="6a7beca970407859" providerId="LiveId" clId="{C2D001AA-E57C-4382-ADFC-D3EEAD0ADF89}" dt="2019-01-03T19:36:57.066" v="3815" actId="2696"/>
        <pc:sldMkLst>
          <pc:docMk/>
          <pc:sldMk cId="488133100" sldId="271"/>
        </pc:sldMkLst>
        <pc:picChg chg="mod">
          <ac:chgData name="Reiji KOBAYASHI" userId="6a7beca970407859" providerId="LiveId" clId="{C2D001AA-E57C-4382-ADFC-D3EEAD0ADF89}" dt="2019-01-03T19:24:42.686" v="3711" actId="1076"/>
          <ac:picMkLst>
            <pc:docMk/>
            <pc:sldMk cId="488133100" sldId="271"/>
            <ac:picMk id="8" creationId="{A5F51B6B-CC6F-41E4-8E51-95B557CFD7E8}"/>
          </ac:picMkLst>
        </pc:picChg>
        <pc:cxnChg chg="mod">
          <ac:chgData name="Reiji KOBAYASHI" userId="6a7beca970407859" providerId="LiveId" clId="{C2D001AA-E57C-4382-ADFC-D3EEAD0ADF89}" dt="2019-01-03T19:24:42.686" v="3711" actId="1076"/>
          <ac:cxnSpMkLst>
            <pc:docMk/>
            <pc:sldMk cId="488133100" sldId="271"/>
            <ac:cxnSpMk id="12" creationId="{8A1E36BE-15B2-4EA1-8044-F9A466514995}"/>
          </ac:cxnSpMkLst>
        </pc:cxnChg>
        <pc:cxnChg chg="mod">
          <ac:chgData name="Reiji KOBAYASHI" userId="6a7beca970407859" providerId="LiveId" clId="{C2D001AA-E57C-4382-ADFC-D3EEAD0ADF89}" dt="2019-01-03T19:24:42.686" v="3711" actId="1076"/>
          <ac:cxnSpMkLst>
            <pc:docMk/>
            <pc:sldMk cId="488133100" sldId="271"/>
            <ac:cxnSpMk id="13" creationId="{04547F31-1B1C-4303-B7FD-618C9DBA3760}"/>
          </ac:cxnSpMkLst>
        </pc:cxnChg>
        <pc:cxnChg chg="mod">
          <ac:chgData name="Reiji KOBAYASHI" userId="6a7beca970407859" providerId="LiveId" clId="{C2D001AA-E57C-4382-ADFC-D3EEAD0ADF89}" dt="2019-01-03T19:24:41.824" v="3710" actId="1076"/>
          <ac:cxnSpMkLst>
            <pc:docMk/>
            <pc:sldMk cId="488133100" sldId="271"/>
            <ac:cxnSpMk id="19" creationId="{2964C2F0-05DD-4A79-ABB2-172DFA3A458D}"/>
          </ac:cxnSpMkLst>
        </pc:cxnChg>
        <pc:cxnChg chg="mod">
          <ac:chgData name="Reiji KOBAYASHI" userId="6a7beca970407859" providerId="LiveId" clId="{C2D001AA-E57C-4382-ADFC-D3EEAD0ADF89}" dt="2019-01-03T19:24:42.686" v="3711" actId="1076"/>
          <ac:cxnSpMkLst>
            <pc:docMk/>
            <pc:sldMk cId="488133100" sldId="271"/>
            <ac:cxnSpMk id="20" creationId="{F518EFB3-8862-4926-BC96-05C8E3187E48}"/>
          </ac:cxnSpMkLst>
        </pc:cxnChg>
        <pc:cxnChg chg="mod">
          <ac:chgData name="Reiji KOBAYASHI" userId="6a7beca970407859" providerId="LiveId" clId="{C2D001AA-E57C-4382-ADFC-D3EEAD0ADF89}" dt="2019-01-03T19:24:42.686" v="3711" actId="1076"/>
          <ac:cxnSpMkLst>
            <pc:docMk/>
            <pc:sldMk cId="488133100" sldId="271"/>
            <ac:cxnSpMk id="21" creationId="{7A85A667-6A8A-4A07-B97C-5569B250F9C0}"/>
          </ac:cxnSpMkLst>
        </pc:cxnChg>
        <pc:cxnChg chg="mod">
          <ac:chgData name="Reiji KOBAYASHI" userId="6a7beca970407859" providerId="LiveId" clId="{C2D001AA-E57C-4382-ADFC-D3EEAD0ADF89}" dt="2019-01-03T19:24:42.686" v="3711" actId="1076"/>
          <ac:cxnSpMkLst>
            <pc:docMk/>
            <pc:sldMk cId="488133100" sldId="271"/>
            <ac:cxnSpMk id="22" creationId="{ED331741-7F72-4CE0-A83C-F3FB837EA1F9}"/>
          </ac:cxnSpMkLst>
        </pc:cxnChg>
      </pc:sldChg>
      <pc:sldChg chg="del">
        <pc:chgData name="Reiji KOBAYASHI" userId="6a7beca970407859" providerId="LiveId" clId="{C2D001AA-E57C-4382-ADFC-D3EEAD0ADF89}" dt="2019-01-03T19:37:03.868" v="3817" actId="2696"/>
        <pc:sldMkLst>
          <pc:docMk/>
          <pc:sldMk cId="2448820263" sldId="272"/>
        </pc:sldMkLst>
      </pc:sldChg>
      <pc:sldChg chg="addSp delSp modSp">
        <pc:chgData name="Reiji KOBAYASHI" userId="6a7beca970407859" providerId="LiveId" clId="{C2D001AA-E57C-4382-ADFC-D3EEAD0ADF89}" dt="2019-01-03T13:05:16.515" v="1393" actId="14861"/>
        <pc:sldMkLst>
          <pc:docMk/>
          <pc:sldMk cId="749193719" sldId="273"/>
        </pc:sldMkLst>
        <pc:spChg chg="mod">
          <ac:chgData name="Reiji KOBAYASHI" userId="6a7beca970407859" providerId="LiveId" clId="{C2D001AA-E57C-4382-ADFC-D3EEAD0ADF89}" dt="2019-01-03T11:55:27.687" v="289"/>
          <ac:spMkLst>
            <pc:docMk/>
            <pc:sldMk cId="749193719" sldId="273"/>
            <ac:spMk id="2" creationId="{DA9E17F9-EC1E-40B0-8C66-49516FE9881E}"/>
          </ac:spMkLst>
        </pc:spChg>
        <pc:spChg chg="add del mod">
          <ac:chgData name="Reiji KOBAYASHI" userId="6a7beca970407859" providerId="LiveId" clId="{C2D001AA-E57C-4382-ADFC-D3EEAD0ADF89}" dt="2019-01-03T12:07:28.947" v="291" actId="478"/>
          <ac:spMkLst>
            <pc:docMk/>
            <pc:sldMk cId="749193719" sldId="273"/>
            <ac:spMk id="4" creationId="{DF354883-92DD-4962-A009-3F172E83EC21}"/>
          </ac:spMkLst>
        </pc:spChg>
        <pc:spChg chg="del">
          <ac:chgData name="Reiji KOBAYASHI" userId="6a7beca970407859" providerId="LiveId" clId="{C2D001AA-E57C-4382-ADFC-D3EEAD0ADF89}" dt="2019-01-03T12:16:55.419" v="768" actId="478"/>
          <ac:spMkLst>
            <pc:docMk/>
            <pc:sldMk cId="749193719" sldId="273"/>
            <ac:spMk id="8" creationId="{27A1DBF0-FDD9-4AA8-B517-772B28CAA2B2}"/>
          </ac:spMkLst>
        </pc:spChg>
        <pc:spChg chg="mod">
          <ac:chgData name="Reiji KOBAYASHI" userId="6a7beca970407859" providerId="LiveId" clId="{C2D001AA-E57C-4382-ADFC-D3EEAD0ADF89}" dt="2019-01-03T12:20:51.897" v="792" actId="1076"/>
          <ac:spMkLst>
            <pc:docMk/>
            <pc:sldMk cId="749193719" sldId="273"/>
            <ac:spMk id="9" creationId="{C5FC6712-C9C6-4586-B79B-D626B7173165}"/>
          </ac:spMkLst>
        </pc:spChg>
        <pc:spChg chg="mod ord">
          <ac:chgData name="Reiji KOBAYASHI" userId="6a7beca970407859" providerId="LiveId" clId="{C2D001AA-E57C-4382-ADFC-D3EEAD0ADF89}" dt="2019-01-03T12:21:16.765" v="796" actId="1076"/>
          <ac:spMkLst>
            <pc:docMk/>
            <pc:sldMk cId="749193719" sldId="273"/>
            <ac:spMk id="10" creationId="{BDE8629D-6E15-4DED-B630-FABA29B98BE2}"/>
          </ac:spMkLst>
        </pc:spChg>
        <pc:spChg chg="mod">
          <ac:chgData name="Reiji KOBAYASHI" userId="6a7beca970407859" providerId="LiveId" clId="{C2D001AA-E57C-4382-ADFC-D3EEAD0ADF89}" dt="2019-01-03T12:10:40.758" v="303" actId="14100"/>
          <ac:spMkLst>
            <pc:docMk/>
            <pc:sldMk cId="749193719" sldId="273"/>
            <ac:spMk id="11" creationId="{9BE25D86-F0AE-4F9B-8D52-0764D7E10F5E}"/>
          </ac:spMkLst>
        </pc:spChg>
        <pc:spChg chg="mod">
          <ac:chgData name="Reiji KOBAYASHI" userId="6a7beca970407859" providerId="LiveId" clId="{C2D001AA-E57C-4382-ADFC-D3EEAD0ADF89}" dt="2019-01-03T12:30:30.808" v="813" actId="1076"/>
          <ac:spMkLst>
            <pc:docMk/>
            <pc:sldMk cId="749193719" sldId="273"/>
            <ac:spMk id="12" creationId="{31358687-675D-4958-8C80-95F540CEE6EC}"/>
          </ac:spMkLst>
        </pc:spChg>
        <pc:spChg chg="mod">
          <ac:chgData name="Reiji KOBAYASHI" userId="6a7beca970407859" providerId="LiveId" clId="{C2D001AA-E57C-4382-ADFC-D3EEAD0ADF89}" dt="2019-01-03T13:04:50.941" v="1390" actId="1038"/>
          <ac:spMkLst>
            <pc:docMk/>
            <pc:sldMk cId="749193719" sldId="273"/>
            <ac:spMk id="13" creationId="{251C8B60-0D28-452E-B0F1-21D51661081A}"/>
          </ac:spMkLst>
        </pc:spChg>
        <pc:spChg chg="mod">
          <ac:chgData name="Reiji KOBAYASHI" userId="6a7beca970407859" providerId="LiveId" clId="{C2D001AA-E57C-4382-ADFC-D3EEAD0ADF89}" dt="2019-01-03T12:29:22.254" v="811" actId="404"/>
          <ac:spMkLst>
            <pc:docMk/>
            <pc:sldMk cId="749193719" sldId="273"/>
            <ac:spMk id="14" creationId="{B365F0D1-798F-48B3-B90B-CEAD818221CE}"/>
          </ac:spMkLst>
        </pc:spChg>
        <pc:spChg chg="mod ord">
          <ac:chgData name="Reiji KOBAYASHI" userId="6a7beca970407859" providerId="LiveId" clId="{C2D001AA-E57C-4382-ADFC-D3EEAD0ADF89}" dt="2019-01-03T12:24:26.383" v="810" actId="1076"/>
          <ac:spMkLst>
            <pc:docMk/>
            <pc:sldMk cId="749193719" sldId="273"/>
            <ac:spMk id="15" creationId="{A228AFB2-EFB9-4D50-A930-C5A440FFD9E3}"/>
          </ac:spMkLst>
        </pc:spChg>
        <pc:spChg chg="mod">
          <ac:chgData name="Reiji KOBAYASHI" userId="6a7beca970407859" providerId="LiveId" clId="{C2D001AA-E57C-4382-ADFC-D3EEAD0ADF89}" dt="2019-01-03T12:15:09.652" v="728"/>
          <ac:spMkLst>
            <pc:docMk/>
            <pc:sldMk cId="749193719" sldId="273"/>
            <ac:spMk id="16" creationId="{4EAEC92C-C230-42FA-AA04-A6EEDE530CB8}"/>
          </ac:spMkLst>
        </pc:spChg>
        <pc:spChg chg="mod">
          <ac:chgData name="Reiji KOBAYASHI" userId="6a7beca970407859" providerId="LiveId" clId="{C2D001AA-E57C-4382-ADFC-D3EEAD0ADF89}" dt="2019-01-03T12:11:12.900" v="308" actId="207"/>
          <ac:spMkLst>
            <pc:docMk/>
            <pc:sldMk cId="749193719" sldId="273"/>
            <ac:spMk id="18" creationId="{5E1A2795-708C-4B8D-8487-FF12FEE184A3}"/>
          </ac:spMkLst>
        </pc:spChg>
        <pc:picChg chg="add del mod">
          <ac:chgData name="Reiji KOBAYASHI" userId="6a7beca970407859" providerId="LiveId" clId="{C2D001AA-E57C-4382-ADFC-D3EEAD0ADF89}" dt="2019-01-03T13:03:41.415" v="1322" actId="1076"/>
          <ac:picMkLst>
            <pc:docMk/>
            <pc:sldMk cId="749193719" sldId="273"/>
            <ac:picMk id="6" creationId="{F8B5E58C-490C-4524-8326-7C75D8F5E9B8}"/>
          </ac:picMkLst>
        </pc:picChg>
        <pc:picChg chg="add mod">
          <ac:chgData name="Reiji KOBAYASHI" userId="6a7beca970407859" providerId="LiveId" clId="{C2D001AA-E57C-4382-ADFC-D3EEAD0ADF89}" dt="2019-01-03T12:16:18.378" v="752" actId="692"/>
          <ac:picMkLst>
            <pc:docMk/>
            <pc:sldMk cId="749193719" sldId="273"/>
            <ac:picMk id="7" creationId="{67469B95-A578-4DF6-BD73-AF46052EF620}"/>
          </ac:picMkLst>
        </pc:picChg>
        <pc:picChg chg="del mod">
          <ac:chgData name="Reiji KOBAYASHI" userId="6a7beca970407859" providerId="LiveId" clId="{C2D001AA-E57C-4382-ADFC-D3EEAD0ADF89}" dt="2019-01-03T12:15:25.868" v="746" actId="478"/>
          <ac:picMkLst>
            <pc:docMk/>
            <pc:sldMk cId="749193719" sldId="273"/>
            <ac:picMk id="17" creationId="{D07D6F34-517E-4BD7-B0BF-4B0B74451450}"/>
          </ac:picMkLst>
        </pc:picChg>
        <pc:picChg chg="add del mod">
          <ac:chgData name="Reiji KOBAYASHI" userId="6a7beca970407859" providerId="LiveId" clId="{C2D001AA-E57C-4382-ADFC-D3EEAD0ADF89}" dt="2019-01-03T12:24:18.464" v="808" actId="478"/>
          <ac:picMkLst>
            <pc:docMk/>
            <pc:sldMk cId="749193719" sldId="273"/>
            <ac:picMk id="21" creationId="{B7F56779-051C-41F5-BDB0-6634D763EB3F}"/>
          </ac:picMkLst>
        </pc:picChg>
        <pc:cxnChg chg="mod">
          <ac:chgData name="Reiji KOBAYASHI" userId="6a7beca970407859" providerId="LiveId" clId="{C2D001AA-E57C-4382-ADFC-D3EEAD0ADF89}" dt="2019-01-03T13:05:16.515" v="1393" actId="14861"/>
          <ac:cxnSpMkLst>
            <pc:docMk/>
            <pc:sldMk cId="749193719" sldId="273"/>
            <ac:cxnSpMk id="20" creationId="{BA654E1F-BEE7-4E17-B756-3BC4695689FA}"/>
          </ac:cxnSpMkLst>
        </pc:cxnChg>
      </pc:sldChg>
      <pc:sldChg chg="del">
        <pc:chgData name="Reiji KOBAYASHI" userId="6a7beca970407859" providerId="LiveId" clId="{C2D001AA-E57C-4382-ADFC-D3EEAD0ADF89}" dt="2019-01-03T14:19:16.632" v="1632" actId="2696"/>
        <pc:sldMkLst>
          <pc:docMk/>
          <pc:sldMk cId="4253134331" sldId="274"/>
        </pc:sldMkLst>
      </pc:sldChg>
      <pc:sldChg chg="addSp delSp modSp">
        <pc:chgData name="Reiji KOBAYASHI" userId="6a7beca970407859" providerId="LiveId" clId="{C2D001AA-E57C-4382-ADFC-D3EEAD0ADF89}" dt="2019-01-03T17:07:02.972" v="3119"/>
        <pc:sldMkLst>
          <pc:docMk/>
          <pc:sldMk cId="1929919418" sldId="275"/>
        </pc:sldMkLst>
        <pc:spChg chg="del">
          <ac:chgData name="Reiji KOBAYASHI" userId="6a7beca970407859" providerId="LiveId" clId="{C2D001AA-E57C-4382-ADFC-D3EEAD0ADF89}" dt="2019-01-03T16:20:17.611" v="1795"/>
          <ac:spMkLst>
            <pc:docMk/>
            <pc:sldMk cId="1929919418" sldId="275"/>
            <ac:spMk id="2" creationId="{6816241F-9538-4624-968C-78E840806373}"/>
          </ac:spMkLst>
        </pc:spChg>
        <pc:spChg chg="del mod">
          <ac:chgData name="Reiji KOBAYASHI" userId="6a7beca970407859" providerId="LiveId" clId="{C2D001AA-E57C-4382-ADFC-D3EEAD0ADF89}" dt="2019-01-03T17:06:14.558" v="3074" actId="478"/>
          <ac:spMkLst>
            <pc:docMk/>
            <pc:sldMk cId="1929919418" sldId="275"/>
            <ac:spMk id="4" creationId="{E637A0B1-0309-4E6F-9863-B574EEED7135}"/>
          </ac:spMkLst>
        </pc:spChg>
        <pc:spChg chg="mod">
          <ac:chgData name="Reiji KOBAYASHI" userId="6a7beca970407859" providerId="LiveId" clId="{C2D001AA-E57C-4382-ADFC-D3EEAD0ADF89}" dt="2019-01-03T17:06:45.824" v="3106" actId="1035"/>
          <ac:spMkLst>
            <pc:docMk/>
            <pc:sldMk cId="1929919418" sldId="275"/>
            <ac:spMk id="5" creationId="{CA807598-CE38-48D2-B964-03AB66B58766}"/>
          </ac:spMkLst>
        </pc:spChg>
        <pc:spChg chg="add mod">
          <ac:chgData name="Reiji KOBAYASHI" userId="6a7beca970407859" providerId="LiveId" clId="{C2D001AA-E57C-4382-ADFC-D3EEAD0ADF89}" dt="2019-01-03T17:06:45.824" v="3106" actId="1035"/>
          <ac:spMkLst>
            <pc:docMk/>
            <pc:sldMk cId="1929919418" sldId="275"/>
            <ac:spMk id="6" creationId="{C1A2C468-5B5F-4077-8254-1FC5E94C9C79}"/>
          </ac:spMkLst>
        </pc:spChg>
        <pc:spChg chg="add mod">
          <ac:chgData name="Reiji KOBAYASHI" userId="6a7beca970407859" providerId="LiveId" clId="{C2D001AA-E57C-4382-ADFC-D3EEAD0ADF89}" dt="2019-01-03T17:07:02.972" v="3119"/>
          <ac:spMkLst>
            <pc:docMk/>
            <pc:sldMk cId="1929919418" sldId="275"/>
            <ac:spMk id="7" creationId="{9E3D2BCB-34CA-42B4-87E0-12C79E6A28ED}"/>
          </ac:spMkLst>
        </pc:spChg>
        <pc:spChg chg="add mod">
          <ac:chgData name="Reiji KOBAYASHI" userId="6a7beca970407859" providerId="LiveId" clId="{C2D001AA-E57C-4382-ADFC-D3EEAD0ADF89}" dt="2019-01-03T17:06:51.893" v="3107" actId="1076"/>
          <ac:spMkLst>
            <pc:docMk/>
            <pc:sldMk cId="1929919418" sldId="275"/>
            <ac:spMk id="8" creationId="{7596CD1D-4C4E-4B1A-9B7F-6C4A7D1FFC0D}"/>
          </ac:spMkLst>
        </pc:spChg>
        <pc:picChg chg="mod">
          <ac:chgData name="Reiji KOBAYASHI" userId="6a7beca970407859" providerId="LiveId" clId="{C2D001AA-E57C-4382-ADFC-D3EEAD0ADF89}" dt="2019-01-03T17:06:45.824" v="3106" actId="1035"/>
          <ac:picMkLst>
            <pc:docMk/>
            <pc:sldMk cId="1929919418" sldId="275"/>
            <ac:picMk id="3" creationId="{7BF2DE4A-B0D5-47CE-9E0A-0B973ECDA1FA}"/>
          </ac:picMkLst>
        </pc:picChg>
      </pc:sldChg>
      <pc:sldChg chg="del">
        <pc:chgData name="Reiji KOBAYASHI" userId="6a7beca970407859" providerId="LiveId" clId="{C2D001AA-E57C-4382-ADFC-D3EEAD0ADF89}" dt="2019-01-03T19:37:20.104" v="3824" actId="2696"/>
        <pc:sldMkLst>
          <pc:docMk/>
          <pc:sldMk cId="1335906115" sldId="276"/>
        </pc:sldMkLst>
      </pc:sldChg>
      <pc:sldChg chg="del">
        <pc:chgData name="Reiji KOBAYASHI" userId="6a7beca970407859" providerId="LiveId" clId="{C2D001AA-E57C-4382-ADFC-D3EEAD0ADF89}" dt="2019-01-03T19:37:17.743" v="3821" actId="2696"/>
        <pc:sldMkLst>
          <pc:docMk/>
          <pc:sldMk cId="825001976" sldId="278"/>
        </pc:sldMkLst>
      </pc:sldChg>
      <pc:sldChg chg="del">
        <pc:chgData name="Reiji KOBAYASHI" userId="6a7beca970407859" providerId="LiveId" clId="{C2D001AA-E57C-4382-ADFC-D3EEAD0ADF89}" dt="2019-01-03T19:37:17.780" v="3823" actId="2696"/>
        <pc:sldMkLst>
          <pc:docMk/>
          <pc:sldMk cId="1622579964" sldId="279"/>
        </pc:sldMkLst>
      </pc:sldChg>
      <pc:sldChg chg="modSp">
        <pc:chgData name="Reiji KOBAYASHI" userId="6a7beca970407859" providerId="LiveId" clId="{C2D001AA-E57C-4382-ADFC-D3EEAD0ADF89}" dt="2019-01-03T20:29:14.235" v="4425" actId="20577"/>
        <pc:sldMkLst>
          <pc:docMk/>
          <pc:sldMk cId="845379932" sldId="280"/>
        </pc:sldMkLst>
        <pc:spChg chg="mod">
          <ac:chgData name="Reiji KOBAYASHI" userId="6a7beca970407859" providerId="LiveId" clId="{C2D001AA-E57C-4382-ADFC-D3EEAD0ADF89}" dt="2019-01-03T20:29:14.235" v="4425" actId="20577"/>
          <ac:spMkLst>
            <pc:docMk/>
            <pc:sldMk cId="845379932" sldId="280"/>
            <ac:spMk id="7" creationId="{00000000-0000-0000-0000-000000000000}"/>
          </ac:spMkLst>
        </pc:spChg>
      </pc:sldChg>
      <pc:sldChg chg="del">
        <pc:chgData name="Reiji KOBAYASHI" userId="6a7beca970407859" providerId="LiveId" clId="{C2D001AA-E57C-4382-ADFC-D3EEAD0ADF89}" dt="2019-01-03T19:37:17.762" v="3822" actId="2696"/>
        <pc:sldMkLst>
          <pc:docMk/>
          <pc:sldMk cId="2667186196" sldId="281"/>
        </pc:sldMkLst>
      </pc:sldChg>
      <pc:sldChg chg="add del">
        <pc:chgData name="Reiji KOBAYASHI" userId="6a7beca970407859" providerId="LiveId" clId="{C2D001AA-E57C-4382-ADFC-D3EEAD0ADF89}" dt="2019-01-03T17:00:38.305" v="3029" actId="2696"/>
        <pc:sldMkLst>
          <pc:docMk/>
          <pc:sldMk cId="1428940997" sldId="282"/>
        </pc:sldMkLst>
      </pc:sldChg>
      <pc:sldChg chg="addSp delSp modSp add ord">
        <pc:chgData name="Reiji KOBAYASHI" userId="6a7beca970407859" providerId="LiveId" clId="{C2D001AA-E57C-4382-ADFC-D3EEAD0ADF89}" dt="2019-01-03T20:22:34.515" v="4307" actId="20577"/>
        <pc:sldMkLst>
          <pc:docMk/>
          <pc:sldMk cId="4253402532" sldId="283"/>
        </pc:sldMkLst>
        <pc:spChg chg="mod">
          <ac:chgData name="Reiji KOBAYASHI" userId="6a7beca970407859" providerId="LiveId" clId="{C2D001AA-E57C-4382-ADFC-D3EEAD0ADF89}" dt="2019-01-03T17:37:17.490" v="3166" actId="20577"/>
          <ac:spMkLst>
            <pc:docMk/>
            <pc:sldMk cId="4253402532" sldId="283"/>
            <ac:spMk id="2" creationId="{CA1291A6-712C-4082-9DC3-70D0949DB9B7}"/>
          </ac:spMkLst>
        </pc:spChg>
        <pc:spChg chg="add mod">
          <ac:chgData name="Reiji KOBAYASHI" userId="6a7beca970407859" providerId="LiveId" clId="{C2D001AA-E57C-4382-ADFC-D3EEAD0ADF89}" dt="2019-01-03T20:14:03.475" v="4152" actId="1035"/>
          <ac:spMkLst>
            <pc:docMk/>
            <pc:sldMk cId="4253402532" sldId="283"/>
            <ac:spMk id="4" creationId="{3F253D40-00A9-49B7-B46A-437D08AEC9DA}"/>
          </ac:spMkLst>
        </pc:spChg>
        <pc:spChg chg="mod topLvl">
          <ac:chgData name="Reiji KOBAYASHI" userId="6a7beca970407859" providerId="LiveId" clId="{C2D001AA-E57C-4382-ADFC-D3EEAD0ADF89}" dt="2019-01-03T20:12:41.268" v="4113" actId="1036"/>
          <ac:spMkLst>
            <pc:docMk/>
            <pc:sldMk cId="4253402532" sldId="283"/>
            <ac:spMk id="5" creationId="{79E90764-4BA8-4B76-A90E-3DE3C58FCAE5}"/>
          </ac:spMkLst>
        </pc:spChg>
        <pc:spChg chg="add mod">
          <ac:chgData name="Reiji KOBAYASHI" userId="6a7beca970407859" providerId="LiveId" clId="{C2D001AA-E57C-4382-ADFC-D3EEAD0ADF89}" dt="2019-01-03T20:22:34.515" v="4307" actId="20577"/>
          <ac:spMkLst>
            <pc:docMk/>
            <pc:sldMk cId="4253402532" sldId="283"/>
            <ac:spMk id="6" creationId="{5F598FEC-6AD4-4849-AF14-152F878F3C86}"/>
          </ac:spMkLst>
        </pc:spChg>
        <pc:spChg chg="mod topLvl">
          <ac:chgData name="Reiji KOBAYASHI" userId="6a7beca970407859" providerId="LiveId" clId="{C2D001AA-E57C-4382-ADFC-D3EEAD0ADF89}" dt="2019-01-03T20:12:41.268" v="4113" actId="1036"/>
          <ac:spMkLst>
            <pc:docMk/>
            <pc:sldMk cId="4253402532" sldId="283"/>
            <ac:spMk id="19" creationId="{66804B03-E150-48AD-9BEE-01E36775797E}"/>
          </ac:spMkLst>
        </pc:spChg>
        <pc:spChg chg="mod topLvl">
          <ac:chgData name="Reiji KOBAYASHI" userId="6a7beca970407859" providerId="LiveId" clId="{C2D001AA-E57C-4382-ADFC-D3EEAD0ADF89}" dt="2019-01-03T20:12:41.268" v="4113" actId="1036"/>
          <ac:spMkLst>
            <pc:docMk/>
            <pc:sldMk cId="4253402532" sldId="283"/>
            <ac:spMk id="21" creationId="{7E11E81A-194B-4E07-806A-F56A49DA6F21}"/>
          </ac:spMkLst>
        </pc:spChg>
        <pc:spChg chg="mod topLvl">
          <ac:chgData name="Reiji KOBAYASHI" userId="6a7beca970407859" providerId="LiveId" clId="{C2D001AA-E57C-4382-ADFC-D3EEAD0ADF89}" dt="2019-01-03T20:12:41.268" v="4113" actId="1036"/>
          <ac:spMkLst>
            <pc:docMk/>
            <pc:sldMk cId="4253402532" sldId="283"/>
            <ac:spMk id="26" creationId="{9F690DFE-DE17-4DC8-BC63-7582C2FEE861}"/>
          </ac:spMkLst>
        </pc:spChg>
        <pc:spChg chg="add mod">
          <ac:chgData name="Reiji KOBAYASHI" userId="6a7beca970407859" providerId="LiveId" clId="{C2D001AA-E57C-4382-ADFC-D3EEAD0ADF89}" dt="2019-01-03T20:12:41.268" v="4113" actId="1036"/>
          <ac:spMkLst>
            <pc:docMk/>
            <pc:sldMk cId="4253402532" sldId="283"/>
            <ac:spMk id="29" creationId="{B1D8BE8B-F24A-48CD-A916-5CB4E3236289}"/>
          </ac:spMkLst>
        </pc:spChg>
        <pc:spChg chg="mod topLvl">
          <ac:chgData name="Reiji KOBAYASHI" userId="6a7beca970407859" providerId="LiveId" clId="{C2D001AA-E57C-4382-ADFC-D3EEAD0ADF89}" dt="2019-01-03T20:14:03.475" v="4152" actId="1035"/>
          <ac:spMkLst>
            <pc:docMk/>
            <pc:sldMk cId="4253402532" sldId="283"/>
            <ac:spMk id="31" creationId="{3B9CA283-209C-4853-A99B-CD724B261192}"/>
          </ac:spMkLst>
        </pc:spChg>
        <pc:spChg chg="mod topLvl">
          <ac:chgData name="Reiji KOBAYASHI" userId="6a7beca970407859" providerId="LiveId" clId="{C2D001AA-E57C-4382-ADFC-D3EEAD0ADF89}" dt="2019-01-03T20:12:41.268" v="4113" actId="1036"/>
          <ac:spMkLst>
            <pc:docMk/>
            <pc:sldMk cId="4253402532" sldId="283"/>
            <ac:spMk id="36" creationId="{645AB551-FC9C-4166-B1AF-EA65B1BDAF36}"/>
          </ac:spMkLst>
        </pc:spChg>
        <pc:spChg chg="mod topLvl">
          <ac:chgData name="Reiji KOBAYASHI" userId="6a7beca970407859" providerId="LiveId" clId="{C2D001AA-E57C-4382-ADFC-D3EEAD0ADF89}" dt="2019-01-03T20:12:41.268" v="4113" actId="1036"/>
          <ac:spMkLst>
            <pc:docMk/>
            <pc:sldMk cId="4253402532" sldId="283"/>
            <ac:spMk id="37" creationId="{85CC8126-D261-44C3-B6E9-D65430FFE177}"/>
          </ac:spMkLst>
        </pc:spChg>
        <pc:spChg chg="mod topLvl">
          <ac:chgData name="Reiji KOBAYASHI" userId="6a7beca970407859" providerId="LiveId" clId="{C2D001AA-E57C-4382-ADFC-D3EEAD0ADF89}" dt="2019-01-03T20:14:03.475" v="4152" actId="1035"/>
          <ac:spMkLst>
            <pc:docMk/>
            <pc:sldMk cId="4253402532" sldId="283"/>
            <ac:spMk id="41" creationId="{6BED92F8-27C8-4A4A-AA55-E066A4097E46}"/>
          </ac:spMkLst>
        </pc:spChg>
        <pc:spChg chg="mod topLvl">
          <ac:chgData name="Reiji KOBAYASHI" userId="6a7beca970407859" providerId="LiveId" clId="{C2D001AA-E57C-4382-ADFC-D3EEAD0ADF89}" dt="2019-01-03T20:14:03.475" v="4152" actId="1035"/>
          <ac:spMkLst>
            <pc:docMk/>
            <pc:sldMk cId="4253402532" sldId="283"/>
            <ac:spMk id="47" creationId="{112E818F-6460-44E6-845F-AAA3FFF063E4}"/>
          </ac:spMkLst>
        </pc:spChg>
        <pc:spChg chg="mod topLvl">
          <ac:chgData name="Reiji KOBAYASHI" userId="6a7beca970407859" providerId="LiveId" clId="{C2D001AA-E57C-4382-ADFC-D3EEAD0ADF89}" dt="2019-01-03T20:14:03.475" v="4152" actId="1035"/>
          <ac:spMkLst>
            <pc:docMk/>
            <pc:sldMk cId="4253402532" sldId="283"/>
            <ac:spMk id="49" creationId="{E74FD232-6925-4005-AEB3-67546C008B20}"/>
          </ac:spMkLst>
        </pc:spChg>
        <pc:spChg chg="mod topLvl">
          <ac:chgData name="Reiji KOBAYASHI" userId="6a7beca970407859" providerId="LiveId" clId="{C2D001AA-E57C-4382-ADFC-D3EEAD0ADF89}" dt="2019-01-03T20:14:03.475" v="4152" actId="1035"/>
          <ac:spMkLst>
            <pc:docMk/>
            <pc:sldMk cId="4253402532" sldId="283"/>
            <ac:spMk id="58" creationId="{87495460-B69E-4595-A970-91884BA67588}"/>
          </ac:spMkLst>
        </pc:spChg>
        <pc:spChg chg="mod topLvl">
          <ac:chgData name="Reiji KOBAYASHI" userId="6a7beca970407859" providerId="LiveId" clId="{C2D001AA-E57C-4382-ADFC-D3EEAD0ADF89}" dt="2019-01-03T20:12:41.268" v="4113" actId="1036"/>
          <ac:spMkLst>
            <pc:docMk/>
            <pc:sldMk cId="4253402532" sldId="283"/>
            <ac:spMk id="60" creationId="{913313AA-C6A7-45A4-8868-6917F3BBDE8E}"/>
          </ac:spMkLst>
        </pc:spChg>
        <pc:spChg chg="mod topLvl">
          <ac:chgData name="Reiji KOBAYASHI" userId="6a7beca970407859" providerId="LiveId" clId="{C2D001AA-E57C-4382-ADFC-D3EEAD0ADF89}" dt="2019-01-03T20:14:03.475" v="4152" actId="1035"/>
          <ac:spMkLst>
            <pc:docMk/>
            <pc:sldMk cId="4253402532" sldId="283"/>
            <ac:spMk id="61" creationId="{ACE904B3-E49A-41F0-8BB9-E8255591585E}"/>
          </ac:spMkLst>
        </pc:spChg>
        <pc:spChg chg="mod topLvl">
          <ac:chgData name="Reiji KOBAYASHI" userId="6a7beca970407859" providerId="LiveId" clId="{C2D001AA-E57C-4382-ADFC-D3EEAD0ADF89}" dt="2019-01-03T20:12:41.268" v="4113" actId="1036"/>
          <ac:spMkLst>
            <pc:docMk/>
            <pc:sldMk cId="4253402532" sldId="283"/>
            <ac:spMk id="62" creationId="{B407A5E5-D709-43B0-B548-10AE0CCF7FC7}"/>
          </ac:spMkLst>
        </pc:spChg>
        <pc:grpChg chg="del">
          <ac:chgData name="Reiji KOBAYASHI" userId="6a7beca970407859" providerId="LiveId" clId="{C2D001AA-E57C-4382-ADFC-D3EEAD0ADF89}" dt="2019-01-03T16:49:21.260" v="2526" actId="165"/>
          <ac:grpSpMkLst>
            <pc:docMk/>
            <pc:sldMk cId="4253402532" sldId="283"/>
            <ac:grpSpMk id="52" creationId="{3B5F6426-6644-4145-B047-A6C898404D0D}"/>
          </ac:grpSpMkLst>
        </pc:grpChg>
        <pc:grpChg chg="del">
          <ac:chgData name="Reiji KOBAYASHI" userId="6a7beca970407859" providerId="LiveId" clId="{C2D001AA-E57C-4382-ADFC-D3EEAD0ADF89}" dt="2019-01-03T16:49:27.299" v="2527" actId="165"/>
          <ac:grpSpMkLst>
            <pc:docMk/>
            <pc:sldMk cId="4253402532" sldId="283"/>
            <ac:grpSpMk id="53" creationId="{08A54FB2-0261-49F3-8CCB-E55875E411C1}"/>
          </ac:grpSpMkLst>
        </pc:grpChg>
        <pc:picChg chg="mod topLvl">
          <ac:chgData name="Reiji KOBAYASHI" userId="6a7beca970407859" providerId="LiveId" clId="{C2D001AA-E57C-4382-ADFC-D3EEAD0ADF89}" dt="2019-01-03T20:12:41.268" v="4113" actId="1036"/>
          <ac:picMkLst>
            <pc:docMk/>
            <pc:sldMk cId="4253402532" sldId="283"/>
            <ac:picMk id="10" creationId="{E40005B8-F490-4AE7-971F-C9A4F8658157}"/>
          </ac:picMkLst>
        </pc:picChg>
        <pc:cxnChg chg="mod topLvl">
          <ac:chgData name="Reiji KOBAYASHI" userId="6a7beca970407859" providerId="LiveId" clId="{C2D001AA-E57C-4382-ADFC-D3EEAD0ADF89}" dt="2019-01-03T20:12:41.268" v="4113" actId="1036"/>
          <ac:cxnSpMkLst>
            <pc:docMk/>
            <pc:sldMk cId="4253402532" sldId="283"/>
            <ac:cxnSpMk id="14" creationId="{FD495AC2-7A7B-425A-BC84-A538457DC7FC}"/>
          </ac:cxnSpMkLst>
        </pc:cxnChg>
        <pc:cxnChg chg="mod topLvl">
          <ac:chgData name="Reiji KOBAYASHI" userId="6a7beca970407859" providerId="LiveId" clId="{C2D001AA-E57C-4382-ADFC-D3EEAD0ADF89}" dt="2019-01-03T20:12:41.268" v="4113" actId="1036"/>
          <ac:cxnSpMkLst>
            <pc:docMk/>
            <pc:sldMk cId="4253402532" sldId="283"/>
            <ac:cxnSpMk id="24" creationId="{C12EDCFB-945C-4AE7-9BC4-34E80C5B52F1}"/>
          </ac:cxnSpMkLst>
        </pc:cxnChg>
        <pc:cxnChg chg="mod topLvl">
          <ac:chgData name="Reiji KOBAYASHI" userId="6a7beca970407859" providerId="LiveId" clId="{C2D001AA-E57C-4382-ADFC-D3EEAD0ADF89}" dt="2019-01-03T20:12:41.268" v="4113" actId="1036"/>
          <ac:cxnSpMkLst>
            <pc:docMk/>
            <pc:sldMk cId="4253402532" sldId="283"/>
            <ac:cxnSpMk id="25" creationId="{0C7404C3-D543-4420-B91C-88C9778D01F2}"/>
          </ac:cxnSpMkLst>
        </pc:cxnChg>
        <pc:cxnChg chg="mod topLvl">
          <ac:chgData name="Reiji KOBAYASHI" userId="6a7beca970407859" providerId="LiveId" clId="{C2D001AA-E57C-4382-ADFC-D3EEAD0ADF89}" dt="2019-01-03T20:14:03.475" v="4152" actId="1035"/>
          <ac:cxnSpMkLst>
            <pc:docMk/>
            <pc:sldMk cId="4253402532" sldId="283"/>
            <ac:cxnSpMk id="34" creationId="{4C6F3868-BA5A-4F57-9601-482BAAFBABA5}"/>
          </ac:cxnSpMkLst>
        </pc:cxnChg>
        <pc:cxnChg chg="mod topLvl">
          <ac:chgData name="Reiji KOBAYASHI" userId="6a7beca970407859" providerId="LiveId" clId="{C2D001AA-E57C-4382-ADFC-D3EEAD0ADF89}" dt="2019-01-03T20:14:03.475" v="4152" actId="1035"/>
          <ac:cxnSpMkLst>
            <pc:docMk/>
            <pc:sldMk cId="4253402532" sldId="283"/>
            <ac:cxnSpMk id="48" creationId="{5D61D00D-3A2C-4C8C-99BF-32A50344904F}"/>
          </ac:cxnSpMkLst>
        </pc:cxnChg>
        <pc:cxnChg chg="mod topLvl">
          <ac:chgData name="Reiji KOBAYASHI" userId="6a7beca970407859" providerId="LiveId" clId="{C2D001AA-E57C-4382-ADFC-D3EEAD0ADF89}" dt="2019-01-03T20:12:41.268" v="4113" actId="1036"/>
          <ac:cxnSpMkLst>
            <pc:docMk/>
            <pc:sldMk cId="4253402532" sldId="283"/>
            <ac:cxnSpMk id="59" creationId="{9C81CA89-09A0-47E4-9547-18625F28E748}"/>
          </ac:cxnSpMkLst>
        </pc:cxnChg>
      </pc:sldChg>
      <pc:sldChg chg="addSp modSp add del">
        <pc:chgData name="Reiji KOBAYASHI" userId="6a7beca970407859" providerId="LiveId" clId="{C2D001AA-E57C-4382-ADFC-D3EEAD0ADF89}" dt="2019-01-03T18:50:41.618" v="3496" actId="2696"/>
        <pc:sldMkLst>
          <pc:docMk/>
          <pc:sldMk cId="505480556" sldId="284"/>
        </pc:sldMkLst>
        <pc:picChg chg="add mod">
          <ac:chgData name="Reiji KOBAYASHI" userId="6a7beca970407859" providerId="LiveId" clId="{C2D001AA-E57C-4382-ADFC-D3EEAD0ADF89}" dt="2019-01-03T18:16:33.951" v="3495" actId="14826"/>
          <ac:picMkLst>
            <pc:docMk/>
            <pc:sldMk cId="505480556" sldId="284"/>
            <ac:picMk id="3" creationId="{3FCA3BBA-FFEF-4946-B12A-FAF233DF9973}"/>
          </ac:picMkLst>
        </pc:picChg>
      </pc:sldChg>
      <pc:sldChg chg="addSp modSp add del ord">
        <pc:chgData name="Reiji KOBAYASHI" userId="6a7beca970407859" providerId="LiveId" clId="{C2D001AA-E57C-4382-ADFC-D3EEAD0ADF89}" dt="2019-01-03T19:20:27.636" v="3513" actId="2696"/>
        <pc:sldMkLst>
          <pc:docMk/>
          <pc:sldMk cId="1128233254" sldId="285"/>
        </pc:sldMkLst>
        <pc:picChg chg="add mod">
          <ac:chgData name="Reiji KOBAYASHI" userId="6a7beca970407859" providerId="LiveId" clId="{C2D001AA-E57C-4382-ADFC-D3EEAD0ADF89}" dt="2019-01-03T18:13:59.160" v="3494" actId="14826"/>
          <ac:picMkLst>
            <pc:docMk/>
            <pc:sldMk cId="1128233254" sldId="285"/>
            <ac:picMk id="3" creationId="{874B1EFA-12F9-4C14-A6F6-9C58A5AC56AC}"/>
          </ac:picMkLst>
        </pc:picChg>
      </pc:sldChg>
      <pc:sldChg chg="addSp delSp modSp add">
        <pc:chgData name="Reiji KOBAYASHI" userId="6a7beca970407859" providerId="LiveId" clId="{C2D001AA-E57C-4382-ADFC-D3EEAD0ADF89}" dt="2019-01-03T20:28:33.360" v="4410" actId="403"/>
        <pc:sldMkLst>
          <pc:docMk/>
          <pc:sldMk cId="1729720503" sldId="286"/>
        </pc:sldMkLst>
        <pc:spChg chg="mod">
          <ac:chgData name="Reiji KOBAYASHI" userId="6a7beca970407859" providerId="LiveId" clId="{C2D001AA-E57C-4382-ADFC-D3EEAD0ADF89}" dt="2019-01-03T19:21:18.840" v="3541" actId="27636"/>
          <ac:spMkLst>
            <pc:docMk/>
            <pc:sldMk cId="1729720503" sldId="286"/>
            <ac:spMk id="2" creationId="{BA220203-B69B-49AE-877E-6B40311A7934}"/>
          </ac:spMkLst>
        </pc:spChg>
        <pc:spChg chg="add mod">
          <ac:chgData name="Reiji KOBAYASHI" userId="6a7beca970407859" providerId="LiveId" clId="{C2D001AA-E57C-4382-ADFC-D3EEAD0ADF89}" dt="2019-01-03T20:27:02.296" v="4372"/>
          <ac:spMkLst>
            <pc:docMk/>
            <pc:sldMk cId="1729720503" sldId="286"/>
            <ac:spMk id="5" creationId="{66D6293C-B81F-40E5-9753-F6FDD776682A}"/>
          </ac:spMkLst>
        </pc:spChg>
        <pc:spChg chg="add mod">
          <ac:chgData name="Reiji KOBAYASHI" userId="6a7beca970407859" providerId="LiveId" clId="{C2D001AA-E57C-4382-ADFC-D3EEAD0ADF89}" dt="2019-01-03T20:27:53.343" v="4406" actId="1038"/>
          <ac:spMkLst>
            <pc:docMk/>
            <pc:sldMk cId="1729720503" sldId="286"/>
            <ac:spMk id="6" creationId="{E584DD05-2627-412D-B732-7127ED932BEA}"/>
          </ac:spMkLst>
        </pc:spChg>
        <pc:spChg chg="add mod">
          <ac:chgData name="Reiji KOBAYASHI" userId="6a7beca970407859" providerId="LiveId" clId="{C2D001AA-E57C-4382-ADFC-D3EEAD0ADF89}" dt="2019-01-03T20:27:53.343" v="4406" actId="1038"/>
          <ac:spMkLst>
            <pc:docMk/>
            <pc:sldMk cId="1729720503" sldId="286"/>
            <ac:spMk id="7" creationId="{39C40738-602F-4F40-ABDA-49FD148FBDD7}"/>
          </ac:spMkLst>
        </pc:spChg>
        <pc:spChg chg="add mod">
          <ac:chgData name="Reiji KOBAYASHI" userId="6a7beca970407859" providerId="LiveId" clId="{C2D001AA-E57C-4382-ADFC-D3EEAD0ADF89}" dt="2019-01-03T20:27:53.343" v="4406" actId="1038"/>
          <ac:spMkLst>
            <pc:docMk/>
            <pc:sldMk cId="1729720503" sldId="286"/>
            <ac:spMk id="11" creationId="{2E4BDED4-BADB-4CD2-ADBF-DF1EDE4DE15D}"/>
          </ac:spMkLst>
        </pc:spChg>
        <pc:spChg chg="add mod">
          <ac:chgData name="Reiji KOBAYASHI" userId="6a7beca970407859" providerId="LiveId" clId="{C2D001AA-E57C-4382-ADFC-D3EEAD0ADF89}" dt="2019-01-03T20:27:53.343" v="4406" actId="1038"/>
          <ac:spMkLst>
            <pc:docMk/>
            <pc:sldMk cId="1729720503" sldId="286"/>
            <ac:spMk id="12" creationId="{07B5DE7C-EC2D-4E12-A359-B411B958302B}"/>
          </ac:spMkLst>
        </pc:spChg>
        <pc:spChg chg="add mod">
          <ac:chgData name="Reiji KOBAYASHI" userId="6a7beca970407859" providerId="LiveId" clId="{C2D001AA-E57C-4382-ADFC-D3EEAD0ADF89}" dt="2019-01-03T20:27:53.343" v="4406" actId="1038"/>
          <ac:spMkLst>
            <pc:docMk/>
            <pc:sldMk cId="1729720503" sldId="286"/>
            <ac:spMk id="13" creationId="{986A3C6B-6053-45BD-B203-17DB772779FE}"/>
          </ac:spMkLst>
        </pc:spChg>
        <pc:spChg chg="add mod topLvl">
          <ac:chgData name="Reiji KOBAYASHI" userId="6a7beca970407859" providerId="LiveId" clId="{C2D001AA-E57C-4382-ADFC-D3EEAD0ADF89}" dt="2019-01-03T20:27:53.343" v="4406" actId="1038"/>
          <ac:spMkLst>
            <pc:docMk/>
            <pc:sldMk cId="1729720503" sldId="286"/>
            <ac:spMk id="14" creationId="{77D15EF0-0DD6-4293-AD95-CEC300D389FD}"/>
          </ac:spMkLst>
        </pc:spChg>
        <pc:spChg chg="add mod">
          <ac:chgData name="Reiji KOBAYASHI" userId="6a7beca970407859" providerId="LiveId" clId="{C2D001AA-E57C-4382-ADFC-D3EEAD0ADF89}" dt="2019-01-03T20:27:53.343" v="4406" actId="1038"/>
          <ac:spMkLst>
            <pc:docMk/>
            <pc:sldMk cId="1729720503" sldId="286"/>
            <ac:spMk id="22" creationId="{27C4713A-8B9D-4297-BAFB-2AB1B58C9822}"/>
          </ac:spMkLst>
        </pc:spChg>
        <pc:spChg chg="add mod">
          <ac:chgData name="Reiji KOBAYASHI" userId="6a7beca970407859" providerId="LiveId" clId="{C2D001AA-E57C-4382-ADFC-D3EEAD0ADF89}" dt="2019-01-03T20:27:53.343" v="4406" actId="1038"/>
          <ac:spMkLst>
            <pc:docMk/>
            <pc:sldMk cId="1729720503" sldId="286"/>
            <ac:spMk id="27" creationId="{AA4BBFD9-A0E0-4609-BF60-97D0D60366B2}"/>
          </ac:spMkLst>
        </pc:spChg>
        <pc:spChg chg="add mod">
          <ac:chgData name="Reiji KOBAYASHI" userId="6a7beca970407859" providerId="LiveId" clId="{C2D001AA-E57C-4382-ADFC-D3EEAD0ADF89}" dt="2019-01-03T20:27:53.343" v="4406" actId="1038"/>
          <ac:spMkLst>
            <pc:docMk/>
            <pc:sldMk cId="1729720503" sldId="286"/>
            <ac:spMk id="32" creationId="{2C0DDF73-32EB-4A7A-9AD6-6023C3D8C485}"/>
          </ac:spMkLst>
        </pc:spChg>
        <pc:spChg chg="add mod">
          <ac:chgData name="Reiji KOBAYASHI" userId="6a7beca970407859" providerId="LiveId" clId="{C2D001AA-E57C-4382-ADFC-D3EEAD0ADF89}" dt="2019-01-03T20:27:53.343" v="4406" actId="1038"/>
          <ac:spMkLst>
            <pc:docMk/>
            <pc:sldMk cId="1729720503" sldId="286"/>
            <ac:spMk id="33" creationId="{220948EB-5325-4547-827F-534A99501F9B}"/>
          </ac:spMkLst>
        </pc:spChg>
        <pc:spChg chg="add del mod">
          <ac:chgData name="Reiji KOBAYASHI" userId="6a7beca970407859" providerId="LiveId" clId="{C2D001AA-E57C-4382-ADFC-D3EEAD0ADF89}" dt="2019-01-03T20:28:14.828" v="4408" actId="478"/>
          <ac:spMkLst>
            <pc:docMk/>
            <pc:sldMk cId="1729720503" sldId="286"/>
            <ac:spMk id="34" creationId="{8AED3573-B525-4927-8704-0F7F85295741}"/>
          </ac:spMkLst>
        </pc:spChg>
        <pc:spChg chg="add mod">
          <ac:chgData name="Reiji KOBAYASHI" userId="6a7beca970407859" providerId="LiveId" clId="{C2D001AA-E57C-4382-ADFC-D3EEAD0ADF89}" dt="2019-01-03T20:27:53.343" v="4406" actId="1038"/>
          <ac:spMkLst>
            <pc:docMk/>
            <pc:sldMk cId="1729720503" sldId="286"/>
            <ac:spMk id="35" creationId="{5318B036-8E14-4946-A433-F1E3F3559B24}"/>
          </ac:spMkLst>
        </pc:spChg>
        <pc:spChg chg="add mod">
          <ac:chgData name="Reiji KOBAYASHI" userId="6a7beca970407859" providerId="LiveId" clId="{C2D001AA-E57C-4382-ADFC-D3EEAD0ADF89}" dt="2019-01-03T20:27:53.343" v="4406" actId="1038"/>
          <ac:spMkLst>
            <pc:docMk/>
            <pc:sldMk cId="1729720503" sldId="286"/>
            <ac:spMk id="36" creationId="{88D60569-C949-45B9-8262-AAEE520E48A2}"/>
          </ac:spMkLst>
        </pc:spChg>
        <pc:spChg chg="add mod">
          <ac:chgData name="Reiji KOBAYASHI" userId="6a7beca970407859" providerId="LiveId" clId="{C2D001AA-E57C-4382-ADFC-D3EEAD0ADF89}" dt="2019-01-03T20:27:53.343" v="4406" actId="1038"/>
          <ac:spMkLst>
            <pc:docMk/>
            <pc:sldMk cId="1729720503" sldId="286"/>
            <ac:spMk id="37" creationId="{190B6F24-9CD2-473C-9552-8CB067A07B81}"/>
          </ac:spMkLst>
        </pc:spChg>
        <pc:spChg chg="add mod">
          <ac:chgData name="Reiji KOBAYASHI" userId="6a7beca970407859" providerId="LiveId" clId="{C2D001AA-E57C-4382-ADFC-D3EEAD0ADF89}" dt="2019-01-03T20:27:53.343" v="4406" actId="1038"/>
          <ac:spMkLst>
            <pc:docMk/>
            <pc:sldMk cId="1729720503" sldId="286"/>
            <ac:spMk id="38" creationId="{74895FFF-85EC-4EC9-BE9A-65A94EA35056}"/>
          </ac:spMkLst>
        </pc:spChg>
        <pc:spChg chg="add mod">
          <ac:chgData name="Reiji KOBAYASHI" userId="6a7beca970407859" providerId="LiveId" clId="{C2D001AA-E57C-4382-ADFC-D3EEAD0ADF89}" dt="2019-01-03T20:27:53.343" v="4406" actId="1038"/>
          <ac:spMkLst>
            <pc:docMk/>
            <pc:sldMk cId="1729720503" sldId="286"/>
            <ac:spMk id="39" creationId="{76689CF9-4FA6-4872-B533-B12491BF20BA}"/>
          </ac:spMkLst>
        </pc:spChg>
        <pc:spChg chg="add del mod">
          <ac:chgData name="Reiji KOBAYASHI" userId="6a7beca970407859" providerId="LiveId" clId="{C2D001AA-E57C-4382-ADFC-D3EEAD0ADF89}" dt="2019-01-03T19:47:17.621" v="3974" actId="478"/>
          <ac:spMkLst>
            <pc:docMk/>
            <pc:sldMk cId="1729720503" sldId="286"/>
            <ac:spMk id="40" creationId="{00675BDC-BAD8-429D-8560-9086E3176419}"/>
          </ac:spMkLst>
        </pc:spChg>
        <pc:spChg chg="add mod">
          <ac:chgData name="Reiji KOBAYASHI" userId="6a7beca970407859" providerId="LiveId" clId="{C2D001AA-E57C-4382-ADFC-D3EEAD0ADF89}" dt="2019-01-03T20:27:53.343" v="4406" actId="1038"/>
          <ac:spMkLst>
            <pc:docMk/>
            <pc:sldMk cId="1729720503" sldId="286"/>
            <ac:spMk id="41" creationId="{60FEAAD3-97E0-4AA1-BB3E-ABEA323C0251}"/>
          </ac:spMkLst>
        </pc:spChg>
        <pc:spChg chg="add mod">
          <ac:chgData name="Reiji KOBAYASHI" userId="6a7beca970407859" providerId="LiveId" clId="{C2D001AA-E57C-4382-ADFC-D3EEAD0ADF89}" dt="2019-01-03T20:27:53.343" v="4406" actId="1038"/>
          <ac:spMkLst>
            <pc:docMk/>
            <pc:sldMk cId="1729720503" sldId="286"/>
            <ac:spMk id="42" creationId="{F984A570-38E9-4D12-BB9C-345336AD043C}"/>
          </ac:spMkLst>
        </pc:spChg>
        <pc:spChg chg="add mod">
          <ac:chgData name="Reiji KOBAYASHI" userId="6a7beca970407859" providerId="LiveId" clId="{C2D001AA-E57C-4382-ADFC-D3EEAD0ADF89}" dt="2019-01-03T20:27:53.343" v="4406" actId="1038"/>
          <ac:spMkLst>
            <pc:docMk/>
            <pc:sldMk cId="1729720503" sldId="286"/>
            <ac:spMk id="43" creationId="{1BA3FB60-7518-454B-A39E-088BE1174814}"/>
          </ac:spMkLst>
        </pc:spChg>
        <pc:spChg chg="add mod">
          <ac:chgData name="Reiji KOBAYASHI" userId="6a7beca970407859" providerId="LiveId" clId="{C2D001AA-E57C-4382-ADFC-D3EEAD0ADF89}" dt="2019-01-03T20:27:53.343" v="4406" actId="1038"/>
          <ac:spMkLst>
            <pc:docMk/>
            <pc:sldMk cId="1729720503" sldId="286"/>
            <ac:spMk id="44" creationId="{63964C46-B00B-4B02-B5C0-1EB55F9F047B}"/>
          </ac:spMkLst>
        </pc:spChg>
        <pc:spChg chg="add mod">
          <ac:chgData name="Reiji KOBAYASHI" userId="6a7beca970407859" providerId="LiveId" clId="{C2D001AA-E57C-4382-ADFC-D3EEAD0ADF89}" dt="2019-01-03T20:27:53.343" v="4406" actId="1038"/>
          <ac:spMkLst>
            <pc:docMk/>
            <pc:sldMk cId="1729720503" sldId="286"/>
            <ac:spMk id="45" creationId="{05B38704-40CC-456E-A1F1-8908CB480FA7}"/>
          </ac:spMkLst>
        </pc:spChg>
        <pc:spChg chg="add mod">
          <ac:chgData name="Reiji KOBAYASHI" userId="6a7beca970407859" providerId="LiveId" clId="{C2D001AA-E57C-4382-ADFC-D3EEAD0ADF89}" dt="2019-01-03T20:27:53.343" v="4406" actId="1038"/>
          <ac:spMkLst>
            <pc:docMk/>
            <pc:sldMk cId="1729720503" sldId="286"/>
            <ac:spMk id="46" creationId="{0ABC0474-8ED5-4EAD-82C4-20D92EE58F4A}"/>
          </ac:spMkLst>
        </pc:spChg>
        <pc:spChg chg="add mod">
          <ac:chgData name="Reiji KOBAYASHI" userId="6a7beca970407859" providerId="LiveId" clId="{C2D001AA-E57C-4382-ADFC-D3EEAD0ADF89}" dt="2019-01-03T20:27:53.343" v="4406" actId="1038"/>
          <ac:spMkLst>
            <pc:docMk/>
            <pc:sldMk cId="1729720503" sldId="286"/>
            <ac:spMk id="47" creationId="{CAA3073C-1D69-4D89-9C58-9AD913F59E83}"/>
          </ac:spMkLst>
        </pc:spChg>
        <pc:spChg chg="add del mod">
          <ac:chgData name="Reiji KOBAYASHI" userId="6a7beca970407859" providerId="LiveId" clId="{C2D001AA-E57C-4382-ADFC-D3EEAD0ADF89}" dt="2019-01-03T19:47:42.483" v="3981"/>
          <ac:spMkLst>
            <pc:docMk/>
            <pc:sldMk cId="1729720503" sldId="286"/>
            <ac:spMk id="48" creationId="{F8ACF1B5-0B43-492A-ADB4-77BA6541AC9D}"/>
          </ac:spMkLst>
        </pc:spChg>
        <pc:spChg chg="add del mod">
          <ac:chgData name="Reiji KOBAYASHI" userId="6a7beca970407859" providerId="LiveId" clId="{C2D001AA-E57C-4382-ADFC-D3EEAD0ADF89}" dt="2019-01-03T20:28:18.741" v="4409" actId="478"/>
          <ac:spMkLst>
            <pc:docMk/>
            <pc:sldMk cId="1729720503" sldId="286"/>
            <ac:spMk id="49" creationId="{31A6D07B-243D-4055-9D19-4C6D710290B5}"/>
          </ac:spMkLst>
        </pc:spChg>
        <pc:spChg chg="add mod">
          <ac:chgData name="Reiji KOBAYASHI" userId="6a7beca970407859" providerId="LiveId" clId="{C2D001AA-E57C-4382-ADFC-D3EEAD0ADF89}" dt="2019-01-03T20:28:33.360" v="4410" actId="403"/>
          <ac:spMkLst>
            <pc:docMk/>
            <pc:sldMk cId="1729720503" sldId="286"/>
            <ac:spMk id="50" creationId="{088FAAF8-7DBE-43FD-853D-2ABE68614A43}"/>
          </ac:spMkLst>
        </pc:spChg>
        <pc:grpChg chg="add del mod">
          <ac:chgData name="Reiji KOBAYASHI" userId="6a7beca970407859" providerId="LiveId" clId="{C2D001AA-E57C-4382-ADFC-D3EEAD0ADF89}" dt="2019-01-03T19:45:09.396" v="3941" actId="165"/>
          <ac:grpSpMkLst>
            <pc:docMk/>
            <pc:sldMk cId="1729720503" sldId="286"/>
            <ac:grpSpMk id="21" creationId="{EBDDC2DC-C470-4974-8C19-73239D1A97E4}"/>
          </ac:grpSpMkLst>
        </pc:grpChg>
        <pc:picChg chg="add mod">
          <ac:chgData name="Reiji KOBAYASHI" userId="6a7beca970407859" providerId="LiveId" clId="{C2D001AA-E57C-4382-ADFC-D3EEAD0ADF89}" dt="2019-01-03T20:27:53.343" v="4406" actId="1038"/>
          <ac:picMkLst>
            <pc:docMk/>
            <pc:sldMk cId="1729720503" sldId="286"/>
            <ac:picMk id="3" creationId="{8A583733-23FC-4F5D-AA4B-6EEAEA351A47}"/>
          </ac:picMkLst>
        </pc:picChg>
        <pc:picChg chg="add mod">
          <ac:chgData name="Reiji KOBAYASHI" userId="6a7beca970407859" providerId="LiveId" clId="{C2D001AA-E57C-4382-ADFC-D3EEAD0ADF89}" dt="2019-01-03T20:27:53.343" v="4406" actId="1038"/>
          <ac:picMkLst>
            <pc:docMk/>
            <pc:sldMk cId="1729720503" sldId="286"/>
            <ac:picMk id="4" creationId="{D51A2B8F-CE92-4AAD-A5E4-C700DD466869}"/>
          </ac:picMkLst>
        </pc:picChg>
        <pc:cxnChg chg="add mod topLvl">
          <ac:chgData name="Reiji KOBAYASHI" userId="6a7beca970407859" providerId="LiveId" clId="{C2D001AA-E57C-4382-ADFC-D3EEAD0ADF89}" dt="2019-01-03T20:27:53.343" v="4406" actId="1038"/>
          <ac:cxnSpMkLst>
            <pc:docMk/>
            <pc:sldMk cId="1729720503" sldId="286"/>
            <ac:cxnSpMk id="8" creationId="{EB2D1899-7386-48CA-8E7E-D1ABD8AAF05D}"/>
          </ac:cxnSpMkLst>
        </pc:cxnChg>
        <pc:cxnChg chg="add mod topLvl">
          <ac:chgData name="Reiji KOBAYASHI" userId="6a7beca970407859" providerId="LiveId" clId="{C2D001AA-E57C-4382-ADFC-D3EEAD0ADF89}" dt="2019-01-03T20:27:53.343" v="4406" actId="1038"/>
          <ac:cxnSpMkLst>
            <pc:docMk/>
            <pc:sldMk cId="1729720503" sldId="286"/>
            <ac:cxnSpMk id="9" creationId="{0C89F38C-2E06-447B-903C-8A0CDA66480F}"/>
          </ac:cxnSpMkLst>
        </pc:cxnChg>
        <pc:cxnChg chg="add mod topLvl">
          <ac:chgData name="Reiji KOBAYASHI" userId="6a7beca970407859" providerId="LiveId" clId="{C2D001AA-E57C-4382-ADFC-D3EEAD0ADF89}" dt="2019-01-03T20:27:53.343" v="4406" actId="1038"/>
          <ac:cxnSpMkLst>
            <pc:docMk/>
            <pc:sldMk cId="1729720503" sldId="286"/>
            <ac:cxnSpMk id="10" creationId="{247931FE-F556-4A73-847A-24A00B4BF4A7}"/>
          </ac:cxnSpMkLst>
        </pc:cxnChg>
        <pc:cxnChg chg="add del mod">
          <ac:chgData name="Reiji KOBAYASHI" userId="6a7beca970407859" providerId="LiveId" clId="{C2D001AA-E57C-4382-ADFC-D3EEAD0ADF89}" dt="2019-01-03T19:31:37.120" v="3766" actId="478"/>
          <ac:cxnSpMkLst>
            <pc:docMk/>
            <pc:sldMk cId="1729720503" sldId="286"/>
            <ac:cxnSpMk id="15" creationId="{6D679961-8A65-4C67-B36E-8FB4E0545E23}"/>
          </ac:cxnSpMkLst>
        </pc:cxnChg>
        <pc:cxnChg chg="add del mod">
          <ac:chgData name="Reiji KOBAYASHI" userId="6a7beca970407859" providerId="LiveId" clId="{C2D001AA-E57C-4382-ADFC-D3EEAD0ADF89}" dt="2019-01-03T19:31:46.533" v="3769" actId="478"/>
          <ac:cxnSpMkLst>
            <pc:docMk/>
            <pc:sldMk cId="1729720503" sldId="286"/>
            <ac:cxnSpMk id="16" creationId="{7ED2FCB4-E624-483E-98CB-82C6913176FB}"/>
          </ac:cxnSpMkLst>
        </pc:cxnChg>
        <pc:cxnChg chg="add del mod">
          <ac:chgData name="Reiji KOBAYASHI" userId="6a7beca970407859" providerId="LiveId" clId="{C2D001AA-E57C-4382-ADFC-D3EEAD0ADF89}" dt="2019-01-03T19:31:53.790" v="3773"/>
          <ac:cxnSpMkLst>
            <pc:docMk/>
            <pc:sldMk cId="1729720503" sldId="286"/>
            <ac:cxnSpMk id="17" creationId="{DECDA0BA-CFF9-4C35-A936-BC7F4EEEA35B}"/>
          </ac:cxnSpMkLst>
        </pc:cxnChg>
        <pc:cxnChg chg="add del mod">
          <ac:chgData name="Reiji KOBAYASHI" userId="6a7beca970407859" providerId="LiveId" clId="{C2D001AA-E57C-4382-ADFC-D3EEAD0ADF89}" dt="2019-01-03T19:32:50.216" v="3779"/>
          <ac:cxnSpMkLst>
            <pc:docMk/>
            <pc:sldMk cId="1729720503" sldId="286"/>
            <ac:cxnSpMk id="18" creationId="{2A3615BF-2003-420B-89DF-352343F17E0A}"/>
          </ac:cxnSpMkLst>
        </pc:cxnChg>
        <pc:cxnChg chg="add del mod">
          <ac:chgData name="Reiji KOBAYASHI" userId="6a7beca970407859" providerId="LiveId" clId="{C2D001AA-E57C-4382-ADFC-D3EEAD0ADF89}" dt="2019-01-03T19:34:07.631" v="3795" actId="478"/>
          <ac:cxnSpMkLst>
            <pc:docMk/>
            <pc:sldMk cId="1729720503" sldId="286"/>
            <ac:cxnSpMk id="20" creationId="{503BFFCB-946E-4E72-9CEC-E752CC0166E8}"/>
          </ac:cxnSpMkLst>
        </pc:cxnChg>
        <pc:cxnChg chg="add mod">
          <ac:chgData name="Reiji KOBAYASHI" userId="6a7beca970407859" providerId="LiveId" clId="{C2D001AA-E57C-4382-ADFC-D3EEAD0ADF89}" dt="2019-01-03T20:27:53.343" v="4406" actId="1038"/>
          <ac:cxnSpMkLst>
            <pc:docMk/>
            <pc:sldMk cId="1729720503" sldId="286"/>
            <ac:cxnSpMk id="23" creationId="{E49F578D-8ECD-4E30-860E-250AD99FFFE3}"/>
          </ac:cxnSpMkLst>
        </pc:cxnChg>
        <pc:cxnChg chg="add del">
          <ac:chgData name="Reiji KOBAYASHI" userId="6a7beca970407859" providerId="LiveId" clId="{C2D001AA-E57C-4382-ADFC-D3EEAD0ADF89}" dt="2019-01-03T19:40:24.945" v="3863"/>
          <ac:cxnSpMkLst>
            <pc:docMk/>
            <pc:sldMk cId="1729720503" sldId="286"/>
            <ac:cxnSpMk id="26" creationId="{5B084A8C-F8B3-4087-9C94-2AD63A7518D3}"/>
          </ac:cxnSpMkLst>
        </pc:cxnChg>
        <pc:cxnChg chg="add mod">
          <ac:chgData name="Reiji KOBAYASHI" userId="6a7beca970407859" providerId="LiveId" clId="{C2D001AA-E57C-4382-ADFC-D3EEAD0ADF89}" dt="2019-01-03T20:27:53.343" v="4406" actId="1038"/>
          <ac:cxnSpMkLst>
            <pc:docMk/>
            <pc:sldMk cId="1729720503" sldId="286"/>
            <ac:cxnSpMk id="28" creationId="{997C480A-75D2-4E3F-9A2F-97C862B78BB2}"/>
          </ac:cxnSpMkLst>
        </pc:cxnChg>
      </pc:sldChg>
      <pc:sldChg chg="addSp delSp modSp add ord modTransition">
        <pc:chgData name="Reiji KOBAYASHI" userId="6a7beca970407859" providerId="LiveId" clId="{C2D001AA-E57C-4382-ADFC-D3EEAD0ADF89}" dt="2019-01-03T19:37:32.942" v="3825"/>
        <pc:sldMkLst>
          <pc:docMk/>
          <pc:sldMk cId="3665150432" sldId="287"/>
        </pc:sldMkLst>
        <pc:grpChg chg="add del mod">
          <ac:chgData name="Reiji KOBAYASHI" userId="6a7beca970407859" providerId="LiveId" clId="{C2D001AA-E57C-4382-ADFC-D3EEAD0ADF89}" dt="2019-01-03T19:28:38.071" v="3748" actId="165"/>
          <ac:grpSpMkLst>
            <pc:docMk/>
            <pc:sldMk cId="3665150432" sldId="287"/>
            <ac:grpSpMk id="22" creationId="{88271798-6B1C-4FBE-ADF8-DBE9FE092EF9}"/>
          </ac:grpSpMkLst>
        </pc:grpChg>
        <pc:grpChg chg="add mod">
          <ac:chgData name="Reiji KOBAYASHI" userId="6a7beca970407859" providerId="LiveId" clId="{C2D001AA-E57C-4382-ADFC-D3EEAD0ADF89}" dt="2019-01-03T19:29:07.894" v="3750" actId="14100"/>
          <ac:grpSpMkLst>
            <pc:docMk/>
            <pc:sldMk cId="3665150432" sldId="287"/>
            <ac:grpSpMk id="23" creationId="{92F7F283-A0E7-46B1-BC76-ACE8F8D6C1C0}"/>
          </ac:grpSpMkLst>
        </pc:grpChg>
        <pc:cxnChg chg="add mod topLvl">
          <ac:chgData name="Reiji KOBAYASHI" userId="6a7beca970407859" providerId="LiveId" clId="{C2D001AA-E57C-4382-ADFC-D3EEAD0ADF89}" dt="2019-01-03T19:28:38.071" v="3748" actId="165"/>
          <ac:cxnSpMkLst>
            <pc:docMk/>
            <pc:sldMk cId="3665150432" sldId="287"/>
            <ac:cxnSpMk id="8" creationId="{85636AC9-1505-4B27-94CF-0CA15D553B9B}"/>
          </ac:cxnSpMkLst>
        </pc:cxnChg>
        <pc:cxnChg chg="add mod topLvl">
          <ac:chgData name="Reiji KOBAYASHI" userId="6a7beca970407859" providerId="LiveId" clId="{C2D001AA-E57C-4382-ADFC-D3EEAD0ADF89}" dt="2019-01-03T19:28:38.071" v="3748" actId="165"/>
          <ac:cxnSpMkLst>
            <pc:docMk/>
            <pc:sldMk cId="3665150432" sldId="287"/>
            <ac:cxnSpMk id="9" creationId="{8401AEBE-A3CF-4541-92C4-36125E65E282}"/>
          </ac:cxnSpMkLst>
        </pc:cxnChg>
        <pc:cxnChg chg="add mod topLvl">
          <ac:chgData name="Reiji KOBAYASHI" userId="6a7beca970407859" providerId="LiveId" clId="{C2D001AA-E57C-4382-ADFC-D3EEAD0ADF89}" dt="2019-01-03T19:28:38.071" v="3748" actId="165"/>
          <ac:cxnSpMkLst>
            <pc:docMk/>
            <pc:sldMk cId="3665150432" sldId="287"/>
            <ac:cxnSpMk id="10" creationId="{04C66B2A-A6BC-45B6-90AE-A42E30BA4C09}"/>
          </ac:cxnSpMkLst>
        </pc:cxnChg>
        <pc:cxnChg chg="add mod topLvl">
          <ac:chgData name="Reiji KOBAYASHI" userId="6a7beca970407859" providerId="LiveId" clId="{C2D001AA-E57C-4382-ADFC-D3EEAD0ADF89}" dt="2019-01-03T19:28:38.071" v="3748" actId="165"/>
          <ac:cxnSpMkLst>
            <pc:docMk/>
            <pc:sldMk cId="3665150432" sldId="287"/>
            <ac:cxnSpMk id="11" creationId="{43D06FD4-B340-4F2C-8E62-20283D1F20AB}"/>
          </ac:cxnSpMkLst>
        </pc:cxnChg>
        <pc:cxnChg chg="add mod topLvl">
          <ac:chgData name="Reiji KOBAYASHI" userId="6a7beca970407859" providerId="LiveId" clId="{C2D001AA-E57C-4382-ADFC-D3EEAD0ADF89}" dt="2019-01-03T19:28:38.071" v="3748" actId="165"/>
          <ac:cxnSpMkLst>
            <pc:docMk/>
            <pc:sldMk cId="3665150432" sldId="287"/>
            <ac:cxnSpMk id="12" creationId="{1AE4D099-19B7-47B0-91AB-758A5B455C8C}"/>
          </ac:cxnSpMkLst>
        </pc:cxnChg>
        <pc:cxnChg chg="add mod topLvl">
          <ac:chgData name="Reiji KOBAYASHI" userId="6a7beca970407859" providerId="LiveId" clId="{C2D001AA-E57C-4382-ADFC-D3EEAD0ADF89}" dt="2019-01-03T19:30:22.952" v="3756" actId="692"/>
          <ac:cxnSpMkLst>
            <pc:docMk/>
            <pc:sldMk cId="3665150432" sldId="287"/>
            <ac:cxnSpMk id="13" creationId="{4F2650D6-8576-4531-B3EC-253329F884BB}"/>
          </ac:cxnSpMkLst>
        </pc:cxnChg>
        <pc:cxnChg chg="add mod topLvl">
          <ac:chgData name="Reiji KOBAYASHI" userId="6a7beca970407859" providerId="LiveId" clId="{C2D001AA-E57C-4382-ADFC-D3EEAD0ADF89}" dt="2019-01-03T19:30:22.952" v="3756" actId="692"/>
          <ac:cxnSpMkLst>
            <pc:docMk/>
            <pc:sldMk cId="3665150432" sldId="287"/>
            <ac:cxnSpMk id="14" creationId="{DD9BA570-9977-47BA-AEDF-61E0CC9C016F}"/>
          </ac:cxnSpMkLst>
        </pc:cxnChg>
        <pc:cxnChg chg="add mod topLvl">
          <ac:chgData name="Reiji KOBAYASHI" userId="6a7beca970407859" providerId="LiveId" clId="{C2D001AA-E57C-4382-ADFC-D3EEAD0ADF89}" dt="2019-01-03T19:30:22.952" v="3756" actId="692"/>
          <ac:cxnSpMkLst>
            <pc:docMk/>
            <pc:sldMk cId="3665150432" sldId="287"/>
            <ac:cxnSpMk id="15" creationId="{C87BA119-AB08-48B1-A6A7-DF9749A886AE}"/>
          </ac:cxnSpMkLst>
        </pc:cxnChg>
        <pc:cxnChg chg="add mod topLvl">
          <ac:chgData name="Reiji KOBAYASHI" userId="6a7beca970407859" providerId="LiveId" clId="{C2D001AA-E57C-4382-ADFC-D3EEAD0ADF89}" dt="2019-01-03T19:29:01.468" v="3749" actId="164"/>
          <ac:cxnSpMkLst>
            <pc:docMk/>
            <pc:sldMk cId="3665150432" sldId="287"/>
            <ac:cxnSpMk id="16" creationId="{5F3E921A-2A0F-4B1B-BE94-84F6677A819D}"/>
          </ac:cxnSpMkLst>
        </pc:cxnChg>
        <pc:cxnChg chg="add mod topLvl">
          <ac:chgData name="Reiji KOBAYASHI" userId="6a7beca970407859" providerId="LiveId" clId="{C2D001AA-E57C-4382-ADFC-D3EEAD0ADF89}" dt="2019-01-03T19:29:01.468" v="3749" actId="164"/>
          <ac:cxnSpMkLst>
            <pc:docMk/>
            <pc:sldMk cId="3665150432" sldId="287"/>
            <ac:cxnSpMk id="17" creationId="{BFEC6ED5-7872-4343-95F5-70C8EBE8F22F}"/>
          </ac:cxnSpMkLst>
        </pc:cxnChg>
        <pc:cxnChg chg="add mod topLvl">
          <ac:chgData name="Reiji KOBAYASHI" userId="6a7beca970407859" providerId="LiveId" clId="{C2D001AA-E57C-4382-ADFC-D3EEAD0ADF89}" dt="2019-01-03T19:29:01.468" v="3749" actId="164"/>
          <ac:cxnSpMkLst>
            <pc:docMk/>
            <pc:sldMk cId="3665150432" sldId="287"/>
            <ac:cxnSpMk id="18" creationId="{946351AC-02F4-477F-9849-38ADB5541BB1}"/>
          </ac:cxnSpMkLst>
        </pc:cxnChg>
        <pc:cxnChg chg="add mod topLvl">
          <ac:chgData name="Reiji KOBAYASHI" userId="6a7beca970407859" providerId="LiveId" clId="{C2D001AA-E57C-4382-ADFC-D3EEAD0ADF89}" dt="2019-01-03T19:29:01.468" v="3749" actId="164"/>
          <ac:cxnSpMkLst>
            <pc:docMk/>
            <pc:sldMk cId="3665150432" sldId="287"/>
            <ac:cxnSpMk id="19" creationId="{4E9CC77C-0386-4710-A3CB-B404A9A83D29}"/>
          </ac:cxnSpMkLst>
        </pc:cxnChg>
        <pc:cxnChg chg="add mod topLvl">
          <ac:chgData name="Reiji KOBAYASHI" userId="6a7beca970407859" providerId="LiveId" clId="{C2D001AA-E57C-4382-ADFC-D3EEAD0ADF89}" dt="2019-01-03T19:29:01.468" v="3749" actId="164"/>
          <ac:cxnSpMkLst>
            <pc:docMk/>
            <pc:sldMk cId="3665150432" sldId="287"/>
            <ac:cxnSpMk id="20" creationId="{E4E1AEB6-6707-4990-9E7A-5FD12E58CB0A}"/>
          </ac:cxnSpMkLst>
        </pc:cxnChg>
        <pc:cxnChg chg="add mod topLvl">
          <ac:chgData name="Reiji KOBAYASHI" userId="6a7beca970407859" providerId="LiveId" clId="{C2D001AA-E57C-4382-ADFC-D3EEAD0ADF89}" dt="2019-01-03T19:29:01.468" v="3749" actId="164"/>
          <ac:cxnSpMkLst>
            <pc:docMk/>
            <pc:sldMk cId="3665150432" sldId="287"/>
            <ac:cxnSpMk id="21" creationId="{B6E07086-9C95-4DFE-B88A-3E6A3FD94C45}"/>
          </ac:cxnSpMkLst>
        </pc:cxnChg>
        <pc:cxnChg chg="add mod">
          <ac:chgData name="Reiji KOBAYASHI" userId="6a7beca970407859" providerId="LiveId" clId="{C2D001AA-E57C-4382-ADFC-D3EEAD0ADF89}" dt="2019-01-03T19:29:27.763" v="3752" actId="1076"/>
          <ac:cxnSpMkLst>
            <pc:docMk/>
            <pc:sldMk cId="3665150432" sldId="287"/>
            <ac:cxnSpMk id="24" creationId="{957B74F2-727B-4AE4-9D71-84B5C3D31736}"/>
          </ac:cxnSpMkLst>
        </pc:cxnChg>
        <pc:cxnChg chg="add mod">
          <ac:chgData name="Reiji KOBAYASHI" userId="6a7beca970407859" providerId="LiveId" clId="{C2D001AA-E57C-4382-ADFC-D3EEAD0ADF89}" dt="2019-01-03T19:29:27.763" v="3752" actId="1076"/>
          <ac:cxnSpMkLst>
            <pc:docMk/>
            <pc:sldMk cId="3665150432" sldId="287"/>
            <ac:cxnSpMk id="25" creationId="{03E92D11-9BF8-4F99-9BEC-C8BE8A585F55}"/>
          </ac:cxnSpMkLst>
        </pc:cxnChg>
        <pc:cxnChg chg="add mod">
          <ac:chgData name="Reiji KOBAYASHI" userId="6a7beca970407859" providerId="LiveId" clId="{C2D001AA-E57C-4382-ADFC-D3EEAD0ADF89}" dt="2019-01-03T19:29:27.763" v="3752" actId="1076"/>
          <ac:cxnSpMkLst>
            <pc:docMk/>
            <pc:sldMk cId="3665150432" sldId="287"/>
            <ac:cxnSpMk id="26" creationId="{8A5AC1FD-385D-4DF4-A37C-D8B57798B3A5}"/>
          </ac:cxnSpMkLst>
        </pc:cxnChg>
        <pc:cxnChg chg="add mod">
          <ac:chgData name="Reiji KOBAYASHI" userId="6a7beca970407859" providerId="LiveId" clId="{C2D001AA-E57C-4382-ADFC-D3EEAD0ADF89}" dt="2019-01-03T19:29:27.763" v="3752" actId="1076"/>
          <ac:cxnSpMkLst>
            <pc:docMk/>
            <pc:sldMk cId="3665150432" sldId="287"/>
            <ac:cxnSpMk id="27" creationId="{6828C5E0-0635-49F1-9F20-082B47F9BC28}"/>
          </ac:cxnSpMkLst>
        </pc:cxnChg>
        <pc:cxnChg chg="add mod">
          <ac:chgData name="Reiji KOBAYASHI" userId="6a7beca970407859" providerId="LiveId" clId="{C2D001AA-E57C-4382-ADFC-D3EEAD0ADF89}" dt="2019-01-03T19:29:27.763" v="3752" actId="1076"/>
          <ac:cxnSpMkLst>
            <pc:docMk/>
            <pc:sldMk cId="3665150432" sldId="287"/>
            <ac:cxnSpMk id="28" creationId="{90E7ACF4-4F6A-4BE4-9B2B-F9F6E83C7F94}"/>
          </ac:cxnSpMkLst>
        </pc:cxnChg>
      </pc:sldChg>
      <pc:sldChg chg="add del">
        <pc:chgData name="Reiji KOBAYASHI" userId="6a7beca970407859" providerId="LiveId" clId="{C2D001AA-E57C-4382-ADFC-D3EEAD0ADF89}" dt="2019-01-03T20:24:45.982" v="4354" actId="2696"/>
        <pc:sldMkLst>
          <pc:docMk/>
          <pc:sldMk cId="1728862668" sldId="288"/>
        </pc:sldMkLst>
      </pc:sldChg>
      <pc:sldChg chg="add del">
        <pc:chgData name="Reiji KOBAYASHI" userId="6a7beca970407859" providerId="LiveId" clId="{C2D001AA-E57C-4382-ADFC-D3EEAD0ADF89}" dt="2019-01-03T20:33:51.458" v="4513" actId="2696"/>
        <pc:sldMkLst>
          <pc:docMk/>
          <pc:sldMk cId="1859236034" sldId="28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75BA31C-13C7-4C9F-8F54-7AB22E8C528C}" type="datetimeFigureOut">
              <a:rPr kumimoji="1" lang="ja-JP" altLang="en-US" smtClean="0"/>
              <a:t>2019/1/4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7D2C6E-E067-4EB9-BFF5-8651EA4F7919}" type="slidenum">
              <a:rPr kumimoji="1" lang="ja-JP" altLang="en-US" smtClean="0"/>
              <a:t>‹#›</a:t>
            </a:fld>
            <a:endParaRPr kumimoji="1" lang="ja-JP" altLang="en-US"/>
          </a:p>
        </p:txBody>
      </p:sp>
    </p:spTree>
    <p:extLst>
      <p:ext uri="{BB962C8B-B14F-4D97-AF65-F5344CB8AC3E}">
        <p14:creationId xmlns:p14="http://schemas.microsoft.com/office/powerpoint/2010/main" val="406154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75BA31C-13C7-4C9F-8F54-7AB22E8C528C}" type="datetimeFigureOut">
              <a:rPr kumimoji="1" lang="ja-JP" altLang="en-US" smtClean="0"/>
              <a:t>2019/1/4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7D2C6E-E067-4EB9-BFF5-8651EA4F7919}" type="slidenum">
              <a:rPr kumimoji="1" lang="ja-JP" altLang="en-US" smtClean="0"/>
              <a:t>‹#›</a:t>
            </a:fld>
            <a:endParaRPr kumimoji="1" lang="ja-JP" altLang="en-US"/>
          </a:p>
        </p:txBody>
      </p:sp>
    </p:spTree>
    <p:extLst>
      <p:ext uri="{BB962C8B-B14F-4D97-AF65-F5344CB8AC3E}">
        <p14:creationId xmlns:p14="http://schemas.microsoft.com/office/powerpoint/2010/main" val="786365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75BA31C-13C7-4C9F-8F54-7AB22E8C528C}" type="datetimeFigureOut">
              <a:rPr kumimoji="1" lang="ja-JP" altLang="en-US" smtClean="0"/>
              <a:t>2019/1/4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7D2C6E-E067-4EB9-BFF5-8651EA4F7919}" type="slidenum">
              <a:rPr kumimoji="1" lang="ja-JP" altLang="en-US" smtClean="0"/>
              <a:t>‹#›</a:t>
            </a:fld>
            <a:endParaRPr kumimoji="1" lang="ja-JP" altLang="en-US"/>
          </a:p>
        </p:txBody>
      </p:sp>
    </p:spTree>
    <p:extLst>
      <p:ext uri="{BB962C8B-B14F-4D97-AF65-F5344CB8AC3E}">
        <p14:creationId xmlns:p14="http://schemas.microsoft.com/office/powerpoint/2010/main" val="1270389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75BA31C-13C7-4C9F-8F54-7AB22E8C528C}" type="datetimeFigureOut">
              <a:rPr kumimoji="1" lang="ja-JP" altLang="en-US" smtClean="0"/>
              <a:t>2019/1/4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7D2C6E-E067-4EB9-BFF5-8651EA4F7919}" type="slidenum">
              <a:rPr kumimoji="1" lang="ja-JP" altLang="en-US" smtClean="0"/>
              <a:t>‹#›</a:t>
            </a:fld>
            <a:endParaRPr kumimoji="1" lang="ja-JP" altLang="en-US"/>
          </a:p>
        </p:txBody>
      </p:sp>
    </p:spTree>
    <p:extLst>
      <p:ext uri="{BB962C8B-B14F-4D97-AF65-F5344CB8AC3E}">
        <p14:creationId xmlns:p14="http://schemas.microsoft.com/office/powerpoint/2010/main" val="409372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75BA31C-13C7-4C9F-8F54-7AB22E8C528C}" type="datetimeFigureOut">
              <a:rPr kumimoji="1" lang="ja-JP" altLang="en-US" smtClean="0"/>
              <a:t>2019/1/4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7D2C6E-E067-4EB9-BFF5-8651EA4F7919}" type="slidenum">
              <a:rPr kumimoji="1" lang="ja-JP" altLang="en-US" smtClean="0"/>
              <a:t>‹#›</a:t>
            </a:fld>
            <a:endParaRPr kumimoji="1" lang="ja-JP" altLang="en-US"/>
          </a:p>
        </p:txBody>
      </p:sp>
    </p:spTree>
    <p:extLst>
      <p:ext uri="{BB962C8B-B14F-4D97-AF65-F5344CB8AC3E}">
        <p14:creationId xmlns:p14="http://schemas.microsoft.com/office/powerpoint/2010/main" val="2695465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75BA31C-13C7-4C9F-8F54-7AB22E8C528C}" type="datetimeFigureOut">
              <a:rPr kumimoji="1" lang="ja-JP" altLang="en-US" smtClean="0"/>
              <a:t>2019/1/4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7D2C6E-E067-4EB9-BFF5-8651EA4F7919}" type="slidenum">
              <a:rPr kumimoji="1" lang="ja-JP" altLang="en-US" smtClean="0"/>
              <a:t>‹#›</a:t>
            </a:fld>
            <a:endParaRPr kumimoji="1" lang="ja-JP" altLang="en-US"/>
          </a:p>
        </p:txBody>
      </p:sp>
    </p:spTree>
    <p:extLst>
      <p:ext uri="{BB962C8B-B14F-4D97-AF65-F5344CB8AC3E}">
        <p14:creationId xmlns:p14="http://schemas.microsoft.com/office/powerpoint/2010/main" val="204028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75BA31C-13C7-4C9F-8F54-7AB22E8C528C}" type="datetimeFigureOut">
              <a:rPr kumimoji="1" lang="ja-JP" altLang="en-US" smtClean="0"/>
              <a:t>2019/1/4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57D2C6E-E067-4EB9-BFF5-8651EA4F7919}" type="slidenum">
              <a:rPr kumimoji="1" lang="ja-JP" altLang="en-US" smtClean="0"/>
              <a:t>‹#›</a:t>
            </a:fld>
            <a:endParaRPr kumimoji="1" lang="ja-JP" altLang="en-US"/>
          </a:p>
        </p:txBody>
      </p:sp>
    </p:spTree>
    <p:extLst>
      <p:ext uri="{BB962C8B-B14F-4D97-AF65-F5344CB8AC3E}">
        <p14:creationId xmlns:p14="http://schemas.microsoft.com/office/powerpoint/2010/main" val="309352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75BA31C-13C7-4C9F-8F54-7AB22E8C528C}" type="datetimeFigureOut">
              <a:rPr kumimoji="1" lang="ja-JP" altLang="en-US" smtClean="0"/>
              <a:t>2019/1/4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57D2C6E-E067-4EB9-BFF5-8651EA4F7919}" type="slidenum">
              <a:rPr kumimoji="1" lang="ja-JP" altLang="en-US" smtClean="0"/>
              <a:t>‹#›</a:t>
            </a:fld>
            <a:endParaRPr kumimoji="1" lang="ja-JP" altLang="en-US"/>
          </a:p>
        </p:txBody>
      </p:sp>
    </p:spTree>
    <p:extLst>
      <p:ext uri="{BB962C8B-B14F-4D97-AF65-F5344CB8AC3E}">
        <p14:creationId xmlns:p14="http://schemas.microsoft.com/office/powerpoint/2010/main" val="1881774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5BA31C-13C7-4C9F-8F54-7AB22E8C528C}" type="datetimeFigureOut">
              <a:rPr kumimoji="1" lang="ja-JP" altLang="en-US" smtClean="0"/>
              <a:t>2019/1/4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57D2C6E-E067-4EB9-BFF5-8651EA4F7919}" type="slidenum">
              <a:rPr kumimoji="1" lang="ja-JP" altLang="en-US" smtClean="0"/>
              <a:t>‹#›</a:t>
            </a:fld>
            <a:endParaRPr kumimoji="1" lang="ja-JP" altLang="en-US"/>
          </a:p>
        </p:txBody>
      </p:sp>
    </p:spTree>
    <p:extLst>
      <p:ext uri="{BB962C8B-B14F-4D97-AF65-F5344CB8AC3E}">
        <p14:creationId xmlns:p14="http://schemas.microsoft.com/office/powerpoint/2010/main" val="265146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75BA31C-13C7-4C9F-8F54-7AB22E8C528C}" type="datetimeFigureOut">
              <a:rPr kumimoji="1" lang="ja-JP" altLang="en-US" smtClean="0"/>
              <a:t>2019/1/4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7D2C6E-E067-4EB9-BFF5-8651EA4F7919}" type="slidenum">
              <a:rPr kumimoji="1" lang="ja-JP" altLang="en-US" smtClean="0"/>
              <a:t>‹#›</a:t>
            </a:fld>
            <a:endParaRPr kumimoji="1" lang="ja-JP" altLang="en-US"/>
          </a:p>
        </p:txBody>
      </p:sp>
    </p:spTree>
    <p:extLst>
      <p:ext uri="{BB962C8B-B14F-4D97-AF65-F5344CB8AC3E}">
        <p14:creationId xmlns:p14="http://schemas.microsoft.com/office/powerpoint/2010/main" val="88329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75BA31C-13C7-4C9F-8F54-7AB22E8C528C}" type="datetimeFigureOut">
              <a:rPr kumimoji="1" lang="ja-JP" altLang="en-US" smtClean="0"/>
              <a:t>2019/1/4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7D2C6E-E067-4EB9-BFF5-8651EA4F7919}" type="slidenum">
              <a:rPr kumimoji="1" lang="ja-JP" altLang="en-US" smtClean="0"/>
              <a:t>‹#›</a:t>
            </a:fld>
            <a:endParaRPr kumimoji="1" lang="ja-JP" altLang="en-US"/>
          </a:p>
        </p:txBody>
      </p:sp>
    </p:spTree>
    <p:extLst>
      <p:ext uri="{BB962C8B-B14F-4D97-AF65-F5344CB8AC3E}">
        <p14:creationId xmlns:p14="http://schemas.microsoft.com/office/powerpoint/2010/main" val="95231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BA31C-13C7-4C9F-8F54-7AB22E8C528C}" type="datetimeFigureOut">
              <a:rPr kumimoji="1" lang="ja-JP" altLang="en-US" smtClean="0"/>
              <a:t>2019/1/4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D2C6E-E067-4EB9-BFF5-8651EA4F7919}" type="slidenum">
              <a:rPr kumimoji="1" lang="ja-JP" altLang="en-US" smtClean="0"/>
              <a:t>‹#›</a:t>
            </a:fld>
            <a:endParaRPr kumimoji="1" lang="ja-JP" altLang="en-US"/>
          </a:p>
        </p:txBody>
      </p:sp>
    </p:spTree>
    <p:extLst>
      <p:ext uri="{BB962C8B-B14F-4D97-AF65-F5344CB8AC3E}">
        <p14:creationId xmlns:p14="http://schemas.microsoft.com/office/powerpoint/2010/main" val="548191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9367E39-8B5B-4FEC-85D5-C3A32DE6E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9977" y="2815389"/>
            <a:ext cx="6437454" cy="4028824"/>
          </a:xfrm>
          <a:prstGeom prst="rect">
            <a:avLst/>
          </a:prstGeom>
        </p:spPr>
      </p:pic>
      <p:sp>
        <p:nvSpPr>
          <p:cNvPr id="4" name="タイトル 3">
            <a:extLst>
              <a:ext uri="{FF2B5EF4-FFF2-40B4-BE49-F238E27FC236}">
                <a16:creationId xmlns:a16="http://schemas.microsoft.com/office/drawing/2014/main" id="{18384216-08E5-47A6-BC2C-B06BBEC74F51}"/>
              </a:ext>
            </a:extLst>
          </p:cNvPr>
          <p:cNvSpPr>
            <a:spLocks noGrp="1"/>
          </p:cNvSpPr>
          <p:nvPr>
            <p:ph type="title"/>
          </p:nvPr>
        </p:nvSpPr>
        <p:spPr>
          <a:xfrm>
            <a:off x="628650" y="134539"/>
            <a:ext cx="7886700" cy="806888"/>
          </a:xfrm>
        </p:spPr>
        <p:txBody>
          <a:bodyPr>
            <a:normAutofit fontScale="90000"/>
          </a:bodyPr>
          <a:lstStyle/>
          <a:p>
            <a:r>
              <a:rPr lang="en-US" altLang="ja-JP" sz="3600" dirty="0"/>
              <a:t>2019</a:t>
            </a:r>
            <a:r>
              <a:rPr lang="ja-JP" altLang="en-US" sz="3600" dirty="0"/>
              <a:t>年</a:t>
            </a:r>
            <a:r>
              <a:rPr lang="en-US" altLang="ja-JP" sz="3600" dirty="0"/>
              <a:t>1</a:t>
            </a:r>
            <a:r>
              <a:rPr lang="ja-JP" altLang="en-US" sz="3600" dirty="0"/>
              <a:t>月</a:t>
            </a:r>
            <a:r>
              <a:rPr lang="en-US" altLang="ja-JP" sz="3600" dirty="0"/>
              <a:t>3</a:t>
            </a:r>
            <a:r>
              <a:rPr lang="ja-JP" altLang="en-US" sz="3600" dirty="0"/>
              <a:t>日熊本県熊本地方の地震</a:t>
            </a:r>
            <a:r>
              <a:rPr lang="ja-JP" altLang="en-US" sz="1800" dirty="0"/>
              <a:t>（試作版）</a:t>
            </a:r>
            <a:endParaRPr kumimoji="1" lang="ja-JP" altLang="en-US" sz="3600" dirty="0"/>
          </a:p>
        </p:txBody>
      </p:sp>
      <p:sp>
        <p:nvSpPr>
          <p:cNvPr id="5" name="コンテンツ プレースホルダー 4">
            <a:extLst>
              <a:ext uri="{FF2B5EF4-FFF2-40B4-BE49-F238E27FC236}">
                <a16:creationId xmlns:a16="http://schemas.microsoft.com/office/drawing/2014/main" id="{D0558949-E493-4EEC-8725-BB3FAD152CE4}"/>
              </a:ext>
            </a:extLst>
          </p:cNvPr>
          <p:cNvSpPr>
            <a:spLocks noGrp="1"/>
          </p:cNvSpPr>
          <p:nvPr>
            <p:ph idx="1"/>
          </p:nvPr>
        </p:nvSpPr>
        <p:spPr>
          <a:xfrm>
            <a:off x="2381" y="1007844"/>
            <a:ext cx="2774070" cy="5715617"/>
          </a:xfrm>
        </p:spPr>
        <p:txBody>
          <a:bodyPr>
            <a:noAutofit/>
          </a:bodyPr>
          <a:lstStyle/>
          <a:p>
            <a:pPr marL="0" indent="0">
              <a:lnSpc>
                <a:spcPct val="120000"/>
              </a:lnSpc>
              <a:buNone/>
            </a:pPr>
            <a:r>
              <a:rPr lang="ja-JP" altLang="en-US" sz="1800" dirty="0"/>
              <a:t>地震概要（気象庁発表資料より）</a:t>
            </a:r>
          </a:p>
          <a:p>
            <a:pPr>
              <a:lnSpc>
                <a:spcPct val="120000"/>
              </a:lnSpc>
            </a:pPr>
            <a:r>
              <a:rPr lang="en-US" altLang="ja-JP" sz="1800" dirty="0"/>
              <a:t>2019</a:t>
            </a:r>
            <a:r>
              <a:rPr lang="ja-JP" altLang="en-US" sz="1800" dirty="0"/>
              <a:t>年</a:t>
            </a:r>
            <a:r>
              <a:rPr lang="en-US" altLang="ja-JP" sz="1800" dirty="0"/>
              <a:t>1</a:t>
            </a:r>
            <a:r>
              <a:rPr lang="ja-JP" altLang="en-US" sz="1800" dirty="0"/>
              <a:t>月</a:t>
            </a:r>
            <a:r>
              <a:rPr lang="en-US" altLang="ja-JP" sz="1800" dirty="0"/>
              <a:t>3</a:t>
            </a:r>
            <a:r>
              <a:rPr lang="ja-JP" altLang="en-US" sz="1800" dirty="0"/>
              <a:t>日</a:t>
            </a:r>
            <a:r>
              <a:rPr lang="en-US" altLang="ja-JP" sz="1800" dirty="0"/>
              <a:t>18</a:t>
            </a:r>
            <a:r>
              <a:rPr lang="ja-JP" altLang="en-US" sz="1800" dirty="0"/>
              <a:t>時</a:t>
            </a:r>
            <a:r>
              <a:rPr lang="en-US" altLang="ja-JP" sz="1800" dirty="0"/>
              <a:t>10</a:t>
            </a:r>
            <a:r>
              <a:rPr lang="ja-JP" altLang="en-US" sz="1800" dirty="0"/>
              <a:t>分</a:t>
            </a:r>
            <a:endParaRPr lang="en-US" altLang="ja-JP" sz="1800" dirty="0"/>
          </a:p>
          <a:p>
            <a:pPr>
              <a:lnSpc>
                <a:spcPct val="120000"/>
              </a:lnSpc>
            </a:pPr>
            <a:r>
              <a:rPr lang="ja-JP" altLang="en-US" sz="1800" dirty="0"/>
              <a:t>マグニチュード：</a:t>
            </a:r>
            <a:r>
              <a:rPr lang="en-US" altLang="ja-JP" sz="1800" dirty="0"/>
              <a:t>5.1</a:t>
            </a:r>
          </a:p>
          <a:p>
            <a:pPr>
              <a:lnSpc>
                <a:spcPct val="120000"/>
              </a:lnSpc>
            </a:pPr>
            <a:r>
              <a:rPr lang="ja-JP" altLang="en-US" sz="1800" dirty="0"/>
              <a:t>震源の深さ：</a:t>
            </a:r>
            <a:r>
              <a:rPr lang="en-US" altLang="ja-JP" sz="1800" dirty="0"/>
              <a:t>10 km</a:t>
            </a:r>
          </a:p>
          <a:p>
            <a:pPr>
              <a:lnSpc>
                <a:spcPct val="120000"/>
              </a:lnSpc>
            </a:pPr>
            <a:r>
              <a:rPr lang="ja-JP" altLang="en-US" sz="1800" dirty="0"/>
              <a:t>最大震度： </a:t>
            </a:r>
            <a:r>
              <a:rPr lang="en-US" altLang="ja-JP" sz="1800" dirty="0"/>
              <a:t>6</a:t>
            </a:r>
            <a:r>
              <a:rPr lang="ja-JP" altLang="en-US" sz="1800" dirty="0"/>
              <a:t>弱（熊本県和水町（なごみまち）江田）</a:t>
            </a:r>
          </a:p>
          <a:p>
            <a:pPr marL="0" indent="0">
              <a:lnSpc>
                <a:spcPct val="120000"/>
              </a:lnSpc>
              <a:buNone/>
            </a:pPr>
            <a:r>
              <a:rPr lang="ja-JP" altLang="en-US" sz="1800" dirty="0"/>
              <a:t>主な被害（首相官邸ウェブサイトより）</a:t>
            </a:r>
            <a:endParaRPr lang="en-US" altLang="ja-JP" sz="1800" dirty="0"/>
          </a:p>
          <a:p>
            <a:pPr>
              <a:lnSpc>
                <a:spcPct val="120000"/>
              </a:lnSpc>
            </a:pPr>
            <a:r>
              <a:rPr lang="ja-JP" altLang="en-US" sz="1800" dirty="0"/>
              <a:t>鉄道で運転見合わせ、高速道路の通行止め、等</a:t>
            </a:r>
          </a:p>
        </p:txBody>
      </p:sp>
      <p:sp>
        <p:nvSpPr>
          <p:cNvPr id="3" name="テキスト ボックス 2">
            <a:extLst>
              <a:ext uri="{FF2B5EF4-FFF2-40B4-BE49-F238E27FC236}">
                <a16:creationId xmlns:a16="http://schemas.microsoft.com/office/drawing/2014/main" id="{1365CBF8-2306-4650-971D-5AFA5548B53E}"/>
              </a:ext>
            </a:extLst>
          </p:cNvPr>
          <p:cNvSpPr txBox="1"/>
          <p:nvPr/>
        </p:nvSpPr>
        <p:spPr>
          <a:xfrm>
            <a:off x="5702969" y="1917975"/>
            <a:ext cx="3130868" cy="830997"/>
          </a:xfrm>
          <a:prstGeom prst="rect">
            <a:avLst/>
          </a:prstGeom>
          <a:noFill/>
        </p:spPr>
        <p:txBody>
          <a:bodyPr wrap="square" rtlCol="0">
            <a:spAutoFit/>
          </a:bodyPr>
          <a:lstStyle/>
          <a:p>
            <a:r>
              <a:rPr kumimoji="1" lang="ja-JP" altLang="en-US" sz="1600" dirty="0"/>
              <a:t>「平成</a:t>
            </a:r>
            <a:r>
              <a:rPr kumimoji="1" lang="en-US" altLang="ja-JP" sz="1600" dirty="0"/>
              <a:t>31</a:t>
            </a:r>
            <a:r>
              <a:rPr kumimoji="1" lang="ja-JP" altLang="en-US" sz="1600" dirty="0"/>
              <a:t>年</a:t>
            </a:r>
            <a:r>
              <a:rPr kumimoji="1" lang="en-US" altLang="ja-JP" sz="1600" dirty="0"/>
              <a:t>1</a:t>
            </a:r>
            <a:r>
              <a:rPr kumimoji="1" lang="ja-JP" altLang="en-US" sz="1600" dirty="0"/>
              <a:t>月</a:t>
            </a:r>
            <a:r>
              <a:rPr kumimoji="1" lang="en-US" altLang="ja-JP" sz="1600" dirty="0"/>
              <a:t>3</a:t>
            </a:r>
            <a:r>
              <a:rPr kumimoji="1" lang="ja-JP" altLang="en-US" sz="1600" dirty="0"/>
              <a:t>日</a:t>
            </a:r>
            <a:r>
              <a:rPr kumimoji="1" lang="en-US" altLang="ja-JP" sz="1600" dirty="0"/>
              <a:t>18</a:t>
            </a:r>
            <a:r>
              <a:rPr kumimoji="1" lang="ja-JP" altLang="en-US" sz="1600" dirty="0"/>
              <a:t>時</a:t>
            </a:r>
            <a:r>
              <a:rPr kumimoji="1" lang="en-US" altLang="ja-JP" sz="1600" dirty="0"/>
              <a:t>10</a:t>
            </a:r>
            <a:r>
              <a:rPr kumimoji="1" lang="ja-JP" altLang="en-US" sz="1600" dirty="0"/>
              <a:t>分頃の熊本県熊本地方の地震について」（気象庁</a:t>
            </a:r>
            <a:r>
              <a:rPr kumimoji="1" lang="en-US" altLang="ja-JP" sz="1600" dirty="0"/>
              <a:t>, 2019</a:t>
            </a:r>
            <a:r>
              <a:rPr kumimoji="1" lang="ja-JP" altLang="en-US" sz="1600" dirty="0"/>
              <a:t>）に加筆</a:t>
            </a:r>
          </a:p>
        </p:txBody>
      </p:sp>
      <p:sp>
        <p:nvSpPr>
          <p:cNvPr id="8" name="テキスト ボックス 7">
            <a:extLst>
              <a:ext uri="{FF2B5EF4-FFF2-40B4-BE49-F238E27FC236}">
                <a16:creationId xmlns:a16="http://schemas.microsoft.com/office/drawing/2014/main" id="{43E17959-1158-4DAE-A9C7-01E9EEF9B801}"/>
              </a:ext>
            </a:extLst>
          </p:cNvPr>
          <p:cNvSpPr txBox="1"/>
          <p:nvPr/>
        </p:nvSpPr>
        <p:spPr>
          <a:xfrm>
            <a:off x="3077155" y="5343277"/>
            <a:ext cx="184731" cy="369332"/>
          </a:xfrm>
          <a:prstGeom prst="rect">
            <a:avLst/>
          </a:prstGeom>
          <a:noFill/>
        </p:spPr>
        <p:txBody>
          <a:bodyPr wrap="none" rtlCol="0">
            <a:spAutoFit/>
          </a:bodyPr>
          <a:lstStyle/>
          <a:p>
            <a:endParaRPr kumimoji="1" lang="ja-JP" altLang="en-US" dirty="0"/>
          </a:p>
        </p:txBody>
      </p:sp>
      <p:cxnSp>
        <p:nvCxnSpPr>
          <p:cNvPr id="9" name="直線矢印コネクタ 8">
            <a:extLst>
              <a:ext uri="{FF2B5EF4-FFF2-40B4-BE49-F238E27FC236}">
                <a16:creationId xmlns:a16="http://schemas.microsoft.com/office/drawing/2014/main" id="{3CEF9E62-5D9C-4030-B140-4DA997CAE4F8}"/>
              </a:ext>
            </a:extLst>
          </p:cNvPr>
          <p:cNvCxnSpPr>
            <a:cxnSpLocks/>
          </p:cNvCxnSpPr>
          <p:nvPr/>
        </p:nvCxnSpPr>
        <p:spPr>
          <a:xfrm flipH="1">
            <a:off x="4361805" y="5070054"/>
            <a:ext cx="1910659" cy="1475125"/>
          </a:xfrm>
          <a:prstGeom prst="straightConnector1">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0F9F7504-EE69-4807-BDEB-C47E3B4A1FEA}"/>
              </a:ext>
            </a:extLst>
          </p:cNvPr>
          <p:cNvSpPr txBox="1"/>
          <p:nvPr/>
        </p:nvSpPr>
        <p:spPr>
          <a:xfrm>
            <a:off x="3769896" y="6474881"/>
            <a:ext cx="877163" cy="369332"/>
          </a:xfrm>
          <a:prstGeom prst="rect">
            <a:avLst/>
          </a:prstGeom>
          <a:noFill/>
        </p:spPr>
        <p:txBody>
          <a:bodyPr wrap="none" rtlCol="0">
            <a:spAutoFit/>
          </a:bodyPr>
          <a:lstStyle/>
          <a:p>
            <a:r>
              <a:rPr kumimoji="1" lang="ja-JP" altLang="en-US" dirty="0"/>
              <a:t>熊本市</a:t>
            </a:r>
          </a:p>
        </p:txBody>
      </p:sp>
      <p:cxnSp>
        <p:nvCxnSpPr>
          <p:cNvPr id="15" name="直線矢印コネクタ 14">
            <a:extLst>
              <a:ext uri="{FF2B5EF4-FFF2-40B4-BE49-F238E27FC236}">
                <a16:creationId xmlns:a16="http://schemas.microsoft.com/office/drawing/2014/main" id="{800BE8CA-8643-4FF2-8000-0F6642807204}"/>
              </a:ext>
            </a:extLst>
          </p:cNvPr>
          <p:cNvCxnSpPr>
            <a:cxnSpLocks/>
          </p:cNvCxnSpPr>
          <p:nvPr/>
        </p:nvCxnSpPr>
        <p:spPr>
          <a:xfrm flipH="1" flipV="1">
            <a:off x="4674379" y="2580523"/>
            <a:ext cx="459095" cy="1097484"/>
          </a:xfrm>
          <a:prstGeom prst="straightConnector1">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1C75417A-6E0B-46B2-965C-D9B750087BA5}"/>
              </a:ext>
            </a:extLst>
          </p:cNvPr>
          <p:cNvSpPr txBox="1"/>
          <p:nvPr/>
        </p:nvSpPr>
        <p:spPr>
          <a:xfrm>
            <a:off x="4107921" y="2299449"/>
            <a:ext cx="877163" cy="369332"/>
          </a:xfrm>
          <a:prstGeom prst="rect">
            <a:avLst/>
          </a:prstGeom>
          <a:noFill/>
        </p:spPr>
        <p:txBody>
          <a:bodyPr wrap="none" rtlCol="0">
            <a:spAutoFit/>
          </a:bodyPr>
          <a:lstStyle/>
          <a:p>
            <a:r>
              <a:rPr kumimoji="1" lang="ja-JP" altLang="en-US" dirty="0"/>
              <a:t>佐賀市</a:t>
            </a:r>
          </a:p>
        </p:txBody>
      </p:sp>
    </p:spTree>
    <p:extLst>
      <p:ext uri="{BB962C8B-B14F-4D97-AF65-F5344CB8AC3E}">
        <p14:creationId xmlns:p14="http://schemas.microsoft.com/office/powerpoint/2010/main" val="3673406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a:xfrm>
            <a:off x="161058" y="278347"/>
            <a:ext cx="7886700" cy="626676"/>
          </a:xfrm>
        </p:spPr>
        <p:txBody>
          <a:bodyPr>
            <a:normAutofit/>
          </a:bodyPr>
          <a:lstStyle/>
          <a:p>
            <a:r>
              <a:rPr lang="ja-JP" altLang="en-US" sz="3200" dirty="0"/>
              <a:t>断層面の候補</a:t>
            </a:r>
            <a:r>
              <a:rPr lang="en-US" altLang="ja-JP" sz="3200" dirty="0"/>
              <a:t>2</a:t>
            </a:r>
            <a:endParaRPr kumimoji="1" lang="ja-JP" altLang="en-US" sz="3200" dirty="0"/>
          </a:p>
        </p:txBody>
      </p:sp>
      <p:sp>
        <p:nvSpPr>
          <p:cNvPr id="7" name="テキスト ボックス 6">
            <a:extLst>
              <a:ext uri="{FF2B5EF4-FFF2-40B4-BE49-F238E27FC236}">
                <a16:creationId xmlns:a16="http://schemas.microsoft.com/office/drawing/2014/main" id="{49C26BBC-E119-424B-8BDB-FA2B8A3B5644}"/>
              </a:ext>
            </a:extLst>
          </p:cNvPr>
          <p:cNvSpPr txBox="1"/>
          <p:nvPr/>
        </p:nvSpPr>
        <p:spPr>
          <a:xfrm>
            <a:off x="3133100" y="457056"/>
            <a:ext cx="3877985" cy="369332"/>
          </a:xfrm>
          <a:prstGeom prst="rect">
            <a:avLst/>
          </a:prstGeom>
          <a:noFill/>
        </p:spPr>
        <p:txBody>
          <a:bodyPr wrap="none" rtlCol="0">
            <a:spAutoFit/>
          </a:bodyPr>
          <a:lstStyle/>
          <a:p>
            <a:r>
              <a:rPr kumimoji="1" lang="ja-JP" altLang="en-US" dirty="0"/>
              <a:t>どちらが良いかは今後の分析による</a:t>
            </a:r>
          </a:p>
        </p:txBody>
      </p:sp>
      <p:pic>
        <p:nvPicPr>
          <p:cNvPr id="10" name="図 9">
            <a:extLst>
              <a:ext uri="{FF2B5EF4-FFF2-40B4-BE49-F238E27FC236}">
                <a16:creationId xmlns:a16="http://schemas.microsoft.com/office/drawing/2014/main" id="{E40005B8-F490-4AE7-971F-C9A4F8658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543" y="750592"/>
            <a:ext cx="4545470" cy="5878808"/>
          </a:xfrm>
          <a:prstGeom prst="rect">
            <a:avLst/>
          </a:prstGeom>
        </p:spPr>
      </p:pic>
      <p:sp>
        <p:nvSpPr>
          <p:cNvPr id="21" name="テキスト ボックス 20">
            <a:extLst>
              <a:ext uri="{FF2B5EF4-FFF2-40B4-BE49-F238E27FC236}">
                <a16:creationId xmlns:a16="http://schemas.microsoft.com/office/drawing/2014/main" id="{7E11E81A-194B-4E07-806A-F56A49DA6F21}"/>
              </a:ext>
            </a:extLst>
          </p:cNvPr>
          <p:cNvSpPr txBox="1"/>
          <p:nvPr/>
        </p:nvSpPr>
        <p:spPr>
          <a:xfrm>
            <a:off x="235007" y="1681856"/>
            <a:ext cx="1228221" cy="369332"/>
          </a:xfrm>
          <a:prstGeom prst="rect">
            <a:avLst/>
          </a:prstGeom>
          <a:noFill/>
        </p:spPr>
        <p:txBody>
          <a:bodyPr wrap="none" rtlCol="0">
            <a:spAutoFit/>
          </a:bodyPr>
          <a:lstStyle/>
          <a:p>
            <a:r>
              <a:rPr kumimoji="1" lang="ja-JP" altLang="en-US" dirty="0">
                <a:solidFill>
                  <a:srgbClr val="C00000"/>
                </a:solidFill>
              </a:rPr>
              <a:t>走向</a:t>
            </a:r>
            <a:r>
              <a:rPr kumimoji="1" lang="en-US" altLang="ja-JP" dirty="0">
                <a:solidFill>
                  <a:srgbClr val="C00000"/>
                </a:solidFill>
              </a:rPr>
              <a:t>301°</a:t>
            </a:r>
            <a:endParaRPr kumimoji="1" lang="ja-JP" altLang="en-US" dirty="0">
              <a:solidFill>
                <a:srgbClr val="C00000"/>
              </a:solidFill>
            </a:endParaRPr>
          </a:p>
        </p:txBody>
      </p:sp>
      <p:cxnSp>
        <p:nvCxnSpPr>
          <p:cNvPr id="59" name="直線コネクタ 58">
            <a:extLst>
              <a:ext uri="{FF2B5EF4-FFF2-40B4-BE49-F238E27FC236}">
                <a16:creationId xmlns:a16="http://schemas.microsoft.com/office/drawing/2014/main" id="{9C81CA89-09A0-47E4-9547-18625F28E748}"/>
              </a:ext>
            </a:extLst>
          </p:cNvPr>
          <p:cNvCxnSpPr>
            <a:cxnSpLocks/>
            <a:stCxn id="62" idx="2"/>
            <a:endCxn id="19" idx="1"/>
          </p:cNvCxnSpPr>
          <p:nvPr/>
        </p:nvCxnSpPr>
        <p:spPr>
          <a:xfrm flipH="1">
            <a:off x="3028471" y="2048440"/>
            <a:ext cx="1650633" cy="110911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B407A5E5-D709-43B0-B548-10AE0CCF7FC7}"/>
              </a:ext>
            </a:extLst>
          </p:cNvPr>
          <p:cNvSpPr txBox="1"/>
          <p:nvPr/>
        </p:nvSpPr>
        <p:spPr>
          <a:xfrm>
            <a:off x="3951180" y="1679108"/>
            <a:ext cx="1455848" cy="369332"/>
          </a:xfrm>
          <a:prstGeom prst="rect">
            <a:avLst/>
          </a:prstGeom>
          <a:noFill/>
          <a:ln>
            <a:solidFill>
              <a:srgbClr val="C00000"/>
            </a:solidFill>
          </a:ln>
        </p:spPr>
        <p:txBody>
          <a:bodyPr wrap="none" rtlCol="0">
            <a:spAutoFit/>
          </a:bodyPr>
          <a:lstStyle/>
          <a:p>
            <a:r>
              <a:rPr kumimoji="1" lang="ja-JP" altLang="en-US" dirty="0">
                <a:solidFill>
                  <a:srgbClr val="C00000"/>
                </a:solidFill>
              </a:rPr>
              <a:t>断層面候補</a:t>
            </a:r>
            <a:r>
              <a:rPr kumimoji="1" lang="en-US" altLang="ja-JP" dirty="0">
                <a:solidFill>
                  <a:srgbClr val="C00000"/>
                </a:solidFill>
              </a:rPr>
              <a:t>2</a:t>
            </a:r>
            <a:endParaRPr kumimoji="1" lang="ja-JP" altLang="en-US" dirty="0">
              <a:solidFill>
                <a:srgbClr val="C00000"/>
              </a:solidFill>
            </a:endParaRPr>
          </a:p>
        </p:txBody>
      </p:sp>
      <p:cxnSp>
        <p:nvCxnSpPr>
          <p:cNvPr id="14" name="直線コネクタ 13">
            <a:extLst>
              <a:ext uri="{FF2B5EF4-FFF2-40B4-BE49-F238E27FC236}">
                <a16:creationId xmlns:a16="http://schemas.microsoft.com/office/drawing/2014/main" id="{FD495AC2-7A7B-425A-BC84-A538457DC7FC}"/>
              </a:ext>
            </a:extLst>
          </p:cNvPr>
          <p:cNvCxnSpPr>
            <a:cxnSpLocks/>
          </p:cNvCxnSpPr>
          <p:nvPr/>
        </p:nvCxnSpPr>
        <p:spPr>
          <a:xfrm rot="18060000">
            <a:off x="2677703" y="571176"/>
            <a:ext cx="0" cy="6138434"/>
          </a:xfrm>
          <a:prstGeom prst="line">
            <a:avLst/>
          </a:prstGeom>
          <a:ln w="38100">
            <a:solidFill>
              <a:srgbClr val="C00000"/>
            </a:solidFill>
            <a:headEnd type="arrow"/>
          </a:ln>
        </p:spPr>
        <p:style>
          <a:lnRef idx="1">
            <a:schemeClr val="accent1"/>
          </a:lnRef>
          <a:fillRef idx="0">
            <a:schemeClr val="accent1"/>
          </a:fillRef>
          <a:effectRef idx="0">
            <a:schemeClr val="accent1"/>
          </a:effectRef>
          <a:fontRef idx="minor">
            <a:schemeClr val="tx1"/>
          </a:fontRef>
        </p:style>
      </p:cxnSp>
      <p:sp>
        <p:nvSpPr>
          <p:cNvPr id="19" name="フリーフォーム: 図形 18">
            <a:extLst>
              <a:ext uri="{FF2B5EF4-FFF2-40B4-BE49-F238E27FC236}">
                <a16:creationId xmlns:a16="http://schemas.microsoft.com/office/drawing/2014/main" id="{66804B03-E150-48AD-9BEE-01E36775797E}"/>
              </a:ext>
            </a:extLst>
          </p:cNvPr>
          <p:cNvSpPr/>
          <p:nvPr/>
        </p:nvSpPr>
        <p:spPr>
          <a:xfrm rot="15077267">
            <a:off x="1322736" y="2449407"/>
            <a:ext cx="2845372" cy="2443032"/>
          </a:xfrm>
          <a:custGeom>
            <a:avLst/>
            <a:gdLst>
              <a:gd name="connsiteX0" fmla="*/ 0 w 2719137"/>
              <a:gd name="connsiteY0" fmla="*/ 2438400 h 2438400"/>
              <a:gd name="connsiteX1" fmla="*/ 1917032 w 2719137"/>
              <a:gd name="connsiteY1" fmla="*/ 1708484 h 2438400"/>
              <a:gd name="connsiteX2" fmla="*/ 2719137 w 2719137"/>
              <a:gd name="connsiteY2" fmla="*/ 0 h 2438400"/>
              <a:gd name="connsiteX0" fmla="*/ 0 w 2722214"/>
              <a:gd name="connsiteY0" fmla="*/ 2438400 h 2438400"/>
              <a:gd name="connsiteX1" fmla="*/ 1917032 w 2722214"/>
              <a:gd name="connsiteY1" fmla="*/ 1708484 h 2438400"/>
              <a:gd name="connsiteX2" fmla="*/ 2719137 w 2722214"/>
              <a:gd name="connsiteY2" fmla="*/ 0 h 2438400"/>
              <a:gd name="connsiteX0" fmla="*/ 0 w 2722214"/>
              <a:gd name="connsiteY0" fmla="*/ 2438400 h 2444223"/>
              <a:gd name="connsiteX1" fmla="*/ 1917032 w 2722214"/>
              <a:gd name="connsiteY1" fmla="*/ 1708484 h 2444223"/>
              <a:gd name="connsiteX2" fmla="*/ 2719137 w 2722214"/>
              <a:gd name="connsiteY2" fmla="*/ 0 h 2444223"/>
              <a:gd name="connsiteX0" fmla="*/ 0 w 2722214"/>
              <a:gd name="connsiteY0" fmla="*/ 2438400 h 2452653"/>
              <a:gd name="connsiteX1" fmla="*/ 1917032 w 2722214"/>
              <a:gd name="connsiteY1" fmla="*/ 1708484 h 2452653"/>
              <a:gd name="connsiteX2" fmla="*/ 2719137 w 2722214"/>
              <a:gd name="connsiteY2" fmla="*/ 0 h 2452653"/>
              <a:gd name="connsiteX0" fmla="*/ 0 w 2722328"/>
              <a:gd name="connsiteY0" fmla="*/ 2438400 h 2453342"/>
              <a:gd name="connsiteX1" fmla="*/ 1932570 w 2722328"/>
              <a:gd name="connsiteY1" fmla="*/ 1732386 h 2453342"/>
              <a:gd name="connsiteX2" fmla="*/ 2719137 w 2722328"/>
              <a:gd name="connsiteY2" fmla="*/ 0 h 2453342"/>
              <a:gd name="connsiteX0" fmla="*/ 0 w 2721265"/>
              <a:gd name="connsiteY0" fmla="*/ 2438400 h 2451051"/>
              <a:gd name="connsiteX1" fmla="*/ 1724165 w 2721265"/>
              <a:gd name="connsiteY1" fmla="*/ 1643172 h 2451051"/>
              <a:gd name="connsiteX2" fmla="*/ 2719137 w 2721265"/>
              <a:gd name="connsiteY2" fmla="*/ 0 h 2451051"/>
              <a:gd name="connsiteX0" fmla="*/ 0 w 2758076"/>
              <a:gd name="connsiteY0" fmla="*/ 2425620 h 2438509"/>
              <a:gd name="connsiteX1" fmla="*/ 1760956 w 2758076"/>
              <a:gd name="connsiteY1" fmla="*/ 1643172 h 2438509"/>
              <a:gd name="connsiteX2" fmla="*/ 2755928 w 2758076"/>
              <a:gd name="connsiteY2" fmla="*/ 0 h 2438509"/>
              <a:gd name="connsiteX0" fmla="*/ 0 w 2758076"/>
              <a:gd name="connsiteY0" fmla="*/ 2425620 h 2425620"/>
              <a:gd name="connsiteX1" fmla="*/ 1760956 w 2758076"/>
              <a:gd name="connsiteY1" fmla="*/ 1643172 h 2425620"/>
              <a:gd name="connsiteX2" fmla="*/ 2755928 w 2758076"/>
              <a:gd name="connsiteY2" fmla="*/ 0 h 2425620"/>
              <a:gd name="connsiteX0" fmla="*/ 0 w 2758076"/>
              <a:gd name="connsiteY0" fmla="*/ 2425620 h 2425620"/>
              <a:gd name="connsiteX1" fmla="*/ 1760956 w 2758076"/>
              <a:gd name="connsiteY1" fmla="*/ 1643172 h 2425620"/>
              <a:gd name="connsiteX2" fmla="*/ 2755928 w 2758076"/>
              <a:gd name="connsiteY2" fmla="*/ 0 h 2425620"/>
              <a:gd name="connsiteX0" fmla="*/ 0 w 2755928"/>
              <a:gd name="connsiteY0" fmla="*/ 2425620 h 2425620"/>
              <a:gd name="connsiteX1" fmla="*/ 1760956 w 2755928"/>
              <a:gd name="connsiteY1" fmla="*/ 1643172 h 2425620"/>
              <a:gd name="connsiteX2" fmla="*/ 2755928 w 2755928"/>
              <a:gd name="connsiteY2" fmla="*/ 0 h 2425620"/>
              <a:gd name="connsiteX0" fmla="*/ 0 w 2755928"/>
              <a:gd name="connsiteY0" fmla="*/ 2425620 h 2425620"/>
              <a:gd name="connsiteX1" fmla="*/ 1760956 w 2755928"/>
              <a:gd name="connsiteY1" fmla="*/ 1643172 h 2425620"/>
              <a:gd name="connsiteX2" fmla="*/ 2755928 w 2755928"/>
              <a:gd name="connsiteY2" fmla="*/ 0 h 2425620"/>
              <a:gd name="connsiteX0" fmla="*/ 0 w 2755928"/>
              <a:gd name="connsiteY0" fmla="*/ 2425620 h 2425620"/>
              <a:gd name="connsiteX1" fmla="*/ 1760956 w 2755928"/>
              <a:gd name="connsiteY1" fmla="*/ 1643172 h 2425620"/>
              <a:gd name="connsiteX2" fmla="*/ 2755928 w 2755928"/>
              <a:gd name="connsiteY2" fmla="*/ 0 h 2425620"/>
              <a:gd name="connsiteX0" fmla="*/ 0 w 2755928"/>
              <a:gd name="connsiteY0" fmla="*/ 2425620 h 2426602"/>
              <a:gd name="connsiteX1" fmla="*/ 1760956 w 2755928"/>
              <a:gd name="connsiteY1" fmla="*/ 1643172 h 2426602"/>
              <a:gd name="connsiteX2" fmla="*/ 2755928 w 2755928"/>
              <a:gd name="connsiteY2" fmla="*/ 0 h 2426602"/>
              <a:gd name="connsiteX0" fmla="*/ 0 w 2755928"/>
              <a:gd name="connsiteY0" fmla="*/ 2425620 h 2426602"/>
              <a:gd name="connsiteX1" fmla="*/ 1760956 w 2755928"/>
              <a:gd name="connsiteY1" fmla="*/ 1643172 h 2426602"/>
              <a:gd name="connsiteX2" fmla="*/ 2755928 w 2755928"/>
              <a:gd name="connsiteY2" fmla="*/ 0 h 2426602"/>
            </a:gdLst>
            <a:ahLst/>
            <a:cxnLst>
              <a:cxn ang="0">
                <a:pos x="connsiteX0" y="connsiteY0"/>
              </a:cxn>
              <a:cxn ang="0">
                <a:pos x="connsiteX1" y="connsiteY1"/>
              </a:cxn>
              <a:cxn ang="0">
                <a:pos x="connsiteX2" y="connsiteY2"/>
              </a:cxn>
            </a:cxnLst>
            <a:rect l="l" t="t" r="r" b="b"/>
            <a:pathLst>
              <a:path w="2755928" h="2426602">
                <a:moveTo>
                  <a:pt x="0" y="2425620"/>
                </a:moveTo>
                <a:cubicBezTo>
                  <a:pt x="690895" y="2451899"/>
                  <a:pt x="1393021" y="1944597"/>
                  <a:pt x="1760956" y="1643172"/>
                </a:cubicBezTo>
                <a:cubicBezTo>
                  <a:pt x="2128891" y="1341747"/>
                  <a:pt x="2637784" y="775955"/>
                  <a:pt x="2755928" y="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C12EDCFB-945C-4AE7-9BC4-34E80C5B52F1}"/>
              </a:ext>
            </a:extLst>
          </p:cNvPr>
          <p:cNvCxnSpPr>
            <a:cxnSpLocks/>
          </p:cNvCxnSpPr>
          <p:nvPr/>
        </p:nvCxnSpPr>
        <p:spPr>
          <a:xfrm>
            <a:off x="6040107" y="1970993"/>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645AB551-FC9C-4166-B1AF-EA65B1BDAF36}"/>
              </a:ext>
            </a:extLst>
          </p:cNvPr>
          <p:cNvSpPr txBox="1"/>
          <p:nvPr/>
        </p:nvSpPr>
        <p:spPr>
          <a:xfrm>
            <a:off x="8164818" y="1659553"/>
            <a:ext cx="646331" cy="369332"/>
          </a:xfrm>
          <a:prstGeom prst="rect">
            <a:avLst/>
          </a:prstGeom>
          <a:noFill/>
        </p:spPr>
        <p:txBody>
          <a:bodyPr wrap="none" rtlCol="0">
            <a:spAutoFit/>
          </a:bodyPr>
          <a:lstStyle/>
          <a:p>
            <a:r>
              <a:rPr kumimoji="1" lang="ja-JP" altLang="en-US" dirty="0"/>
              <a:t>北東</a:t>
            </a:r>
          </a:p>
        </p:txBody>
      </p:sp>
      <p:sp>
        <p:nvSpPr>
          <p:cNvPr id="37" name="テキスト ボックス 36">
            <a:extLst>
              <a:ext uri="{FF2B5EF4-FFF2-40B4-BE49-F238E27FC236}">
                <a16:creationId xmlns:a16="http://schemas.microsoft.com/office/drawing/2014/main" id="{85CC8126-D261-44C3-B6E9-D65430FFE177}"/>
              </a:ext>
            </a:extLst>
          </p:cNvPr>
          <p:cNvSpPr txBox="1"/>
          <p:nvPr/>
        </p:nvSpPr>
        <p:spPr>
          <a:xfrm>
            <a:off x="5972913" y="1670220"/>
            <a:ext cx="646331" cy="369332"/>
          </a:xfrm>
          <a:prstGeom prst="rect">
            <a:avLst/>
          </a:prstGeom>
          <a:noFill/>
        </p:spPr>
        <p:txBody>
          <a:bodyPr wrap="none" rtlCol="0">
            <a:spAutoFit/>
          </a:bodyPr>
          <a:lstStyle/>
          <a:p>
            <a:r>
              <a:rPr kumimoji="1" lang="ja-JP" altLang="en-US" dirty="0"/>
              <a:t>南西</a:t>
            </a:r>
            <a:endParaRPr kumimoji="1" lang="en-US" altLang="ja-JP" dirty="0"/>
          </a:p>
        </p:txBody>
      </p:sp>
      <p:sp>
        <p:nvSpPr>
          <p:cNvPr id="5" name="テキスト ボックス 4">
            <a:extLst>
              <a:ext uri="{FF2B5EF4-FFF2-40B4-BE49-F238E27FC236}">
                <a16:creationId xmlns:a16="http://schemas.microsoft.com/office/drawing/2014/main" id="{79E90764-4BA8-4B76-A90E-3DE3C58FCAE5}"/>
              </a:ext>
            </a:extLst>
          </p:cNvPr>
          <p:cNvSpPr txBox="1"/>
          <p:nvPr/>
        </p:nvSpPr>
        <p:spPr>
          <a:xfrm>
            <a:off x="6364325" y="1299623"/>
            <a:ext cx="2031325" cy="369332"/>
          </a:xfrm>
          <a:prstGeom prst="rect">
            <a:avLst/>
          </a:prstGeom>
          <a:noFill/>
        </p:spPr>
        <p:txBody>
          <a:bodyPr wrap="none" rtlCol="0">
            <a:spAutoFit/>
          </a:bodyPr>
          <a:lstStyle/>
          <a:p>
            <a:r>
              <a:rPr kumimoji="1" lang="ja-JP" altLang="en-US" dirty="0"/>
              <a:t>南東から見た断面</a:t>
            </a:r>
          </a:p>
        </p:txBody>
      </p:sp>
      <p:cxnSp>
        <p:nvCxnSpPr>
          <p:cNvPr id="25" name="直線コネクタ 24">
            <a:extLst>
              <a:ext uri="{FF2B5EF4-FFF2-40B4-BE49-F238E27FC236}">
                <a16:creationId xmlns:a16="http://schemas.microsoft.com/office/drawing/2014/main" id="{0C7404C3-D543-4420-B91C-88C9778D01F2}"/>
              </a:ext>
            </a:extLst>
          </p:cNvPr>
          <p:cNvCxnSpPr>
            <a:cxnSpLocks/>
          </p:cNvCxnSpPr>
          <p:nvPr/>
        </p:nvCxnSpPr>
        <p:spPr>
          <a:xfrm rot="3900000">
            <a:off x="6988470" y="2480000"/>
            <a:ext cx="113119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円弧 25">
            <a:extLst>
              <a:ext uri="{FF2B5EF4-FFF2-40B4-BE49-F238E27FC236}">
                <a16:creationId xmlns:a16="http://schemas.microsoft.com/office/drawing/2014/main" id="{9F690DFE-DE17-4DC8-BC63-7582C2FEE861}"/>
              </a:ext>
            </a:extLst>
          </p:cNvPr>
          <p:cNvSpPr/>
          <p:nvPr/>
        </p:nvSpPr>
        <p:spPr>
          <a:xfrm rot="5400000">
            <a:off x="7013197" y="1707862"/>
            <a:ext cx="518388" cy="518388"/>
          </a:xfrm>
          <a:prstGeom prst="arc">
            <a:avLst>
              <a:gd name="adj1" fmla="val 16200000"/>
              <a:gd name="adj2" fmla="val 19477892"/>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8" name="直線コネクタ 47">
            <a:extLst>
              <a:ext uri="{FF2B5EF4-FFF2-40B4-BE49-F238E27FC236}">
                <a16:creationId xmlns:a16="http://schemas.microsoft.com/office/drawing/2014/main" id="{5D61D00D-3A2C-4C8C-99BF-32A50344904F}"/>
              </a:ext>
            </a:extLst>
          </p:cNvPr>
          <p:cNvCxnSpPr>
            <a:cxnSpLocks/>
          </p:cNvCxnSpPr>
          <p:nvPr/>
        </p:nvCxnSpPr>
        <p:spPr>
          <a:xfrm>
            <a:off x="6568391" y="5241036"/>
            <a:ext cx="163503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円弧 40">
            <a:extLst>
              <a:ext uri="{FF2B5EF4-FFF2-40B4-BE49-F238E27FC236}">
                <a16:creationId xmlns:a16="http://schemas.microsoft.com/office/drawing/2014/main" id="{6BED92F8-27C8-4A4A-AA55-E066A4097E46}"/>
              </a:ext>
            </a:extLst>
          </p:cNvPr>
          <p:cNvSpPr/>
          <p:nvPr/>
        </p:nvSpPr>
        <p:spPr>
          <a:xfrm rot="5400000">
            <a:off x="7168468" y="5017576"/>
            <a:ext cx="437828" cy="437828"/>
          </a:xfrm>
          <a:prstGeom prst="arc">
            <a:avLst>
              <a:gd name="adj1" fmla="val 16200000"/>
              <a:gd name="adj2" fmla="val 19226952"/>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E74FD232-6925-4005-AEB3-67546C008B20}"/>
              </a:ext>
            </a:extLst>
          </p:cNvPr>
          <p:cNvSpPr/>
          <p:nvPr/>
        </p:nvSpPr>
        <p:spPr>
          <a:xfrm>
            <a:off x="5788326" y="4073186"/>
            <a:ext cx="646331" cy="369332"/>
          </a:xfrm>
          <a:prstGeom prst="rect">
            <a:avLst/>
          </a:prstGeom>
        </p:spPr>
        <p:txBody>
          <a:bodyPr wrap="none">
            <a:spAutoFit/>
          </a:bodyPr>
          <a:lstStyle/>
          <a:p>
            <a:r>
              <a:rPr kumimoji="1" lang="ja-JP" altLang="en-US" dirty="0"/>
              <a:t>南東</a:t>
            </a:r>
            <a:endParaRPr lang="ja-JP" altLang="en-US" dirty="0"/>
          </a:p>
        </p:txBody>
      </p:sp>
      <p:sp>
        <p:nvSpPr>
          <p:cNvPr id="58" name="正方形/長方形 57">
            <a:extLst>
              <a:ext uri="{FF2B5EF4-FFF2-40B4-BE49-F238E27FC236}">
                <a16:creationId xmlns:a16="http://schemas.microsoft.com/office/drawing/2014/main" id="{87495460-B69E-4595-A970-91884BA67588}"/>
              </a:ext>
            </a:extLst>
          </p:cNvPr>
          <p:cNvSpPr/>
          <p:nvPr/>
        </p:nvSpPr>
        <p:spPr>
          <a:xfrm>
            <a:off x="8395650" y="4073186"/>
            <a:ext cx="646331" cy="369332"/>
          </a:xfrm>
          <a:prstGeom prst="rect">
            <a:avLst/>
          </a:prstGeom>
        </p:spPr>
        <p:txBody>
          <a:bodyPr wrap="none">
            <a:spAutoFit/>
          </a:bodyPr>
          <a:lstStyle/>
          <a:p>
            <a:r>
              <a:rPr lang="ja-JP" altLang="en-US" dirty="0"/>
              <a:t>北西</a:t>
            </a:r>
          </a:p>
        </p:txBody>
      </p:sp>
      <p:sp>
        <p:nvSpPr>
          <p:cNvPr id="60" name="テキスト ボックス 59">
            <a:extLst>
              <a:ext uri="{FF2B5EF4-FFF2-40B4-BE49-F238E27FC236}">
                <a16:creationId xmlns:a16="http://schemas.microsoft.com/office/drawing/2014/main" id="{913313AA-C6A7-45A4-8868-6917F3BBDE8E}"/>
              </a:ext>
            </a:extLst>
          </p:cNvPr>
          <p:cNvSpPr txBox="1"/>
          <p:nvPr/>
        </p:nvSpPr>
        <p:spPr>
          <a:xfrm>
            <a:off x="7574389" y="2063132"/>
            <a:ext cx="1342034" cy="369332"/>
          </a:xfrm>
          <a:prstGeom prst="rect">
            <a:avLst/>
          </a:prstGeom>
          <a:noFill/>
        </p:spPr>
        <p:txBody>
          <a:bodyPr wrap="none" rtlCol="0">
            <a:spAutoFit/>
          </a:bodyPr>
          <a:lstStyle/>
          <a:p>
            <a:r>
              <a:rPr kumimoji="1" lang="ja-JP" altLang="en-US" dirty="0">
                <a:solidFill>
                  <a:srgbClr val="C00000"/>
                </a:solidFill>
              </a:rPr>
              <a:t>傾斜角</a:t>
            </a:r>
            <a:r>
              <a:rPr kumimoji="1" lang="en-US" altLang="ja-JP" dirty="0">
                <a:solidFill>
                  <a:srgbClr val="C00000"/>
                </a:solidFill>
              </a:rPr>
              <a:t>65°</a:t>
            </a:r>
          </a:p>
        </p:txBody>
      </p:sp>
      <p:sp>
        <p:nvSpPr>
          <p:cNvPr id="61" name="テキスト ボックス 60">
            <a:extLst>
              <a:ext uri="{FF2B5EF4-FFF2-40B4-BE49-F238E27FC236}">
                <a16:creationId xmlns:a16="http://schemas.microsoft.com/office/drawing/2014/main" id="{ACE904B3-E49A-41F0-8BB9-E8255591585E}"/>
              </a:ext>
            </a:extLst>
          </p:cNvPr>
          <p:cNvSpPr txBox="1"/>
          <p:nvPr/>
        </p:nvSpPr>
        <p:spPr>
          <a:xfrm>
            <a:off x="6356225" y="5530874"/>
            <a:ext cx="1406067" cy="369332"/>
          </a:xfrm>
          <a:prstGeom prst="rect">
            <a:avLst/>
          </a:prstGeom>
          <a:noFill/>
        </p:spPr>
        <p:txBody>
          <a:bodyPr wrap="square" rtlCol="0">
            <a:spAutoFit/>
          </a:bodyPr>
          <a:lstStyle/>
          <a:p>
            <a:r>
              <a:rPr kumimoji="1" lang="ja-JP" altLang="en-US" dirty="0">
                <a:solidFill>
                  <a:srgbClr val="C00000"/>
                </a:solidFill>
              </a:rPr>
              <a:t>滑り角</a:t>
            </a:r>
            <a:r>
              <a:rPr kumimoji="1" lang="en-US" altLang="ja-JP" dirty="0">
                <a:solidFill>
                  <a:srgbClr val="C00000"/>
                </a:solidFill>
              </a:rPr>
              <a:t>-38°</a:t>
            </a:r>
            <a:endParaRPr kumimoji="1" lang="ja-JP" altLang="en-US" dirty="0">
              <a:solidFill>
                <a:srgbClr val="C00000"/>
              </a:solidFill>
            </a:endParaRPr>
          </a:p>
        </p:txBody>
      </p:sp>
      <p:cxnSp>
        <p:nvCxnSpPr>
          <p:cNvPr id="57" name="直線コネクタ 56">
            <a:extLst>
              <a:ext uri="{FF2B5EF4-FFF2-40B4-BE49-F238E27FC236}">
                <a16:creationId xmlns:a16="http://schemas.microsoft.com/office/drawing/2014/main" id="{3E347D57-95B3-4006-A768-56D12981CEEF}"/>
              </a:ext>
            </a:extLst>
          </p:cNvPr>
          <p:cNvCxnSpPr>
            <a:cxnSpLocks/>
          </p:cNvCxnSpPr>
          <p:nvPr/>
        </p:nvCxnSpPr>
        <p:spPr>
          <a:xfrm>
            <a:off x="7341926" y="5241982"/>
            <a:ext cx="569753" cy="436882"/>
          </a:xfrm>
          <a:prstGeom prst="line">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C1B3A7DB-AB90-4BF3-A0A5-5AB402C0650C}"/>
              </a:ext>
            </a:extLst>
          </p:cNvPr>
          <p:cNvSpPr txBox="1"/>
          <p:nvPr/>
        </p:nvSpPr>
        <p:spPr>
          <a:xfrm>
            <a:off x="7531447" y="4888863"/>
            <a:ext cx="902811" cy="307777"/>
          </a:xfrm>
          <a:prstGeom prst="rect">
            <a:avLst/>
          </a:prstGeom>
          <a:noFill/>
        </p:spPr>
        <p:txBody>
          <a:bodyPr wrap="none" rtlCol="0">
            <a:spAutoFit/>
          </a:bodyPr>
          <a:lstStyle/>
          <a:p>
            <a:r>
              <a:rPr kumimoji="1" lang="ja-JP" altLang="en-US" sz="1400" dirty="0"/>
              <a:t>走向方向</a:t>
            </a:r>
          </a:p>
        </p:txBody>
      </p:sp>
      <p:sp>
        <p:nvSpPr>
          <p:cNvPr id="72" name="正方形/長方形 71">
            <a:extLst>
              <a:ext uri="{FF2B5EF4-FFF2-40B4-BE49-F238E27FC236}">
                <a16:creationId xmlns:a16="http://schemas.microsoft.com/office/drawing/2014/main" id="{29245FEA-0072-4555-A14B-7DBA631A07C6}"/>
              </a:ext>
            </a:extLst>
          </p:cNvPr>
          <p:cNvSpPr/>
          <p:nvPr/>
        </p:nvSpPr>
        <p:spPr>
          <a:xfrm>
            <a:off x="5891679" y="4340115"/>
            <a:ext cx="3150302" cy="1818685"/>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a:extLst>
              <a:ext uri="{FF2B5EF4-FFF2-40B4-BE49-F238E27FC236}">
                <a16:creationId xmlns:a16="http://schemas.microsoft.com/office/drawing/2014/main" id="{368710C6-9611-4330-8BD3-8C1003CB1BBC}"/>
              </a:ext>
            </a:extLst>
          </p:cNvPr>
          <p:cNvSpPr/>
          <p:nvPr/>
        </p:nvSpPr>
        <p:spPr>
          <a:xfrm>
            <a:off x="5788327" y="3416785"/>
            <a:ext cx="3253654" cy="646331"/>
          </a:xfrm>
          <a:prstGeom prst="rect">
            <a:avLst/>
          </a:prstGeom>
        </p:spPr>
        <p:txBody>
          <a:bodyPr wrap="square">
            <a:spAutoFit/>
          </a:bodyPr>
          <a:lstStyle/>
          <a:p>
            <a:r>
              <a:rPr kumimoji="1" lang="ja-JP" altLang="en-US" dirty="0"/>
              <a:t>断層面上での下盤側に対する上盤側の滑り方向</a:t>
            </a:r>
            <a:endParaRPr lang="ja-JP" altLang="en-US" dirty="0"/>
          </a:p>
        </p:txBody>
      </p:sp>
      <p:sp>
        <p:nvSpPr>
          <p:cNvPr id="30" name="テキスト ボックス 29">
            <a:extLst>
              <a:ext uri="{FF2B5EF4-FFF2-40B4-BE49-F238E27FC236}">
                <a16:creationId xmlns:a16="http://schemas.microsoft.com/office/drawing/2014/main" id="{3FDC465D-231A-4AFD-8EA5-F2A8CBAE26F4}"/>
              </a:ext>
            </a:extLst>
          </p:cNvPr>
          <p:cNvSpPr txBox="1"/>
          <p:nvPr/>
        </p:nvSpPr>
        <p:spPr>
          <a:xfrm>
            <a:off x="66090" y="5978343"/>
            <a:ext cx="4846731" cy="954107"/>
          </a:xfrm>
          <a:prstGeom prst="rect">
            <a:avLst/>
          </a:prstGeom>
          <a:noFill/>
        </p:spPr>
        <p:txBody>
          <a:bodyPr wrap="square" rtlCol="0">
            <a:spAutoFit/>
          </a:bodyPr>
          <a:lstStyle/>
          <a:p>
            <a:r>
              <a:rPr kumimoji="1" lang="ja-JP" altLang="en-US" sz="1400" dirty="0"/>
              <a:t>「主な地震の発震機構解（速報値）」（気象庁</a:t>
            </a:r>
            <a:r>
              <a:rPr kumimoji="1" lang="en-US" altLang="ja-JP" sz="1400" dirty="0"/>
              <a:t>, 2019</a:t>
            </a:r>
            <a:r>
              <a:rPr kumimoji="1" lang="ja-JP" altLang="en-US" sz="1400" dirty="0"/>
              <a:t>）に加筆</a:t>
            </a:r>
            <a:endParaRPr kumimoji="1" lang="en-US" altLang="ja-JP" sz="1400" dirty="0"/>
          </a:p>
          <a:p>
            <a:r>
              <a:rPr lang="ja-JP" altLang="en-US" sz="1400" dirty="0"/>
              <a:t>https://www.data.jma.go.jp/svd/eew/data/mech/fig/mc2019010318100000N330000E13036000110050.html</a:t>
            </a:r>
            <a:endParaRPr kumimoji="1" lang="ja-JP" altLang="en-US" sz="1400" dirty="0"/>
          </a:p>
        </p:txBody>
      </p:sp>
      <p:sp>
        <p:nvSpPr>
          <p:cNvPr id="31" name="テキスト ボックス 30">
            <a:extLst>
              <a:ext uri="{FF2B5EF4-FFF2-40B4-BE49-F238E27FC236}">
                <a16:creationId xmlns:a16="http://schemas.microsoft.com/office/drawing/2014/main" id="{1D479FE9-E8A1-420F-9A74-7A434ACCFA5A}"/>
              </a:ext>
            </a:extLst>
          </p:cNvPr>
          <p:cNvSpPr txBox="1"/>
          <p:nvPr/>
        </p:nvSpPr>
        <p:spPr>
          <a:xfrm>
            <a:off x="4829786" y="6239313"/>
            <a:ext cx="4305987" cy="369332"/>
          </a:xfrm>
          <a:prstGeom prst="rect">
            <a:avLst/>
          </a:prstGeom>
          <a:noFill/>
        </p:spPr>
        <p:txBody>
          <a:bodyPr wrap="none" rtlCol="0">
            <a:spAutoFit/>
          </a:bodyPr>
          <a:lstStyle/>
          <a:p>
            <a:r>
              <a:rPr kumimoji="1" lang="en-US" altLang="ja-JP" dirty="0"/>
              <a:t>M5</a:t>
            </a:r>
            <a:r>
              <a:rPr kumimoji="1" lang="ja-JP" altLang="en-US" dirty="0"/>
              <a:t>の平均的な断層の長さは</a:t>
            </a:r>
            <a:r>
              <a:rPr kumimoji="1" lang="en-US" altLang="ja-JP" dirty="0"/>
              <a:t>3</a:t>
            </a:r>
            <a:r>
              <a:rPr kumimoji="1" lang="ja-JP" altLang="en-US" dirty="0"/>
              <a:t>～</a:t>
            </a:r>
            <a:r>
              <a:rPr kumimoji="1" lang="en-US" altLang="ja-JP" dirty="0"/>
              <a:t>5 km</a:t>
            </a:r>
            <a:r>
              <a:rPr kumimoji="1" lang="ja-JP" altLang="en-US" dirty="0"/>
              <a:t>程度</a:t>
            </a:r>
          </a:p>
        </p:txBody>
      </p:sp>
    </p:spTree>
    <p:extLst>
      <p:ext uri="{BB962C8B-B14F-4D97-AF65-F5344CB8AC3E}">
        <p14:creationId xmlns:p14="http://schemas.microsoft.com/office/powerpoint/2010/main" val="4277233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801A5B5-6442-446A-8276-B319D1BA4001}"/>
              </a:ext>
            </a:extLst>
          </p:cNvPr>
          <p:cNvPicPr>
            <a:picLocks noChangeAspect="1"/>
          </p:cNvPicPr>
          <p:nvPr/>
        </p:nvPicPr>
        <p:blipFill>
          <a:blip r:embed="rId2"/>
          <a:stretch>
            <a:fillRect/>
          </a:stretch>
        </p:blipFill>
        <p:spPr>
          <a:xfrm>
            <a:off x="1209675" y="5471294"/>
            <a:ext cx="7934325" cy="1381125"/>
          </a:xfrm>
          <a:prstGeom prst="rect">
            <a:avLst/>
          </a:prstGeom>
        </p:spPr>
      </p:pic>
      <p:pic>
        <p:nvPicPr>
          <p:cNvPr id="5" name="図 4">
            <a:extLst>
              <a:ext uri="{FF2B5EF4-FFF2-40B4-BE49-F238E27FC236}">
                <a16:creationId xmlns:a16="http://schemas.microsoft.com/office/drawing/2014/main" id="{B2F231C5-A12A-45C9-8F67-8BCA6A3AB2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8464" y="0"/>
            <a:ext cx="6078772" cy="5526157"/>
          </a:xfrm>
          <a:prstGeom prst="rect">
            <a:avLst/>
          </a:prstGeom>
        </p:spPr>
      </p:pic>
      <p:sp>
        <p:nvSpPr>
          <p:cNvPr id="2" name="タイトル 1">
            <a:extLst>
              <a:ext uri="{FF2B5EF4-FFF2-40B4-BE49-F238E27FC236}">
                <a16:creationId xmlns:a16="http://schemas.microsoft.com/office/drawing/2014/main" id="{D9EAAE87-27ED-4FCE-937B-610600135BAB}"/>
              </a:ext>
            </a:extLst>
          </p:cNvPr>
          <p:cNvSpPr>
            <a:spLocks noGrp="1"/>
          </p:cNvSpPr>
          <p:nvPr>
            <p:ph type="title"/>
          </p:nvPr>
        </p:nvSpPr>
        <p:spPr>
          <a:xfrm>
            <a:off x="628650" y="166345"/>
            <a:ext cx="7886700" cy="620836"/>
          </a:xfrm>
        </p:spPr>
        <p:txBody>
          <a:bodyPr>
            <a:noAutofit/>
          </a:bodyPr>
          <a:lstStyle/>
          <a:p>
            <a:r>
              <a:rPr kumimoji="1" lang="ja-JP" altLang="en-US" sz="3200" dirty="0"/>
              <a:t>余震分布</a:t>
            </a:r>
          </a:p>
        </p:txBody>
      </p:sp>
      <p:sp>
        <p:nvSpPr>
          <p:cNvPr id="3" name="テキスト ボックス 2">
            <a:extLst>
              <a:ext uri="{FF2B5EF4-FFF2-40B4-BE49-F238E27FC236}">
                <a16:creationId xmlns:a16="http://schemas.microsoft.com/office/drawing/2014/main" id="{601E4AB4-1AD7-4E2D-A0FF-4EBC3FF1E90F}"/>
              </a:ext>
            </a:extLst>
          </p:cNvPr>
          <p:cNvSpPr txBox="1"/>
          <p:nvPr/>
        </p:nvSpPr>
        <p:spPr>
          <a:xfrm>
            <a:off x="111318" y="953526"/>
            <a:ext cx="2936682" cy="4622997"/>
          </a:xfrm>
          <a:prstGeom prst="rect">
            <a:avLst/>
          </a:prstGeom>
          <a:noFill/>
        </p:spPr>
        <p:txBody>
          <a:bodyPr wrap="square" rtlCol="0">
            <a:spAutoFit/>
          </a:bodyPr>
          <a:lstStyle/>
          <a:p>
            <a:pPr>
              <a:lnSpc>
                <a:spcPct val="150000"/>
              </a:lnSpc>
            </a:pPr>
            <a:r>
              <a:rPr kumimoji="1" lang="ja-JP" altLang="en-US" dirty="0"/>
              <a:t>地震発生直後の余震の多くは本震の断層面に沿って起こると考えられている。余震分布から、本震の断層面を推定できる。</a:t>
            </a:r>
            <a:endParaRPr kumimoji="1" lang="en-US" altLang="ja-JP" dirty="0"/>
          </a:p>
          <a:p>
            <a:pPr>
              <a:lnSpc>
                <a:spcPct val="150000"/>
              </a:lnSpc>
            </a:pPr>
            <a:r>
              <a:rPr kumimoji="1" lang="ja-JP" altLang="en-US" dirty="0"/>
              <a:t>今回の場合、</a:t>
            </a:r>
            <a:r>
              <a:rPr kumimoji="1" lang="en-US" altLang="ja-JP" dirty="0"/>
              <a:t>2</a:t>
            </a:r>
            <a:r>
              <a:rPr kumimoji="1" lang="ja-JP" altLang="en-US" dirty="0"/>
              <a:t>つめの断層面候補の走向が余震分布に合っているように見える。しかし、自動処理の震源のため信頼性が低く、人による確認が必要。</a:t>
            </a:r>
            <a:endParaRPr kumimoji="1" lang="en-US" altLang="ja-JP" dirty="0"/>
          </a:p>
        </p:txBody>
      </p:sp>
      <p:sp>
        <p:nvSpPr>
          <p:cNvPr id="7" name="テキスト ボックス 6">
            <a:extLst>
              <a:ext uri="{FF2B5EF4-FFF2-40B4-BE49-F238E27FC236}">
                <a16:creationId xmlns:a16="http://schemas.microsoft.com/office/drawing/2014/main" id="{454A430F-D8AD-414F-8496-05CF36475E19}"/>
              </a:ext>
            </a:extLst>
          </p:cNvPr>
          <p:cNvSpPr txBox="1"/>
          <p:nvPr/>
        </p:nvSpPr>
        <p:spPr>
          <a:xfrm>
            <a:off x="5377709" y="1331843"/>
            <a:ext cx="3766291" cy="830997"/>
          </a:xfrm>
          <a:prstGeom prst="rect">
            <a:avLst/>
          </a:prstGeom>
          <a:solidFill>
            <a:schemeClr val="bg1">
              <a:alpha val="66000"/>
            </a:schemeClr>
          </a:solidFill>
        </p:spPr>
        <p:txBody>
          <a:bodyPr wrap="square" rtlCol="0">
            <a:spAutoFit/>
          </a:bodyPr>
          <a:lstStyle/>
          <a:p>
            <a:r>
              <a:rPr kumimoji="1" lang="ja-JP" altLang="en-US" sz="1600" dirty="0"/>
              <a:t>「</a:t>
            </a:r>
            <a:r>
              <a:rPr lang="ja-JP" altLang="en-US" sz="1600" dirty="0"/>
              <a:t>平成</a:t>
            </a:r>
            <a:r>
              <a:rPr lang="en-US" altLang="ja-JP" sz="1600" dirty="0"/>
              <a:t>31</a:t>
            </a:r>
            <a:r>
              <a:rPr lang="ja-JP" altLang="en-US" sz="1600" dirty="0"/>
              <a:t>年</a:t>
            </a:r>
            <a:r>
              <a:rPr lang="en-US" altLang="ja-JP" sz="1600" dirty="0"/>
              <a:t>1</a:t>
            </a:r>
            <a:r>
              <a:rPr lang="ja-JP" altLang="en-US" sz="1600" dirty="0"/>
              <a:t>月</a:t>
            </a:r>
            <a:r>
              <a:rPr lang="en-US" altLang="ja-JP" sz="1600" dirty="0"/>
              <a:t>3</a:t>
            </a:r>
            <a:r>
              <a:rPr lang="ja-JP" altLang="en-US" sz="1600" dirty="0"/>
              <a:t>日</a:t>
            </a:r>
            <a:r>
              <a:rPr lang="en-US" altLang="ja-JP" sz="1600" dirty="0"/>
              <a:t>18</a:t>
            </a:r>
            <a:r>
              <a:rPr lang="ja-JP" altLang="en-US" sz="1600" dirty="0"/>
              <a:t>時</a:t>
            </a:r>
            <a:r>
              <a:rPr lang="en-US" altLang="ja-JP" sz="1600" dirty="0"/>
              <a:t>10</a:t>
            </a:r>
            <a:r>
              <a:rPr lang="ja-JP" altLang="en-US" sz="1600" dirty="0"/>
              <a:t>分頃の熊本県熊本地方の地震について</a:t>
            </a:r>
            <a:r>
              <a:rPr kumimoji="1" lang="ja-JP" altLang="en-US" sz="1600" dirty="0"/>
              <a:t>」（気象庁</a:t>
            </a:r>
            <a:r>
              <a:rPr kumimoji="1" lang="en-US" altLang="ja-JP" sz="1600" dirty="0"/>
              <a:t>, 2019</a:t>
            </a:r>
            <a:r>
              <a:rPr kumimoji="1" lang="ja-JP" altLang="en-US" sz="1600" dirty="0"/>
              <a:t>）</a:t>
            </a:r>
          </a:p>
        </p:txBody>
      </p:sp>
    </p:spTree>
    <p:extLst>
      <p:ext uri="{BB962C8B-B14F-4D97-AF65-F5344CB8AC3E}">
        <p14:creationId xmlns:p14="http://schemas.microsoft.com/office/powerpoint/2010/main" val="1227111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220203-B69B-49AE-877E-6B40311A7934}"/>
              </a:ext>
            </a:extLst>
          </p:cNvPr>
          <p:cNvSpPr>
            <a:spLocks noGrp="1"/>
          </p:cNvSpPr>
          <p:nvPr>
            <p:ph type="title"/>
          </p:nvPr>
        </p:nvSpPr>
        <p:spPr>
          <a:xfrm>
            <a:off x="628650" y="0"/>
            <a:ext cx="7886700" cy="593559"/>
          </a:xfrm>
        </p:spPr>
        <p:txBody>
          <a:bodyPr>
            <a:normAutofit/>
          </a:bodyPr>
          <a:lstStyle/>
          <a:p>
            <a:r>
              <a:rPr kumimoji="1" lang="ja-JP" altLang="en-US" sz="3200" dirty="0"/>
              <a:t>地震波形</a:t>
            </a:r>
          </a:p>
        </p:txBody>
      </p:sp>
      <p:pic>
        <p:nvPicPr>
          <p:cNvPr id="3" name="図 2">
            <a:extLst>
              <a:ext uri="{FF2B5EF4-FFF2-40B4-BE49-F238E27FC236}">
                <a16:creationId xmlns:a16="http://schemas.microsoft.com/office/drawing/2014/main" id="{8A583733-23FC-4F5D-AA4B-6EEAEA351A47}"/>
              </a:ext>
            </a:extLst>
          </p:cNvPr>
          <p:cNvPicPr>
            <a:picLocks noChangeAspect="1"/>
          </p:cNvPicPr>
          <p:nvPr/>
        </p:nvPicPr>
        <p:blipFill>
          <a:blip r:embed="rId2"/>
          <a:stretch>
            <a:fillRect/>
          </a:stretch>
        </p:blipFill>
        <p:spPr>
          <a:xfrm>
            <a:off x="184985" y="1017671"/>
            <a:ext cx="4525449" cy="5771772"/>
          </a:xfrm>
          <a:prstGeom prst="rect">
            <a:avLst/>
          </a:prstGeom>
        </p:spPr>
      </p:pic>
      <p:pic>
        <p:nvPicPr>
          <p:cNvPr id="4" name="図 3">
            <a:extLst>
              <a:ext uri="{FF2B5EF4-FFF2-40B4-BE49-F238E27FC236}">
                <a16:creationId xmlns:a16="http://schemas.microsoft.com/office/drawing/2014/main" id="{D51A2B8F-CE92-4AAD-A5E4-C700DD466869}"/>
              </a:ext>
            </a:extLst>
          </p:cNvPr>
          <p:cNvPicPr>
            <a:picLocks noChangeAspect="1"/>
          </p:cNvPicPr>
          <p:nvPr/>
        </p:nvPicPr>
        <p:blipFill>
          <a:blip r:embed="rId3"/>
          <a:stretch>
            <a:fillRect/>
          </a:stretch>
        </p:blipFill>
        <p:spPr>
          <a:xfrm>
            <a:off x="4756985" y="1017671"/>
            <a:ext cx="4377754" cy="5771772"/>
          </a:xfrm>
          <a:prstGeom prst="rect">
            <a:avLst/>
          </a:prstGeom>
        </p:spPr>
      </p:pic>
      <p:sp>
        <p:nvSpPr>
          <p:cNvPr id="5" name="正方形/長方形 4">
            <a:extLst>
              <a:ext uri="{FF2B5EF4-FFF2-40B4-BE49-F238E27FC236}">
                <a16:creationId xmlns:a16="http://schemas.microsoft.com/office/drawing/2014/main" id="{66D6293C-B81F-40E5-9753-F6FDD776682A}"/>
              </a:ext>
            </a:extLst>
          </p:cNvPr>
          <p:cNvSpPr/>
          <p:nvPr/>
        </p:nvSpPr>
        <p:spPr>
          <a:xfrm>
            <a:off x="207045" y="432774"/>
            <a:ext cx="7344190" cy="584775"/>
          </a:xfrm>
          <a:prstGeom prst="rect">
            <a:avLst/>
          </a:prstGeom>
        </p:spPr>
        <p:txBody>
          <a:bodyPr wrap="none">
            <a:spAutoFit/>
          </a:bodyPr>
          <a:lstStyle/>
          <a:p>
            <a:r>
              <a:rPr kumimoji="1" lang="ja-JP" altLang="en-US" sz="1600" dirty="0"/>
              <a:t>防災科学技術研究所</a:t>
            </a:r>
            <a:r>
              <a:rPr kumimoji="1" lang="en-US" altLang="ja-JP" sz="1600" dirty="0"/>
              <a:t>K-NET</a:t>
            </a:r>
            <a:r>
              <a:rPr kumimoji="1" lang="ja-JP" altLang="en-US" sz="1600" dirty="0" err="1"/>
              <a:t>、</a:t>
            </a:r>
            <a:r>
              <a:rPr kumimoji="1" lang="en-US" altLang="ja-JP" sz="1600" dirty="0" err="1"/>
              <a:t>KiK</a:t>
            </a:r>
            <a:r>
              <a:rPr kumimoji="1" lang="en-US" altLang="ja-JP" sz="1600" dirty="0"/>
              <a:t>-net</a:t>
            </a:r>
            <a:r>
              <a:rPr kumimoji="1" lang="ja-JP" altLang="en-US" sz="1600" dirty="0"/>
              <a:t>の</a:t>
            </a:r>
            <a:r>
              <a:rPr kumimoji="1" lang="en-US" altLang="ja-JP" sz="1600" dirty="0"/>
              <a:t>1</a:t>
            </a:r>
            <a:r>
              <a:rPr kumimoji="1" lang="ja-JP" altLang="en-US" sz="1600" dirty="0"/>
              <a:t>分間の波形記録を震央距離で並べたもの</a:t>
            </a:r>
            <a:endParaRPr kumimoji="1" lang="en-US" altLang="ja-JP" sz="1600" dirty="0"/>
          </a:p>
          <a:p>
            <a:r>
              <a:rPr kumimoji="1" lang="ja-JP" altLang="en-US" sz="1600" dirty="0"/>
              <a:t>アプリケーションソフト</a:t>
            </a:r>
            <a:r>
              <a:rPr kumimoji="1" lang="en-US" altLang="ja-JP" sz="1600" dirty="0"/>
              <a:t>Strong Motion Data Analysis 2</a:t>
            </a:r>
            <a:r>
              <a:rPr kumimoji="1" lang="ja-JP" altLang="en-US" sz="1600" dirty="0"/>
              <a:t>を使用</a:t>
            </a:r>
          </a:p>
        </p:txBody>
      </p:sp>
      <p:sp>
        <p:nvSpPr>
          <p:cNvPr id="6" name="テキスト ボックス 5">
            <a:extLst>
              <a:ext uri="{FF2B5EF4-FFF2-40B4-BE49-F238E27FC236}">
                <a16:creationId xmlns:a16="http://schemas.microsoft.com/office/drawing/2014/main" id="{E584DD05-2627-412D-B732-7127ED932BEA}"/>
              </a:ext>
            </a:extLst>
          </p:cNvPr>
          <p:cNvSpPr txBox="1"/>
          <p:nvPr/>
        </p:nvSpPr>
        <p:spPr>
          <a:xfrm>
            <a:off x="777695" y="1354081"/>
            <a:ext cx="1107996" cy="369332"/>
          </a:xfrm>
          <a:prstGeom prst="rect">
            <a:avLst/>
          </a:prstGeom>
          <a:solidFill>
            <a:schemeClr val="bg1"/>
          </a:solidFill>
        </p:spPr>
        <p:txBody>
          <a:bodyPr wrap="none" rtlCol="0">
            <a:spAutoFit/>
          </a:bodyPr>
          <a:lstStyle/>
          <a:p>
            <a:r>
              <a:rPr kumimoji="1" lang="ja-JP" altLang="en-US" dirty="0"/>
              <a:t>上下成分</a:t>
            </a:r>
          </a:p>
        </p:txBody>
      </p:sp>
      <p:sp>
        <p:nvSpPr>
          <p:cNvPr id="7" name="テキスト ボックス 6">
            <a:extLst>
              <a:ext uri="{FF2B5EF4-FFF2-40B4-BE49-F238E27FC236}">
                <a16:creationId xmlns:a16="http://schemas.microsoft.com/office/drawing/2014/main" id="{39C40738-602F-4F40-ABDA-49FD148FBDD7}"/>
              </a:ext>
            </a:extLst>
          </p:cNvPr>
          <p:cNvSpPr txBox="1"/>
          <p:nvPr/>
        </p:nvSpPr>
        <p:spPr>
          <a:xfrm>
            <a:off x="5303144" y="1363476"/>
            <a:ext cx="1107996" cy="369332"/>
          </a:xfrm>
          <a:prstGeom prst="rect">
            <a:avLst/>
          </a:prstGeom>
          <a:solidFill>
            <a:schemeClr val="bg1"/>
          </a:solidFill>
        </p:spPr>
        <p:txBody>
          <a:bodyPr wrap="none" rtlCol="0">
            <a:spAutoFit/>
          </a:bodyPr>
          <a:lstStyle/>
          <a:p>
            <a:r>
              <a:rPr kumimoji="1" lang="ja-JP" altLang="en-US" dirty="0"/>
              <a:t>南北成分</a:t>
            </a:r>
          </a:p>
        </p:txBody>
      </p:sp>
      <p:sp>
        <p:nvSpPr>
          <p:cNvPr id="11" name="テキスト ボックス 10">
            <a:extLst>
              <a:ext uri="{FF2B5EF4-FFF2-40B4-BE49-F238E27FC236}">
                <a16:creationId xmlns:a16="http://schemas.microsoft.com/office/drawing/2014/main" id="{2E4BDED4-BADB-4CD2-ADBF-DF1EDE4DE15D}"/>
              </a:ext>
            </a:extLst>
          </p:cNvPr>
          <p:cNvSpPr txBox="1"/>
          <p:nvPr/>
        </p:nvSpPr>
        <p:spPr>
          <a:xfrm>
            <a:off x="3431978" y="1802704"/>
            <a:ext cx="963725" cy="369332"/>
          </a:xfrm>
          <a:prstGeom prst="rect">
            <a:avLst/>
          </a:prstGeom>
          <a:noFill/>
          <a:ln>
            <a:noFill/>
          </a:ln>
        </p:spPr>
        <p:txBody>
          <a:bodyPr wrap="none" rtlCol="0">
            <a:spAutoFit/>
          </a:bodyPr>
          <a:lstStyle/>
          <a:p>
            <a:r>
              <a:rPr kumimoji="1" lang="en-US" altLang="ja-JP" dirty="0">
                <a:solidFill>
                  <a:schemeClr val="accent1"/>
                </a:solidFill>
              </a:rPr>
              <a:t>8 km/</a:t>
            </a:r>
            <a:r>
              <a:rPr kumimoji="1" lang="ja-JP" altLang="en-US" dirty="0">
                <a:solidFill>
                  <a:schemeClr val="accent1"/>
                </a:solidFill>
              </a:rPr>
              <a:t>秒</a:t>
            </a:r>
          </a:p>
        </p:txBody>
      </p:sp>
      <p:sp>
        <p:nvSpPr>
          <p:cNvPr id="12" name="テキスト ボックス 11">
            <a:extLst>
              <a:ext uri="{FF2B5EF4-FFF2-40B4-BE49-F238E27FC236}">
                <a16:creationId xmlns:a16="http://schemas.microsoft.com/office/drawing/2014/main" id="{07B5DE7C-EC2D-4E12-A359-B411B958302B}"/>
              </a:ext>
            </a:extLst>
          </p:cNvPr>
          <p:cNvSpPr txBox="1"/>
          <p:nvPr/>
        </p:nvSpPr>
        <p:spPr>
          <a:xfrm>
            <a:off x="3665189" y="2896431"/>
            <a:ext cx="963725" cy="369332"/>
          </a:xfrm>
          <a:prstGeom prst="rect">
            <a:avLst/>
          </a:prstGeom>
          <a:noFill/>
          <a:ln>
            <a:noFill/>
          </a:ln>
        </p:spPr>
        <p:txBody>
          <a:bodyPr wrap="none" rtlCol="0">
            <a:spAutoFit/>
          </a:bodyPr>
          <a:lstStyle/>
          <a:p>
            <a:r>
              <a:rPr kumimoji="1" lang="en-US" altLang="ja-JP" dirty="0">
                <a:solidFill>
                  <a:schemeClr val="accent1"/>
                </a:solidFill>
              </a:rPr>
              <a:t>6 km/</a:t>
            </a:r>
            <a:r>
              <a:rPr kumimoji="1" lang="ja-JP" altLang="en-US" dirty="0">
                <a:solidFill>
                  <a:schemeClr val="accent1"/>
                </a:solidFill>
              </a:rPr>
              <a:t>秒</a:t>
            </a:r>
          </a:p>
        </p:txBody>
      </p:sp>
      <p:sp>
        <p:nvSpPr>
          <p:cNvPr id="13" name="テキスト ボックス 12">
            <a:extLst>
              <a:ext uri="{FF2B5EF4-FFF2-40B4-BE49-F238E27FC236}">
                <a16:creationId xmlns:a16="http://schemas.microsoft.com/office/drawing/2014/main" id="{986A3C6B-6053-45BD-B203-17DB772779FE}"/>
              </a:ext>
            </a:extLst>
          </p:cNvPr>
          <p:cNvSpPr txBox="1"/>
          <p:nvPr/>
        </p:nvSpPr>
        <p:spPr>
          <a:xfrm>
            <a:off x="3630104" y="3953778"/>
            <a:ext cx="963725" cy="369332"/>
          </a:xfrm>
          <a:prstGeom prst="rect">
            <a:avLst/>
          </a:prstGeom>
          <a:noFill/>
          <a:ln>
            <a:noFill/>
          </a:ln>
        </p:spPr>
        <p:txBody>
          <a:bodyPr wrap="none" rtlCol="0">
            <a:spAutoFit/>
          </a:bodyPr>
          <a:lstStyle/>
          <a:p>
            <a:r>
              <a:rPr kumimoji="1" lang="en-US" altLang="ja-JP" dirty="0">
                <a:solidFill>
                  <a:schemeClr val="accent1"/>
                </a:solidFill>
              </a:rPr>
              <a:t>4 km/</a:t>
            </a:r>
            <a:r>
              <a:rPr kumimoji="1" lang="ja-JP" altLang="en-US" dirty="0">
                <a:solidFill>
                  <a:schemeClr val="accent1"/>
                </a:solidFill>
              </a:rPr>
              <a:t>秒</a:t>
            </a:r>
          </a:p>
        </p:txBody>
      </p:sp>
      <p:cxnSp>
        <p:nvCxnSpPr>
          <p:cNvPr id="8" name="直線コネクタ 7">
            <a:extLst>
              <a:ext uri="{FF2B5EF4-FFF2-40B4-BE49-F238E27FC236}">
                <a16:creationId xmlns:a16="http://schemas.microsoft.com/office/drawing/2014/main" id="{EB2D1899-7386-48CA-8E7E-D1ABD8AAF05D}"/>
              </a:ext>
            </a:extLst>
          </p:cNvPr>
          <p:cNvCxnSpPr>
            <a:cxnSpLocks/>
          </p:cNvCxnSpPr>
          <p:nvPr/>
        </p:nvCxnSpPr>
        <p:spPr>
          <a:xfrm flipV="1">
            <a:off x="3109819" y="2085431"/>
            <a:ext cx="593524" cy="4345228"/>
          </a:xfrm>
          <a:prstGeom prst="line">
            <a:avLst/>
          </a:prstGeom>
          <a:no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0C89F38C-2E06-447B-903C-8A0CDA66480F}"/>
              </a:ext>
            </a:extLst>
          </p:cNvPr>
          <p:cNvCxnSpPr>
            <a:cxnSpLocks/>
          </p:cNvCxnSpPr>
          <p:nvPr/>
        </p:nvCxnSpPr>
        <p:spPr>
          <a:xfrm flipV="1">
            <a:off x="3109820" y="3184350"/>
            <a:ext cx="602258" cy="3245553"/>
          </a:xfrm>
          <a:prstGeom prst="line">
            <a:avLst/>
          </a:prstGeom>
          <a:no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247931FE-F556-4A73-847A-24A00B4BF4A7}"/>
              </a:ext>
            </a:extLst>
          </p:cNvPr>
          <p:cNvCxnSpPr>
            <a:cxnSpLocks/>
          </p:cNvCxnSpPr>
          <p:nvPr/>
        </p:nvCxnSpPr>
        <p:spPr>
          <a:xfrm flipV="1">
            <a:off x="3105452" y="4260289"/>
            <a:ext cx="597891" cy="2169614"/>
          </a:xfrm>
          <a:prstGeom prst="line">
            <a:avLst/>
          </a:prstGeom>
          <a:no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77D15EF0-0DD6-4293-AD95-CEC300D389FD}"/>
              </a:ext>
            </a:extLst>
          </p:cNvPr>
          <p:cNvSpPr txBox="1"/>
          <p:nvPr/>
        </p:nvSpPr>
        <p:spPr>
          <a:xfrm>
            <a:off x="3105452" y="6144316"/>
            <a:ext cx="1800493" cy="369332"/>
          </a:xfrm>
          <a:prstGeom prst="rect">
            <a:avLst/>
          </a:prstGeom>
          <a:noFill/>
          <a:ln>
            <a:noFill/>
          </a:ln>
        </p:spPr>
        <p:txBody>
          <a:bodyPr wrap="none" rtlCol="0">
            <a:spAutoFit/>
          </a:bodyPr>
          <a:lstStyle/>
          <a:p>
            <a:r>
              <a:rPr kumimoji="1" lang="ja-JP" altLang="en-US" dirty="0">
                <a:solidFill>
                  <a:schemeClr val="accent1"/>
                </a:solidFill>
              </a:rPr>
              <a:t>各速度での傾き</a:t>
            </a:r>
          </a:p>
        </p:txBody>
      </p:sp>
      <p:sp>
        <p:nvSpPr>
          <p:cNvPr id="22" name="テキスト ボックス 21">
            <a:extLst>
              <a:ext uri="{FF2B5EF4-FFF2-40B4-BE49-F238E27FC236}">
                <a16:creationId xmlns:a16="http://schemas.microsoft.com/office/drawing/2014/main" id="{27C4713A-8B9D-4297-BAFB-2AB1B58C9822}"/>
              </a:ext>
            </a:extLst>
          </p:cNvPr>
          <p:cNvSpPr txBox="1"/>
          <p:nvPr/>
        </p:nvSpPr>
        <p:spPr>
          <a:xfrm>
            <a:off x="1600049" y="2044520"/>
            <a:ext cx="534121" cy="369332"/>
          </a:xfrm>
          <a:prstGeom prst="rect">
            <a:avLst/>
          </a:prstGeom>
          <a:solidFill>
            <a:schemeClr val="bg1"/>
          </a:solidFill>
        </p:spPr>
        <p:txBody>
          <a:bodyPr wrap="none" rtlCol="0">
            <a:spAutoFit/>
          </a:bodyPr>
          <a:lstStyle/>
          <a:p>
            <a:r>
              <a:rPr kumimoji="1" lang="en-US" altLang="ja-JP" dirty="0">
                <a:solidFill>
                  <a:srgbClr val="C00000"/>
                </a:solidFill>
              </a:rPr>
              <a:t>P</a:t>
            </a:r>
            <a:r>
              <a:rPr kumimoji="1" lang="ja-JP" altLang="en-US" dirty="0">
                <a:solidFill>
                  <a:srgbClr val="C00000"/>
                </a:solidFill>
              </a:rPr>
              <a:t>波</a:t>
            </a:r>
          </a:p>
        </p:txBody>
      </p:sp>
      <p:cxnSp>
        <p:nvCxnSpPr>
          <p:cNvPr id="23" name="直線コネクタ 22">
            <a:extLst>
              <a:ext uri="{FF2B5EF4-FFF2-40B4-BE49-F238E27FC236}">
                <a16:creationId xmlns:a16="http://schemas.microsoft.com/office/drawing/2014/main" id="{E49F578D-8ECD-4E30-860E-250AD99FFFE3}"/>
              </a:ext>
            </a:extLst>
          </p:cNvPr>
          <p:cNvCxnSpPr>
            <a:cxnSpLocks/>
          </p:cNvCxnSpPr>
          <p:nvPr/>
        </p:nvCxnSpPr>
        <p:spPr>
          <a:xfrm flipV="1">
            <a:off x="1632965" y="1580765"/>
            <a:ext cx="695381" cy="4849138"/>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AA4BBFD9-A0E0-4609-BF60-97D0D60366B2}"/>
              </a:ext>
            </a:extLst>
          </p:cNvPr>
          <p:cNvSpPr txBox="1"/>
          <p:nvPr/>
        </p:nvSpPr>
        <p:spPr>
          <a:xfrm>
            <a:off x="6685213" y="2056224"/>
            <a:ext cx="521297" cy="369332"/>
          </a:xfrm>
          <a:prstGeom prst="rect">
            <a:avLst/>
          </a:prstGeom>
          <a:solidFill>
            <a:schemeClr val="bg1"/>
          </a:solidFill>
        </p:spPr>
        <p:txBody>
          <a:bodyPr wrap="none" rtlCol="0">
            <a:spAutoFit/>
          </a:bodyPr>
          <a:lstStyle/>
          <a:p>
            <a:r>
              <a:rPr kumimoji="1" lang="en-US" altLang="ja-JP" dirty="0">
                <a:solidFill>
                  <a:srgbClr val="C00000"/>
                </a:solidFill>
              </a:rPr>
              <a:t>S</a:t>
            </a:r>
            <a:r>
              <a:rPr kumimoji="1" lang="ja-JP" altLang="en-US" dirty="0">
                <a:solidFill>
                  <a:srgbClr val="C00000"/>
                </a:solidFill>
              </a:rPr>
              <a:t>波</a:t>
            </a:r>
          </a:p>
        </p:txBody>
      </p:sp>
      <p:cxnSp>
        <p:nvCxnSpPr>
          <p:cNvPr id="28" name="直線コネクタ 27">
            <a:extLst>
              <a:ext uri="{FF2B5EF4-FFF2-40B4-BE49-F238E27FC236}">
                <a16:creationId xmlns:a16="http://schemas.microsoft.com/office/drawing/2014/main" id="{997C480A-75D2-4E3F-9A2F-97C862B78BB2}"/>
              </a:ext>
            </a:extLst>
          </p:cNvPr>
          <p:cNvCxnSpPr>
            <a:cxnSpLocks/>
          </p:cNvCxnSpPr>
          <p:nvPr/>
        </p:nvCxnSpPr>
        <p:spPr>
          <a:xfrm flipV="1">
            <a:off x="6152285" y="1664578"/>
            <a:ext cx="1315315" cy="4765325"/>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2C0DDF73-32EB-4A7A-9AD6-6023C3D8C485}"/>
              </a:ext>
            </a:extLst>
          </p:cNvPr>
          <p:cNvSpPr txBox="1"/>
          <p:nvPr/>
        </p:nvSpPr>
        <p:spPr>
          <a:xfrm>
            <a:off x="2047485" y="6508914"/>
            <a:ext cx="1338828" cy="369332"/>
          </a:xfrm>
          <a:prstGeom prst="rect">
            <a:avLst/>
          </a:prstGeom>
          <a:solidFill>
            <a:schemeClr val="bg1"/>
          </a:solidFill>
        </p:spPr>
        <p:txBody>
          <a:bodyPr wrap="none" rtlCol="0">
            <a:spAutoFit/>
          </a:bodyPr>
          <a:lstStyle/>
          <a:p>
            <a:r>
              <a:rPr kumimoji="1" lang="ja-JP" altLang="en-US" dirty="0"/>
              <a:t>時間（秒）</a:t>
            </a:r>
          </a:p>
        </p:txBody>
      </p:sp>
      <p:sp>
        <p:nvSpPr>
          <p:cNvPr id="33" name="テキスト ボックス 32">
            <a:extLst>
              <a:ext uri="{FF2B5EF4-FFF2-40B4-BE49-F238E27FC236}">
                <a16:creationId xmlns:a16="http://schemas.microsoft.com/office/drawing/2014/main" id="{220948EB-5325-4547-827F-534A99501F9B}"/>
              </a:ext>
            </a:extLst>
          </p:cNvPr>
          <p:cNvSpPr txBox="1"/>
          <p:nvPr/>
        </p:nvSpPr>
        <p:spPr>
          <a:xfrm>
            <a:off x="6537096" y="6466362"/>
            <a:ext cx="1338828" cy="369332"/>
          </a:xfrm>
          <a:prstGeom prst="rect">
            <a:avLst/>
          </a:prstGeom>
          <a:solidFill>
            <a:schemeClr val="bg1"/>
          </a:solidFill>
        </p:spPr>
        <p:txBody>
          <a:bodyPr wrap="none" rtlCol="0">
            <a:spAutoFit/>
          </a:bodyPr>
          <a:lstStyle/>
          <a:p>
            <a:r>
              <a:rPr kumimoji="1" lang="ja-JP" altLang="en-US" dirty="0"/>
              <a:t>時間（秒）</a:t>
            </a:r>
          </a:p>
        </p:txBody>
      </p:sp>
      <p:sp>
        <p:nvSpPr>
          <p:cNvPr id="35" name="テキスト ボックス 34">
            <a:extLst>
              <a:ext uri="{FF2B5EF4-FFF2-40B4-BE49-F238E27FC236}">
                <a16:creationId xmlns:a16="http://schemas.microsoft.com/office/drawing/2014/main" id="{5318B036-8E14-4946-A433-F1E3F3559B24}"/>
              </a:ext>
            </a:extLst>
          </p:cNvPr>
          <p:cNvSpPr txBox="1"/>
          <p:nvPr/>
        </p:nvSpPr>
        <p:spPr>
          <a:xfrm>
            <a:off x="5094084" y="6462129"/>
            <a:ext cx="301686" cy="369332"/>
          </a:xfrm>
          <a:prstGeom prst="rect">
            <a:avLst/>
          </a:prstGeom>
          <a:solidFill>
            <a:schemeClr val="bg1"/>
          </a:solidFill>
        </p:spPr>
        <p:txBody>
          <a:bodyPr wrap="none" rtlCol="0">
            <a:spAutoFit/>
          </a:bodyPr>
          <a:lstStyle/>
          <a:p>
            <a:r>
              <a:rPr kumimoji="1" lang="en-US" altLang="ja-JP" dirty="0"/>
              <a:t>0</a:t>
            </a:r>
            <a:endParaRPr kumimoji="1" lang="ja-JP" altLang="en-US" dirty="0"/>
          </a:p>
        </p:txBody>
      </p:sp>
      <p:sp>
        <p:nvSpPr>
          <p:cNvPr id="36" name="テキスト ボックス 35">
            <a:extLst>
              <a:ext uri="{FF2B5EF4-FFF2-40B4-BE49-F238E27FC236}">
                <a16:creationId xmlns:a16="http://schemas.microsoft.com/office/drawing/2014/main" id="{88D60569-C949-45B9-8262-AAEE520E48A2}"/>
              </a:ext>
            </a:extLst>
          </p:cNvPr>
          <p:cNvSpPr txBox="1"/>
          <p:nvPr/>
        </p:nvSpPr>
        <p:spPr>
          <a:xfrm>
            <a:off x="8620125" y="6462129"/>
            <a:ext cx="418704" cy="369332"/>
          </a:xfrm>
          <a:prstGeom prst="rect">
            <a:avLst/>
          </a:prstGeom>
          <a:solidFill>
            <a:schemeClr val="bg1"/>
          </a:solidFill>
        </p:spPr>
        <p:txBody>
          <a:bodyPr wrap="none" rtlCol="0">
            <a:spAutoFit/>
          </a:bodyPr>
          <a:lstStyle/>
          <a:p>
            <a:r>
              <a:rPr kumimoji="1" lang="en-US" altLang="ja-JP" dirty="0"/>
              <a:t>60</a:t>
            </a:r>
            <a:endParaRPr kumimoji="1" lang="ja-JP" altLang="en-US" dirty="0"/>
          </a:p>
        </p:txBody>
      </p:sp>
      <p:sp>
        <p:nvSpPr>
          <p:cNvPr id="37" name="テキスト ボックス 36">
            <a:extLst>
              <a:ext uri="{FF2B5EF4-FFF2-40B4-BE49-F238E27FC236}">
                <a16:creationId xmlns:a16="http://schemas.microsoft.com/office/drawing/2014/main" id="{190B6F24-9CD2-473C-9552-8CB067A07B81}"/>
              </a:ext>
            </a:extLst>
          </p:cNvPr>
          <p:cNvSpPr txBox="1"/>
          <p:nvPr/>
        </p:nvSpPr>
        <p:spPr>
          <a:xfrm>
            <a:off x="571991" y="6462129"/>
            <a:ext cx="301686" cy="369332"/>
          </a:xfrm>
          <a:prstGeom prst="rect">
            <a:avLst/>
          </a:prstGeom>
          <a:solidFill>
            <a:schemeClr val="bg1"/>
          </a:solidFill>
        </p:spPr>
        <p:txBody>
          <a:bodyPr wrap="none" rtlCol="0">
            <a:spAutoFit/>
          </a:bodyPr>
          <a:lstStyle/>
          <a:p>
            <a:r>
              <a:rPr kumimoji="1" lang="en-US" altLang="ja-JP" dirty="0"/>
              <a:t>0</a:t>
            </a:r>
            <a:endParaRPr kumimoji="1" lang="ja-JP" altLang="en-US" dirty="0"/>
          </a:p>
        </p:txBody>
      </p:sp>
      <p:sp>
        <p:nvSpPr>
          <p:cNvPr id="38" name="テキスト ボックス 37">
            <a:extLst>
              <a:ext uri="{FF2B5EF4-FFF2-40B4-BE49-F238E27FC236}">
                <a16:creationId xmlns:a16="http://schemas.microsoft.com/office/drawing/2014/main" id="{74895FFF-85EC-4EC9-BE9A-65A94EA35056}"/>
              </a:ext>
            </a:extLst>
          </p:cNvPr>
          <p:cNvSpPr txBox="1"/>
          <p:nvPr/>
        </p:nvSpPr>
        <p:spPr>
          <a:xfrm>
            <a:off x="4098032" y="6462129"/>
            <a:ext cx="418704" cy="369332"/>
          </a:xfrm>
          <a:prstGeom prst="rect">
            <a:avLst/>
          </a:prstGeom>
          <a:solidFill>
            <a:schemeClr val="bg1"/>
          </a:solidFill>
        </p:spPr>
        <p:txBody>
          <a:bodyPr wrap="none" rtlCol="0">
            <a:spAutoFit/>
          </a:bodyPr>
          <a:lstStyle/>
          <a:p>
            <a:r>
              <a:rPr kumimoji="1" lang="en-US" altLang="ja-JP" dirty="0"/>
              <a:t>60</a:t>
            </a:r>
            <a:endParaRPr kumimoji="1" lang="ja-JP" altLang="en-US" dirty="0"/>
          </a:p>
        </p:txBody>
      </p:sp>
      <p:sp>
        <p:nvSpPr>
          <p:cNvPr id="39" name="テキスト ボックス 38">
            <a:extLst>
              <a:ext uri="{FF2B5EF4-FFF2-40B4-BE49-F238E27FC236}">
                <a16:creationId xmlns:a16="http://schemas.microsoft.com/office/drawing/2014/main" id="{76689CF9-4FA6-4872-B533-B12491BF20BA}"/>
              </a:ext>
            </a:extLst>
          </p:cNvPr>
          <p:cNvSpPr txBox="1"/>
          <p:nvPr/>
        </p:nvSpPr>
        <p:spPr>
          <a:xfrm>
            <a:off x="4826223" y="2078466"/>
            <a:ext cx="418704" cy="369332"/>
          </a:xfrm>
          <a:prstGeom prst="rect">
            <a:avLst/>
          </a:prstGeom>
          <a:solidFill>
            <a:schemeClr val="bg1"/>
          </a:solidFill>
        </p:spPr>
        <p:txBody>
          <a:bodyPr wrap="none" rtlCol="0">
            <a:spAutoFit/>
          </a:bodyPr>
          <a:lstStyle/>
          <a:p>
            <a:r>
              <a:rPr kumimoji="1" lang="en-US" altLang="ja-JP" dirty="0"/>
              <a:t>80</a:t>
            </a:r>
            <a:endParaRPr kumimoji="1" lang="ja-JP" altLang="en-US" dirty="0"/>
          </a:p>
        </p:txBody>
      </p:sp>
      <p:sp>
        <p:nvSpPr>
          <p:cNvPr id="41" name="テキスト ボックス 40">
            <a:extLst>
              <a:ext uri="{FF2B5EF4-FFF2-40B4-BE49-F238E27FC236}">
                <a16:creationId xmlns:a16="http://schemas.microsoft.com/office/drawing/2014/main" id="{60FEAAD3-97E0-4AA1-BB3E-ABEA323C0251}"/>
              </a:ext>
            </a:extLst>
          </p:cNvPr>
          <p:cNvSpPr txBox="1"/>
          <p:nvPr/>
        </p:nvSpPr>
        <p:spPr>
          <a:xfrm>
            <a:off x="4826223" y="3208258"/>
            <a:ext cx="418704" cy="369332"/>
          </a:xfrm>
          <a:prstGeom prst="rect">
            <a:avLst/>
          </a:prstGeom>
          <a:solidFill>
            <a:schemeClr val="bg1"/>
          </a:solidFill>
        </p:spPr>
        <p:txBody>
          <a:bodyPr wrap="none" rtlCol="0">
            <a:spAutoFit/>
          </a:bodyPr>
          <a:lstStyle/>
          <a:p>
            <a:r>
              <a:rPr kumimoji="1" lang="en-US" altLang="ja-JP" dirty="0"/>
              <a:t>60</a:t>
            </a:r>
            <a:endParaRPr kumimoji="1" lang="ja-JP" altLang="en-US" dirty="0"/>
          </a:p>
        </p:txBody>
      </p:sp>
      <p:sp>
        <p:nvSpPr>
          <p:cNvPr id="42" name="テキスト ボックス 41">
            <a:extLst>
              <a:ext uri="{FF2B5EF4-FFF2-40B4-BE49-F238E27FC236}">
                <a16:creationId xmlns:a16="http://schemas.microsoft.com/office/drawing/2014/main" id="{F984A570-38E9-4D12-BB9C-345336AD043C}"/>
              </a:ext>
            </a:extLst>
          </p:cNvPr>
          <p:cNvSpPr txBox="1"/>
          <p:nvPr/>
        </p:nvSpPr>
        <p:spPr>
          <a:xfrm>
            <a:off x="4826223" y="4267077"/>
            <a:ext cx="418704" cy="369332"/>
          </a:xfrm>
          <a:prstGeom prst="rect">
            <a:avLst/>
          </a:prstGeom>
          <a:solidFill>
            <a:schemeClr val="bg1"/>
          </a:solidFill>
        </p:spPr>
        <p:txBody>
          <a:bodyPr wrap="none" rtlCol="0">
            <a:spAutoFit/>
          </a:bodyPr>
          <a:lstStyle/>
          <a:p>
            <a:r>
              <a:rPr kumimoji="1" lang="en-US" altLang="ja-JP" dirty="0"/>
              <a:t>40</a:t>
            </a:r>
            <a:endParaRPr kumimoji="1" lang="ja-JP" altLang="en-US" dirty="0"/>
          </a:p>
        </p:txBody>
      </p:sp>
      <p:sp>
        <p:nvSpPr>
          <p:cNvPr id="43" name="テキスト ボックス 42">
            <a:extLst>
              <a:ext uri="{FF2B5EF4-FFF2-40B4-BE49-F238E27FC236}">
                <a16:creationId xmlns:a16="http://schemas.microsoft.com/office/drawing/2014/main" id="{1BA3FB60-7518-454B-A39E-088BE1174814}"/>
              </a:ext>
            </a:extLst>
          </p:cNvPr>
          <p:cNvSpPr txBox="1"/>
          <p:nvPr/>
        </p:nvSpPr>
        <p:spPr>
          <a:xfrm>
            <a:off x="4826223" y="5350872"/>
            <a:ext cx="418704" cy="369332"/>
          </a:xfrm>
          <a:prstGeom prst="rect">
            <a:avLst/>
          </a:prstGeom>
          <a:solidFill>
            <a:schemeClr val="bg1"/>
          </a:solidFill>
        </p:spPr>
        <p:txBody>
          <a:bodyPr wrap="none" rtlCol="0">
            <a:spAutoFit/>
          </a:bodyPr>
          <a:lstStyle/>
          <a:p>
            <a:r>
              <a:rPr kumimoji="1" lang="en-US" altLang="ja-JP" dirty="0"/>
              <a:t>20</a:t>
            </a:r>
            <a:endParaRPr kumimoji="1" lang="ja-JP" altLang="en-US" dirty="0"/>
          </a:p>
        </p:txBody>
      </p:sp>
      <p:sp>
        <p:nvSpPr>
          <p:cNvPr id="44" name="テキスト ボックス 43">
            <a:extLst>
              <a:ext uri="{FF2B5EF4-FFF2-40B4-BE49-F238E27FC236}">
                <a16:creationId xmlns:a16="http://schemas.microsoft.com/office/drawing/2014/main" id="{63964C46-B00B-4B02-B5C0-1EB55F9F047B}"/>
              </a:ext>
            </a:extLst>
          </p:cNvPr>
          <p:cNvSpPr txBox="1"/>
          <p:nvPr/>
        </p:nvSpPr>
        <p:spPr>
          <a:xfrm>
            <a:off x="311820" y="2078466"/>
            <a:ext cx="418704" cy="369332"/>
          </a:xfrm>
          <a:prstGeom prst="rect">
            <a:avLst/>
          </a:prstGeom>
          <a:solidFill>
            <a:schemeClr val="bg1"/>
          </a:solidFill>
        </p:spPr>
        <p:txBody>
          <a:bodyPr wrap="none" rtlCol="0">
            <a:spAutoFit/>
          </a:bodyPr>
          <a:lstStyle/>
          <a:p>
            <a:r>
              <a:rPr kumimoji="1" lang="en-US" altLang="ja-JP" dirty="0"/>
              <a:t>80</a:t>
            </a:r>
            <a:endParaRPr kumimoji="1" lang="ja-JP" altLang="en-US" dirty="0"/>
          </a:p>
        </p:txBody>
      </p:sp>
      <p:sp>
        <p:nvSpPr>
          <p:cNvPr id="45" name="テキスト ボックス 44">
            <a:extLst>
              <a:ext uri="{FF2B5EF4-FFF2-40B4-BE49-F238E27FC236}">
                <a16:creationId xmlns:a16="http://schemas.microsoft.com/office/drawing/2014/main" id="{05B38704-40CC-456E-A1F1-8908CB480FA7}"/>
              </a:ext>
            </a:extLst>
          </p:cNvPr>
          <p:cNvSpPr txBox="1"/>
          <p:nvPr/>
        </p:nvSpPr>
        <p:spPr>
          <a:xfrm>
            <a:off x="311820" y="3208258"/>
            <a:ext cx="418704" cy="369332"/>
          </a:xfrm>
          <a:prstGeom prst="rect">
            <a:avLst/>
          </a:prstGeom>
          <a:solidFill>
            <a:schemeClr val="bg1"/>
          </a:solidFill>
        </p:spPr>
        <p:txBody>
          <a:bodyPr wrap="none" rtlCol="0">
            <a:spAutoFit/>
          </a:bodyPr>
          <a:lstStyle/>
          <a:p>
            <a:r>
              <a:rPr kumimoji="1" lang="en-US" altLang="ja-JP" dirty="0"/>
              <a:t>60</a:t>
            </a:r>
            <a:endParaRPr kumimoji="1" lang="ja-JP" altLang="en-US" dirty="0"/>
          </a:p>
        </p:txBody>
      </p:sp>
      <p:sp>
        <p:nvSpPr>
          <p:cNvPr id="46" name="テキスト ボックス 45">
            <a:extLst>
              <a:ext uri="{FF2B5EF4-FFF2-40B4-BE49-F238E27FC236}">
                <a16:creationId xmlns:a16="http://schemas.microsoft.com/office/drawing/2014/main" id="{0ABC0474-8ED5-4EAD-82C4-20D92EE58F4A}"/>
              </a:ext>
            </a:extLst>
          </p:cNvPr>
          <p:cNvSpPr txBox="1"/>
          <p:nvPr/>
        </p:nvSpPr>
        <p:spPr>
          <a:xfrm>
            <a:off x="311820" y="4267077"/>
            <a:ext cx="418704" cy="369332"/>
          </a:xfrm>
          <a:prstGeom prst="rect">
            <a:avLst/>
          </a:prstGeom>
          <a:solidFill>
            <a:schemeClr val="bg1"/>
          </a:solidFill>
        </p:spPr>
        <p:txBody>
          <a:bodyPr wrap="none" rtlCol="0">
            <a:spAutoFit/>
          </a:bodyPr>
          <a:lstStyle/>
          <a:p>
            <a:r>
              <a:rPr kumimoji="1" lang="en-US" altLang="ja-JP" dirty="0"/>
              <a:t>40</a:t>
            </a:r>
            <a:endParaRPr kumimoji="1" lang="ja-JP" altLang="en-US" dirty="0"/>
          </a:p>
        </p:txBody>
      </p:sp>
      <p:sp>
        <p:nvSpPr>
          <p:cNvPr id="47" name="テキスト ボックス 46">
            <a:extLst>
              <a:ext uri="{FF2B5EF4-FFF2-40B4-BE49-F238E27FC236}">
                <a16:creationId xmlns:a16="http://schemas.microsoft.com/office/drawing/2014/main" id="{CAA3073C-1D69-4D89-9C58-9AD913F59E83}"/>
              </a:ext>
            </a:extLst>
          </p:cNvPr>
          <p:cNvSpPr txBox="1"/>
          <p:nvPr/>
        </p:nvSpPr>
        <p:spPr>
          <a:xfrm>
            <a:off x="311820" y="5350872"/>
            <a:ext cx="418704" cy="369332"/>
          </a:xfrm>
          <a:prstGeom prst="rect">
            <a:avLst/>
          </a:prstGeom>
          <a:solidFill>
            <a:schemeClr val="bg1"/>
          </a:solidFill>
        </p:spPr>
        <p:txBody>
          <a:bodyPr wrap="none" rtlCol="0">
            <a:spAutoFit/>
          </a:bodyPr>
          <a:lstStyle/>
          <a:p>
            <a:r>
              <a:rPr kumimoji="1" lang="en-US" altLang="ja-JP" dirty="0"/>
              <a:t>20</a:t>
            </a:r>
            <a:endParaRPr kumimoji="1" lang="ja-JP" altLang="en-US" dirty="0"/>
          </a:p>
        </p:txBody>
      </p:sp>
      <p:sp>
        <p:nvSpPr>
          <p:cNvPr id="50" name="テキスト ボックス 49">
            <a:extLst>
              <a:ext uri="{FF2B5EF4-FFF2-40B4-BE49-F238E27FC236}">
                <a16:creationId xmlns:a16="http://schemas.microsoft.com/office/drawing/2014/main" id="{088FAAF8-7DBE-43FD-853D-2ABE68614A43}"/>
              </a:ext>
            </a:extLst>
          </p:cNvPr>
          <p:cNvSpPr txBox="1"/>
          <p:nvPr/>
        </p:nvSpPr>
        <p:spPr>
          <a:xfrm rot="16200000">
            <a:off x="-652708" y="3365708"/>
            <a:ext cx="1590500" cy="369332"/>
          </a:xfrm>
          <a:prstGeom prst="rect">
            <a:avLst/>
          </a:prstGeom>
          <a:noFill/>
        </p:spPr>
        <p:txBody>
          <a:bodyPr wrap="none" rtlCol="0">
            <a:spAutoFit/>
          </a:bodyPr>
          <a:lstStyle/>
          <a:p>
            <a:r>
              <a:rPr kumimoji="1" lang="ja-JP" altLang="en-US" dirty="0"/>
              <a:t>震央距離 </a:t>
            </a:r>
            <a:r>
              <a:rPr kumimoji="1" lang="en-US" altLang="ja-JP" dirty="0"/>
              <a:t>(km)</a:t>
            </a:r>
            <a:endParaRPr kumimoji="1" lang="ja-JP" altLang="en-US" dirty="0"/>
          </a:p>
        </p:txBody>
      </p:sp>
    </p:spTree>
    <p:extLst>
      <p:ext uri="{BB962C8B-B14F-4D97-AF65-F5344CB8AC3E}">
        <p14:creationId xmlns:p14="http://schemas.microsoft.com/office/powerpoint/2010/main" val="1729720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5F6277-7BA0-4D73-936F-9F51AE84ADB8}"/>
              </a:ext>
            </a:extLst>
          </p:cNvPr>
          <p:cNvSpPr>
            <a:spLocks noGrp="1"/>
          </p:cNvSpPr>
          <p:nvPr>
            <p:ph type="title"/>
          </p:nvPr>
        </p:nvSpPr>
        <p:spPr>
          <a:xfrm>
            <a:off x="628650" y="159434"/>
            <a:ext cx="7886700" cy="646331"/>
          </a:xfrm>
        </p:spPr>
        <p:txBody>
          <a:bodyPr>
            <a:normAutofit/>
          </a:bodyPr>
          <a:lstStyle/>
          <a:p>
            <a:r>
              <a:rPr kumimoji="1" lang="ja-JP" altLang="en-US" sz="2800" dirty="0"/>
              <a:t>最大振幅分布図と振幅アニメーション</a:t>
            </a:r>
          </a:p>
        </p:txBody>
      </p:sp>
      <p:pic>
        <p:nvPicPr>
          <p:cNvPr id="5" name="20190103181029">
            <a:hlinkClick r:id="" action="ppaction://media"/>
            <a:extLst>
              <a:ext uri="{FF2B5EF4-FFF2-40B4-BE49-F238E27FC236}">
                <a16:creationId xmlns:a16="http://schemas.microsoft.com/office/drawing/2014/main" id="{EE33A5E1-1084-490F-A9D1-2B0B8554A973}"/>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918017" y="1602940"/>
            <a:ext cx="3457575" cy="4648200"/>
          </a:xfrm>
          <a:prstGeom prst="rect">
            <a:avLst/>
          </a:prstGeom>
        </p:spPr>
      </p:pic>
      <p:sp>
        <p:nvSpPr>
          <p:cNvPr id="7" name="正方形/長方形 6">
            <a:extLst>
              <a:ext uri="{FF2B5EF4-FFF2-40B4-BE49-F238E27FC236}">
                <a16:creationId xmlns:a16="http://schemas.microsoft.com/office/drawing/2014/main" id="{F0925A4F-7DC5-4DA5-A708-97A6559450F1}"/>
              </a:ext>
            </a:extLst>
          </p:cNvPr>
          <p:cNvSpPr/>
          <p:nvPr/>
        </p:nvSpPr>
        <p:spPr>
          <a:xfrm>
            <a:off x="215512" y="698300"/>
            <a:ext cx="6034537" cy="584775"/>
          </a:xfrm>
          <a:prstGeom prst="rect">
            <a:avLst/>
          </a:prstGeom>
        </p:spPr>
        <p:txBody>
          <a:bodyPr wrap="none">
            <a:spAutoFit/>
          </a:bodyPr>
          <a:lstStyle/>
          <a:p>
            <a:r>
              <a:rPr kumimoji="1" lang="ja-JP" altLang="en-US" sz="1600" dirty="0"/>
              <a:t>防災科学技術研究所</a:t>
            </a:r>
            <a:r>
              <a:rPr kumimoji="1" lang="en-US" altLang="ja-JP" sz="1600" dirty="0"/>
              <a:t>Hi-net</a:t>
            </a:r>
            <a:r>
              <a:rPr kumimoji="1" lang="ja-JP" altLang="en-US" sz="1600" dirty="0"/>
              <a:t> </a:t>
            </a:r>
            <a:r>
              <a:rPr lang="ja-JP" altLang="en-US" sz="1600" dirty="0"/>
              <a:t>過去の地震における最大振幅分布図</a:t>
            </a:r>
            <a:endParaRPr kumimoji="1" lang="en-US" altLang="ja-JP" sz="1600" dirty="0"/>
          </a:p>
          <a:p>
            <a:r>
              <a:rPr kumimoji="1" lang="en-US" altLang="ja-JP" sz="1600" dirty="0"/>
              <a:t>http://www.hinet.bosai.go.jp/AQUA/max_amp.php?y=2019&amp;m=01</a:t>
            </a:r>
            <a:endParaRPr kumimoji="1" lang="ja-JP" altLang="en-US" sz="1600" dirty="0"/>
          </a:p>
        </p:txBody>
      </p:sp>
      <p:pic>
        <p:nvPicPr>
          <p:cNvPr id="4" name="図 3" descr="テキスト, 地図 が含まれている画像&#10;&#10;自動的に生成された説明">
            <a:extLst>
              <a:ext uri="{FF2B5EF4-FFF2-40B4-BE49-F238E27FC236}">
                <a16:creationId xmlns:a16="http://schemas.microsoft.com/office/drawing/2014/main" id="{D429D51C-5ECA-4D72-85D2-FD0182D0EC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509" y="1650565"/>
            <a:ext cx="3419475" cy="4600575"/>
          </a:xfrm>
          <a:prstGeom prst="rect">
            <a:avLst/>
          </a:prstGeom>
        </p:spPr>
      </p:pic>
      <p:sp>
        <p:nvSpPr>
          <p:cNvPr id="6" name="正方形/長方形 5">
            <a:extLst>
              <a:ext uri="{FF2B5EF4-FFF2-40B4-BE49-F238E27FC236}">
                <a16:creationId xmlns:a16="http://schemas.microsoft.com/office/drawing/2014/main" id="{15EA4951-7A5A-4DEC-9D68-145E2343773A}"/>
              </a:ext>
            </a:extLst>
          </p:cNvPr>
          <p:cNvSpPr/>
          <p:nvPr/>
        </p:nvSpPr>
        <p:spPr>
          <a:xfrm>
            <a:off x="1615999" y="1282154"/>
            <a:ext cx="1800493" cy="369332"/>
          </a:xfrm>
          <a:prstGeom prst="rect">
            <a:avLst/>
          </a:prstGeom>
        </p:spPr>
        <p:txBody>
          <a:bodyPr wrap="none">
            <a:spAutoFit/>
          </a:bodyPr>
          <a:lstStyle/>
          <a:p>
            <a:r>
              <a:rPr lang="ja-JP" altLang="en-US" dirty="0"/>
              <a:t>最大振幅分布図</a:t>
            </a:r>
          </a:p>
        </p:txBody>
      </p:sp>
      <p:sp>
        <p:nvSpPr>
          <p:cNvPr id="8" name="正方形/長方形 7">
            <a:extLst>
              <a:ext uri="{FF2B5EF4-FFF2-40B4-BE49-F238E27FC236}">
                <a16:creationId xmlns:a16="http://schemas.microsoft.com/office/drawing/2014/main" id="{EB6D4DFB-7264-41CC-A40C-0A54A630B344}"/>
              </a:ext>
            </a:extLst>
          </p:cNvPr>
          <p:cNvSpPr/>
          <p:nvPr/>
        </p:nvSpPr>
        <p:spPr>
          <a:xfrm>
            <a:off x="5577881" y="1233608"/>
            <a:ext cx="2262158" cy="369332"/>
          </a:xfrm>
          <a:prstGeom prst="rect">
            <a:avLst/>
          </a:prstGeom>
        </p:spPr>
        <p:txBody>
          <a:bodyPr wrap="none">
            <a:spAutoFit/>
          </a:bodyPr>
          <a:lstStyle/>
          <a:p>
            <a:r>
              <a:rPr lang="ja-JP" altLang="en-US" dirty="0"/>
              <a:t>振幅アニメーション</a:t>
            </a:r>
          </a:p>
        </p:txBody>
      </p:sp>
    </p:spTree>
    <p:extLst>
      <p:ext uri="{BB962C8B-B14F-4D97-AF65-F5344CB8AC3E}">
        <p14:creationId xmlns:p14="http://schemas.microsoft.com/office/powerpoint/2010/main" val="419496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2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629841" y="185351"/>
            <a:ext cx="7886700" cy="741406"/>
          </a:xfrm>
        </p:spPr>
        <p:txBody>
          <a:bodyPr>
            <a:normAutofit/>
          </a:bodyPr>
          <a:lstStyle/>
          <a:p>
            <a:r>
              <a:rPr lang="ja-JP" altLang="en-US" sz="3600" dirty="0"/>
              <a:t>最近の地震に関するスライド教材</a:t>
            </a:r>
            <a:endParaRPr kumimoji="1" lang="ja-JP" altLang="en-US" sz="3600" dirty="0"/>
          </a:p>
        </p:txBody>
      </p:sp>
      <p:sp>
        <p:nvSpPr>
          <p:cNvPr id="4" name="テキスト プレースホルダー 3"/>
          <p:cNvSpPr>
            <a:spLocks noGrp="1"/>
          </p:cNvSpPr>
          <p:nvPr>
            <p:ph type="body" idx="1"/>
          </p:nvPr>
        </p:nvSpPr>
        <p:spPr>
          <a:xfrm>
            <a:off x="629842" y="926757"/>
            <a:ext cx="3868340" cy="823912"/>
          </a:xfrm>
        </p:spPr>
        <p:txBody>
          <a:bodyPr/>
          <a:lstStyle/>
          <a:p>
            <a:r>
              <a:rPr kumimoji="1" lang="ja-JP" altLang="en-US" dirty="0"/>
              <a:t>作成者・連絡先</a:t>
            </a:r>
          </a:p>
        </p:txBody>
      </p:sp>
      <p:sp>
        <p:nvSpPr>
          <p:cNvPr id="5" name="コンテンツ プレースホルダー 4"/>
          <p:cNvSpPr>
            <a:spLocks noGrp="1"/>
          </p:cNvSpPr>
          <p:nvPr>
            <p:ph sz="half" idx="2"/>
          </p:nvPr>
        </p:nvSpPr>
        <p:spPr>
          <a:xfrm>
            <a:off x="629842" y="1750671"/>
            <a:ext cx="3999306" cy="1672152"/>
          </a:xfrm>
        </p:spPr>
        <p:txBody>
          <a:bodyPr>
            <a:normAutofit/>
          </a:bodyPr>
          <a:lstStyle/>
          <a:p>
            <a:pPr marL="0" indent="0">
              <a:lnSpc>
                <a:spcPct val="100000"/>
              </a:lnSpc>
              <a:buNone/>
            </a:pPr>
            <a:r>
              <a:rPr kumimoji="1" lang="ja-JP" altLang="en-US" sz="1800" dirty="0"/>
              <a:t>小林励司</a:t>
            </a:r>
            <a:endParaRPr kumimoji="1" lang="en-US" altLang="ja-JP" sz="1800" dirty="0"/>
          </a:p>
          <a:p>
            <a:pPr marL="0" indent="0">
              <a:lnSpc>
                <a:spcPct val="100000"/>
              </a:lnSpc>
              <a:buNone/>
            </a:pPr>
            <a:r>
              <a:rPr lang="ja-JP" altLang="en-US" sz="1800" dirty="0"/>
              <a:t>鹿児島大学大学院理工学研究科</a:t>
            </a:r>
            <a:endParaRPr lang="en-US" altLang="ja-JP" sz="1800" dirty="0"/>
          </a:p>
          <a:p>
            <a:pPr marL="0" indent="0">
              <a:lnSpc>
                <a:spcPct val="100000"/>
              </a:lnSpc>
              <a:buNone/>
            </a:pPr>
            <a:r>
              <a:rPr kumimoji="1" lang="en-US" altLang="ja-JP" sz="1800" dirty="0"/>
              <a:t>E-mail: </a:t>
            </a:r>
            <a:r>
              <a:rPr kumimoji="1" lang="en-US" altLang="ja-JP" sz="1800" dirty="0" err="1"/>
              <a:t>reiji</a:t>
            </a:r>
            <a:r>
              <a:rPr kumimoji="1" lang="en-US" altLang="ja-JP" sz="1800" dirty="0"/>
              <a:t> </a:t>
            </a:r>
            <a:r>
              <a:rPr kumimoji="1" lang="ja-JP" altLang="en-US" sz="1800" dirty="0"/>
              <a:t>あっと</a:t>
            </a:r>
            <a:r>
              <a:rPr kumimoji="1" lang="en-US" altLang="ja-JP" sz="1800" dirty="0"/>
              <a:t> sci.kagoshima-u.ac.jp</a:t>
            </a:r>
          </a:p>
          <a:p>
            <a:pPr marL="0" indent="0">
              <a:lnSpc>
                <a:spcPct val="100000"/>
              </a:lnSpc>
              <a:buNone/>
            </a:pPr>
            <a:r>
              <a:rPr kumimoji="1" lang="ja-JP" altLang="en-US" sz="1800" dirty="0"/>
              <a:t>（あっと</a:t>
            </a:r>
            <a:r>
              <a:rPr kumimoji="1" lang="ja-JP" altLang="en-US" sz="1800" dirty="0" err="1"/>
              <a:t>を</a:t>
            </a:r>
            <a:r>
              <a:rPr lang="en-US" altLang="ja-JP" sz="1800" dirty="0"/>
              <a:t>@</a:t>
            </a:r>
            <a:r>
              <a:rPr lang="ja-JP" altLang="en-US" sz="1800" dirty="0"/>
              <a:t>に</a:t>
            </a:r>
            <a:r>
              <a:rPr lang="ja-JP" altLang="en-US" sz="1800"/>
              <a:t>してください）</a:t>
            </a:r>
            <a:endParaRPr kumimoji="1" lang="en-US" altLang="ja-JP" sz="1800" dirty="0"/>
          </a:p>
        </p:txBody>
      </p:sp>
      <p:sp>
        <p:nvSpPr>
          <p:cNvPr id="6" name="テキスト プレースホルダー 5"/>
          <p:cNvSpPr>
            <a:spLocks noGrp="1"/>
          </p:cNvSpPr>
          <p:nvPr>
            <p:ph type="body" sz="quarter" idx="3"/>
          </p:nvPr>
        </p:nvSpPr>
        <p:spPr>
          <a:xfrm>
            <a:off x="4629149" y="926757"/>
            <a:ext cx="3887391" cy="823912"/>
          </a:xfrm>
        </p:spPr>
        <p:txBody>
          <a:bodyPr/>
          <a:lstStyle/>
          <a:p>
            <a:r>
              <a:rPr kumimoji="1" lang="ja-JP" altLang="en-US" dirty="0"/>
              <a:t>謝辞</a:t>
            </a:r>
          </a:p>
        </p:txBody>
      </p:sp>
      <p:sp>
        <p:nvSpPr>
          <p:cNvPr id="7" name="コンテンツ プレースホルダー 6"/>
          <p:cNvSpPr>
            <a:spLocks noGrp="1"/>
          </p:cNvSpPr>
          <p:nvPr>
            <p:ph sz="quarter" idx="4"/>
          </p:nvPr>
        </p:nvSpPr>
        <p:spPr>
          <a:xfrm>
            <a:off x="4629150" y="1750668"/>
            <a:ext cx="4378926" cy="4847839"/>
          </a:xfrm>
        </p:spPr>
        <p:txBody>
          <a:bodyPr>
            <a:noAutofit/>
          </a:bodyPr>
          <a:lstStyle/>
          <a:p>
            <a:pPr marL="0" indent="0">
              <a:lnSpc>
                <a:spcPct val="150000"/>
              </a:lnSpc>
              <a:buNone/>
            </a:pPr>
            <a:r>
              <a:rPr lang="ja-JP" altLang="en-US" sz="1800" dirty="0"/>
              <a:t>もともとのアイデアは</a:t>
            </a:r>
            <a:r>
              <a:rPr lang="en-US" altLang="ja-JP" sz="1800" dirty="0"/>
              <a:t>Incorporated Research Institutes for Seismology</a:t>
            </a:r>
            <a:r>
              <a:rPr lang="ja-JP" altLang="en-US" sz="1800" dirty="0"/>
              <a:t> </a:t>
            </a:r>
            <a:r>
              <a:rPr lang="en-US" altLang="ja-JP" sz="1800" dirty="0"/>
              <a:t>(IRIS)</a:t>
            </a:r>
            <a:r>
              <a:rPr lang="ja-JP" altLang="en-US" sz="1800" dirty="0"/>
              <a:t>の</a:t>
            </a:r>
            <a:r>
              <a:rPr lang="en-US" altLang="ja-JP" sz="1800" dirty="0"/>
              <a:t>Recent Earthquake Teachable Moments</a:t>
            </a:r>
            <a:r>
              <a:rPr lang="ja-JP" altLang="en-US" sz="1800" dirty="0"/>
              <a:t>です。</a:t>
            </a:r>
            <a:endParaRPr kumimoji="1" lang="en-US" altLang="ja-JP" sz="1800" dirty="0"/>
          </a:p>
          <a:p>
            <a:pPr marL="0" indent="0">
              <a:lnSpc>
                <a:spcPct val="150000"/>
              </a:lnSpc>
              <a:buNone/>
            </a:pPr>
            <a:r>
              <a:rPr kumimoji="1" lang="ja-JP" altLang="en-US" sz="1800" dirty="0"/>
              <a:t>本スライド作成にあたり、気象庁の報道発表資料、および防災科学技術研究所の</a:t>
            </a:r>
            <a:r>
              <a:rPr kumimoji="1" lang="en-US" altLang="ja-JP" sz="1800" dirty="0"/>
              <a:t>J-RISQ</a:t>
            </a:r>
            <a:r>
              <a:rPr kumimoji="1" lang="ja-JP" altLang="en-US" sz="1800" dirty="0"/>
              <a:t>と</a:t>
            </a:r>
            <a:r>
              <a:rPr lang="en-US" altLang="ja-JP" sz="1800" dirty="0"/>
              <a:t>Hi-net</a:t>
            </a:r>
            <a:r>
              <a:rPr kumimoji="1" lang="ja-JP" altLang="en-US" sz="1800" dirty="0" err="1"/>
              <a:t>、</a:t>
            </a:r>
            <a:r>
              <a:rPr kumimoji="1" lang="ja-JP" altLang="en-US" sz="1800" dirty="0"/>
              <a:t>地震調査研究推進本部、</a:t>
            </a:r>
            <a:r>
              <a:rPr kumimoji="1" lang="en-US" altLang="ja-JP" sz="1800" dirty="0"/>
              <a:t>IRIS </a:t>
            </a:r>
            <a:r>
              <a:rPr kumimoji="1" lang="ja-JP" altLang="en-US" sz="1800" dirty="0"/>
              <a:t>の</a:t>
            </a:r>
            <a:r>
              <a:rPr kumimoji="1" lang="en-US" altLang="ja-JP" sz="1800" dirty="0"/>
              <a:t>IRIS Earthquake Browser</a:t>
            </a:r>
            <a:r>
              <a:rPr kumimoji="1" lang="ja-JP" altLang="en-US" sz="1800" dirty="0"/>
              <a:t>の図表を引用いたしました。また防災科学技術研究所 </a:t>
            </a:r>
            <a:r>
              <a:rPr kumimoji="1" lang="en-US" altLang="ja-JP" sz="1800" dirty="0"/>
              <a:t>K-NET</a:t>
            </a:r>
            <a:r>
              <a:rPr kumimoji="1" lang="ja-JP" altLang="en-US" sz="1800" dirty="0" err="1"/>
              <a:t>、</a:t>
            </a:r>
            <a:r>
              <a:rPr kumimoji="1" lang="en-US" altLang="ja-JP" sz="1800" dirty="0" err="1"/>
              <a:t>KiK</a:t>
            </a:r>
            <a:r>
              <a:rPr kumimoji="1" lang="en-US" altLang="ja-JP" sz="1800" dirty="0"/>
              <a:t>-net</a:t>
            </a:r>
            <a:r>
              <a:rPr kumimoji="1" lang="ja-JP" altLang="en-US" sz="1800" dirty="0"/>
              <a:t>のデータとアプリケーションソフト</a:t>
            </a:r>
            <a:r>
              <a:rPr kumimoji="1" lang="en-US" altLang="ja-JP" sz="1800" dirty="0"/>
              <a:t>Strong Motion Data Analysis 2</a:t>
            </a:r>
            <a:r>
              <a:rPr kumimoji="1" lang="ja-JP" altLang="en-US" sz="1800" dirty="0"/>
              <a:t>を利用いたしました。感謝いたします。</a:t>
            </a:r>
          </a:p>
        </p:txBody>
      </p:sp>
      <p:sp>
        <p:nvSpPr>
          <p:cNvPr id="8" name="テキスト ボックス 7"/>
          <p:cNvSpPr txBox="1"/>
          <p:nvPr/>
        </p:nvSpPr>
        <p:spPr>
          <a:xfrm>
            <a:off x="629841" y="3302505"/>
            <a:ext cx="3868341" cy="3416320"/>
          </a:xfrm>
          <a:prstGeom prst="rect">
            <a:avLst/>
          </a:prstGeom>
          <a:noFill/>
        </p:spPr>
        <p:txBody>
          <a:bodyPr wrap="square" rtlCol="0">
            <a:spAutoFit/>
          </a:bodyPr>
          <a:lstStyle/>
          <a:p>
            <a:pPr>
              <a:lnSpc>
                <a:spcPct val="150000"/>
              </a:lnSpc>
            </a:pPr>
            <a:r>
              <a:rPr kumimoji="1" lang="ja-JP" altLang="en-US" sz="1600" b="1" dirty="0"/>
              <a:t>利用上の注意</a:t>
            </a:r>
            <a:r>
              <a:rPr kumimoji="1" lang="ja-JP" altLang="en-US" sz="1600" dirty="0"/>
              <a:t>：授業・講義の進展の度合いによって、スライドを取捨選択してください。必要に応じてスライドを加えてください。／他機関の著作物はその機関に著作権があります。その他の部分の著作権は放棄しません。配布は自由です。自分で加工したものを配布するときは加工を明記してください。／間違い等による損害は補償いたしません。</a:t>
            </a:r>
            <a:endParaRPr kumimoji="1" lang="en-US" altLang="ja-JP" sz="1600" dirty="0"/>
          </a:p>
        </p:txBody>
      </p:sp>
    </p:spTree>
    <p:extLst>
      <p:ext uri="{BB962C8B-B14F-4D97-AF65-F5344CB8AC3E}">
        <p14:creationId xmlns:p14="http://schemas.microsoft.com/office/powerpoint/2010/main" val="845379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77E61F-F12A-4732-BD49-C0ABDA654B6D}"/>
              </a:ext>
            </a:extLst>
          </p:cNvPr>
          <p:cNvSpPr>
            <a:spLocks noGrp="1"/>
          </p:cNvSpPr>
          <p:nvPr>
            <p:ph type="title"/>
          </p:nvPr>
        </p:nvSpPr>
        <p:spPr>
          <a:xfrm>
            <a:off x="628650" y="54981"/>
            <a:ext cx="7886700" cy="549071"/>
          </a:xfrm>
        </p:spPr>
        <p:txBody>
          <a:bodyPr>
            <a:noAutofit/>
          </a:bodyPr>
          <a:lstStyle/>
          <a:p>
            <a:r>
              <a:rPr kumimoji="1" lang="ja-JP" altLang="en-US" sz="3200" dirty="0"/>
              <a:t>推定震度と人口</a:t>
            </a:r>
          </a:p>
        </p:txBody>
      </p:sp>
      <p:sp>
        <p:nvSpPr>
          <p:cNvPr id="6" name="正方形/長方形 5">
            <a:extLst>
              <a:ext uri="{FF2B5EF4-FFF2-40B4-BE49-F238E27FC236}">
                <a16:creationId xmlns:a16="http://schemas.microsoft.com/office/drawing/2014/main" id="{F7CE2849-04C6-456D-A929-E18E90D08171}"/>
              </a:ext>
            </a:extLst>
          </p:cNvPr>
          <p:cNvSpPr/>
          <p:nvPr/>
        </p:nvSpPr>
        <p:spPr>
          <a:xfrm>
            <a:off x="2019826" y="6017652"/>
            <a:ext cx="5659947" cy="584775"/>
          </a:xfrm>
          <a:prstGeom prst="rect">
            <a:avLst/>
          </a:prstGeom>
        </p:spPr>
        <p:txBody>
          <a:bodyPr wrap="none">
            <a:spAutoFit/>
          </a:bodyPr>
          <a:lstStyle/>
          <a:p>
            <a:r>
              <a:rPr lang="ja-JP" altLang="en-US" sz="1600" dirty="0"/>
              <a:t>防災科学技術研究所「リアルタイム地震被害推定システム</a:t>
            </a:r>
            <a:endParaRPr lang="en-US" altLang="ja-JP" sz="1600" dirty="0"/>
          </a:p>
          <a:p>
            <a:r>
              <a:rPr lang="en-US" altLang="ja-JP" sz="1600" dirty="0"/>
              <a:t>J-RISQ</a:t>
            </a:r>
            <a:r>
              <a:rPr lang="ja-JP" altLang="en-US" sz="1600" dirty="0"/>
              <a:t>地震速報」に加筆 http://www.j-risq.bosai.go.jp/report/</a:t>
            </a:r>
          </a:p>
        </p:txBody>
      </p:sp>
      <p:sp>
        <p:nvSpPr>
          <p:cNvPr id="8" name="テキスト ボックス 7">
            <a:extLst>
              <a:ext uri="{FF2B5EF4-FFF2-40B4-BE49-F238E27FC236}">
                <a16:creationId xmlns:a16="http://schemas.microsoft.com/office/drawing/2014/main" id="{E33646B1-CFE5-4EC0-ADF4-753A9BE15706}"/>
              </a:ext>
            </a:extLst>
          </p:cNvPr>
          <p:cNvSpPr txBox="1"/>
          <p:nvPr/>
        </p:nvSpPr>
        <p:spPr>
          <a:xfrm>
            <a:off x="0" y="1177632"/>
            <a:ext cx="1569660" cy="369332"/>
          </a:xfrm>
          <a:prstGeom prst="rect">
            <a:avLst/>
          </a:prstGeom>
          <a:noFill/>
        </p:spPr>
        <p:txBody>
          <a:bodyPr wrap="none" rtlCol="0">
            <a:spAutoFit/>
          </a:bodyPr>
          <a:lstStyle/>
          <a:p>
            <a:r>
              <a:rPr kumimoji="1" lang="ja-JP" altLang="en-US" dirty="0"/>
              <a:t>推定震度分布</a:t>
            </a:r>
          </a:p>
        </p:txBody>
      </p:sp>
      <p:sp>
        <p:nvSpPr>
          <p:cNvPr id="9" name="テキスト ボックス 8">
            <a:extLst>
              <a:ext uri="{FF2B5EF4-FFF2-40B4-BE49-F238E27FC236}">
                <a16:creationId xmlns:a16="http://schemas.microsoft.com/office/drawing/2014/main" id="{A5BC2656-84DA-40B7-A946-DAAC15BEE7C4}"/>
              </a:ext>
            </a:extLst>
          </p:cNvPr>
          <p:cNvSpPr txBox="1"/>
          <p:nvPr/>
        </p:nvSpPr>
        <p:spPr>
          <a:xfrm>
            <a:off x="3765869" y="1159747"/>
            <a:ext cx="2031325" cy="369332"/>
          </a:xfrm>
          <a:prstGeom prst="rect">
            <a:avLst/>
          </a:prstGeom>
          <a:noFill/>
        </p:spPr>
        <p:txBody>
          <a:bodyPr wrap="none" rtlCol="0">
            <a:spAutoFit/>
          </a:bodyPr>
          <a:lstStyle/>
          <a:p>
            <a:r>
              <a:rPr kumimoji="1" lang="ja-JP" altLang="en-US" dirty="0"/>
              <a:t>各震度の遭遇人口</a:t>
            </a:r>
          </a:p>
        </p:txBody>
      </p:sp>
      <p:sp>
        <p:nvSpPr>
          <p:cNvPr id="10" name="テキスト ボックス 9">
            <a:extLst>
              <a:ext uri="{FF2B5EF4-FFF2-40B4-BE49-F238E27FC236}">
                <a16:creationId xmlns:a16="http://schemas.microsoft.com/office/drawing/2014/main" id="{58CC2627-E4C3-4F35-93C0-28472298117C}"/>
              </a:ext>
            </a:extLst>
          </p:cNvPr>
          <p:cNvSpPr txBox="1"/>
          <p:nvPr/>
        </p:nvSpPr>
        <p:spPr>
          <a:xfrm>
            <a:off x="7124368" y="54981"/>
            <a:ext cx="1969350" cy="1200329"/>
          </a:xfrm>
          <a:prstGeom prst="rect">
            <a:avLst/>
          </a:prstGeom>
          <a:noFill/>
        </p:spPr>
        <p:txBody>
          <a:bodyPr wrap="square" rtlCol="0">
            <a:spAutoFit/>
          </a:bodyPr>
          <a:lstStyle/>
          <a:p>
            <a:r>
              <a:rPr kumimoji="1" lang="ja-JP" altLang="en-US" dirty="0"/>
              <a:t>震度</a:t>
            </a:r>
            <a:r>
              <a:rPr kumimoji="1" lang="en-US" altLang="ja-JP" dirty="0"/>
              <a:t>6</a:t>
            </a:r>
            <a:r>
              <a:rPr kumimoji="1" lang="ja-JP" altLang="en-US" dirty="0"/>
              <a:t>弱以上を経験した人数は</a:t>
            </a:r>
            <a:endParaRPr kumimoji="1" lang="en-US" altLang="ja-JP" dirty="0"/>
          </a:p>
          <a:p>
            <a:r>
              <a:rPr kumimoji="1" lang="en-US" altLang="ja-JP" dirty="0"/>
              <a:t>2,000</a:t>
            </a:r>
            <a:r>
              <a:rPr kumimoji="1" lang="ja-JP" altLang="en-US" dirty="0"/>
              <a:t>人と推定されている</a:t>
            </a:r>
          </a:p>
        </p:txBody>
      </p:sp>
      <p:sp>
        <p:nvSpPr>
          <p:cNvPr id="12" name="左中かっこ 11">
            <a:extLst>
              <a:ext uri="{FF2B5EF4-FFF2-40B4-BE49-F238E27FC236}">
                <a16:creationId xmlns:a16="http://schemas.microsoft.com/office/drawing/2014/main" id="{E31F9B64-70DE-418F-9AA2-0908DE9779C7}"/>
              </a:ext>
            </a:extLst>
          </p:cNvPr>
          <p:cNvSpPr/>
          <p:nvPr/>
        </p:nvSpPr>
        <p:spPr>
          <a:xfrm rot="5400000">
            <a:off x="8018257" y="435422"/>
            <a:ext cx="183727" cy="2019632"/>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A56722EE-EAC7-444D-B8CE-4F797AF5553F}"/>
              </a:ext>
            </a:extLst>
          </p:cNvPr>
          <p:cNvPicPr>
            <a:picLocks noChangeAspect="1"/>
          </p:cNvPicPr>
          <p:nvPr/>
        </p:nvPicPr>
        <p:blipFill>
          <a:blip r:embed="rId2"/>
          <a:stretch>
            <a:fillRect/>
          </a:stretch>
        </p:blipFill>
        <p:spPr>
          <a:xfrm>
            <a:off x="33864" y="1529079"/>
            <a:ext cx="3971925" cy="4324350"/>
          </a:xfrm>
          <a:prstGeom prst="rect">
            <a:avLst/>
          </a:prstGeom>
        </p:spPr>
      </p:pic>
      <p:pic>
        <p:nvPicPr>
          <p:cNvPr id="11" name="図 10">
            <a:extLst>
              <a:ext uri="{FF2B5EF4-FFF2-40B4-BE49-F238E27FC236}">
                <a16:creationId xmlns:a16="http://schemas.microsoft.com/office/drawing/2014/main" id="{81E67E49-E14D-4EAC-86BF-7919EB225702}"/>
              </a:ext>
            </a:extLst>
          </p:cNvPr>
          <p:cNvPicPr>
            <a:picLocks noChangeAspect="1"/>
          </p:cNvPicPr>
          <p:nvPr/>
        </p:nvPicPr>
        <p:blipFill>
          <a:blip r:embed="rId3"/>
          <a:stretch>
            <a:fillRect/>
          </a:stretch>
        </p:blipFill>
        <p:spPr>
          <a:xfrm>
            <a:off x="3066499" y="1611302"/>
            <a:ext cx="6086980" cy="2744130"/>
          </a:xfrm>
          <a:prstGeom prst="rect">
            <a:avLst/>
          </a:prstGeom>
        </p:spPr>
      </p:pic>
    </p:spTree>
    <p:extLst>
      <p:ext uri="{BB962C8B-B14F-4D97-AF65-F5344CB8AC3E}">
        <p14:creationId xmlns:p14="http://schemas.microsoft.com/office/powerpoint/2010/main" val="260241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9E17F9-EC1E-40B0-8C66-49516FE9881E}"/>
              </a:ext>
            </a:extLst>
          </p:cNvPr>
          <p:cNvSpPr>
            <a:spLocks noGrp="1"/>
          </p:cNvSpPr>
          <p:nvPr>
            <p:ph type="title"/>
          </p:nvPr>
        </p:nvSpPr>
        <p:spPr>
          <a:xfrm>
            <a:off x="299598" y="71122"/>
            <a:ext cx="7886700" cy="781250"/>
          </a:xfrm>
        </p:spPr>
        <p:txBody>
          <a:bodyPr>
            <a:normAutofit fontScale="90000"/>
          </a:bodyPr>
          <a:lstStyle/>
          <a:p>
            <a:r>
              <a:rPr lang="ja-JP" altLang="en-US" sz="3600" dirty="0"/>
              <a:t>背景：九州</a:t>
            </a:r>
            <a:r>
              <a:rPr kumimoji="1" lang="ja-JP" altLang="en-US" sz="3600" dirty="0"/>
              <a:t>周辺のプレート境界と地震</a:t>
            </a:r>
          </a:p>
        </p:txBody>
      </p:sp>
      <p:pic>
        <p:nvPicPr>
          <p:cNvPr id="6" name="コンテンツ プレースホルダー 5">
            <a:extLst>
              <a:ext uri="{FF2B5EF4-FFF2-40B4-BE49-F238E27FC236}">
                <a16:creationId xmlns:a16="http://schemas.microsoft.com/office/drawing/2014/main" id="{F8B5E58C-490C-4524-8326-7C75D8F5E9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3897" y="617040"/>
            <a:ext cx="7150103" cy="6240960"/>
          </a:xfrm>
        </p:spPr>
      </p:pic>
      <p:sp>
        <p:nvSpPr>
          <p:cNvPr id="11" name="正方形/長方形 10">
            <a:extLst>
              <a:ext uri="{FF2B5EF4-FFF2-40B4-BE49-F238E27FC236}">
                <a16:creationId xmlns:a16="http://schemas.microsoft.com/office/drawing/2014/main" id="{9BE25D86-F0AE-4F9B-8D52-0764D7E10F5E}"/>
              </a:ext>
            </a:extLst>
          </p:cNvPr>
          <p:cNvSpPr/>
          <p:nvPr/>
        </p:nvSpPr>
        <p:spPr>
          <a:xfrm>
            <a:off x="3080083" y="1772131"/>
            <a:ext cx="4010527" cy="4237069"/>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C5FC6712-C9C6-4586-B79B-D626B7173165}"/>
              </a:ext>
            </a:extLst>
          </p:cNvPr>
          <p:cNvSpPr txBox="1"/>
          <p:nvPr/>
        </p:nvSpPr>
        <p:spPr>
          <a:xfrm>
            <a:off x="3032030" y="2575678"/>
            <a:ext cx="1338828" cy="646331"/>
          </a:xfrm>
          <a:prstGeom prst="rect">
            <a:avLst/>
          </a:prstGeom>
          <a:noFill/>
        </p:spPr>
        <p:txBody>
          <a:bodyPr wrap="square" rtlCol="0">
            <a:spAutoFit/>
          </a:bodyPr>
          <a:lstStyle/>
          <a:p>
            <a:r>
              <a:rPr kumimoji="1" lang="ja-JP" altLang="en-US" dirty="0">
                <a:solidFill>
                  <a:schemeClr val="bg1"/>
                </a:solidFill>
              </a:rPr>
              <a:t>ユーラシア</a:t>
            </a:r>
            <a:endParaRPr kumimoji="1" lang="en-US" altLang="ja-JP" dirty="0">
              <a:solidFill>
                <a:schemeClr val="bg1"/>
              </a:solidFill>
            </a:endParaRPr>
          </a:p>
          <a:p>
            <a:r>
              <a:rPr kumimoji="1" lang="ja-JP" altLang="en-US" dirty="0">
                <a:solidFill>
                  <a:schemeClr val="bg1"/>
                </a:solidFill>
              </a:rPr>
              <a:t>プレート</a:t>
            </a:r>
          </a:p>
        </p:txBody>
      </p:sp>
      <p:sp>
        <p:nvSpPr>
          <p:cNvPr id="12" name="正方形/長方形 11">
            <a:extLst>
              <a:ext uri="{FF2B5EF4-FFF2-40B4-BE49-F238E27FC236}">
                <a16:creationId xmlns:a16="http://schemas.microsoft.com/office/drawing/2014/main" id="{31358687-675D-4958-8C80-95F540CEE6EC}"/>
              </a:ext>
            </a:extLst>
          </p:cNvPr>
          <p:cNvSpPr/>
          <p:nvPr/>
        </p:nvSpPr>
        <p:spPr>
          <a:xfrm>
            <a:off x="5091685" y="965231"/>
            <a:ext cx="3910109" cy="830997"/>
          </a:xfrm>
          <a:prstGeom prst="rect">
            <a:avLst/>
          </a:prstGeom>
          <a:solidFill>
            <a:schemeClr val="bg1"/>
          </a:solidFill>
        </p:spPr>
        <p:txBody>
          <a:bodyPr wrap="none">
            <a:spAutoFit/>
          </a:bodyPr>
          <a:lstStyle/>
          <a:p>
            <a:r>
              <a:rPr lang="en-US" altLang="ja-JP" sz="1600" dirty="0"/>
              <a:t>IRIS Earthquake Browser </a:t>
            </a:r>
            <a:r>
              <a:rPr lang="ja-JP" altLang="en-US" sz="1600" dirty="0"/>
              <a:t>により作図、加筆</a:t>
            </a:r>
            <a:endParaRPr lang="en-US" altLang="ja-JP" sz="1600" dirty="0"/>
          </a:p>
          <a:p>
            <a:r>
              <a:rPr lang="en-US" altLang="ja-JP" sz="1600" dirty="0"/>
              <a:t>M3</a:t>
            </a:r>
            <a:r>
              <a:rPr lang="ja-JP" altLang="en-US" sz="1600" dirty="0"/>
              <a:t>以上、最新</a:t>
            </a:r>
            <a:r>
              <a:rPr lang="en-US" altLang="ja-JP" sz="1600" dirty="0"/>
              <a:t>1000</a:t>
            </a:r>
            <a:r>
              <a:rPr lang="ja-JP" altLang="en-US" sz="1600" dirty="0"/>
              <a:t>個の地震</a:t>
            </a:r>
            <a:endParaRPr lang="en-US" altLang="ja-JP" sz="1600" dirty="0"/>
          </a:p>
          <a:p>
            <a:r>
              <a:rPr lang="ja-JP" altLang="en-US" sz="1600" dirty="0"/>
              <a:t>http://ds.iris.edu/ieb/</a:t>
            </a:r>
          </a:p>
        </p:txBody>
      </p:sp>
      <p:sp>
        <p:nvSpPr>
          <p:cNvPr id="13" name="楕円 12">
            <a:extLst>
              <a:ext uri="{FF2B5EF4-FFF2-40B4-BE49-F238E27FC236}">
                <a16:creationId xmlns:a16="http://schemas.microsoft.com/office/drawing/2014/main" id="{251C8B60-0D28-452E-B0F1-21D51661081A}"/>
              </a:ext>
            </a:extLst>
          </p:cNvPr>
          <p:cNvSpPr/>
          <p:nvPr/>
        </p:nvSpPr>
        <p:spPr>
          <a:xfrm>
            <a:off x="4689877" y="3068440"/>
            <a:ext cx="238873" cy="24292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B365F0D1-798F-48B3-B90B-CEAD818221CE}"/>
              </a:ext>
            </a:extLst>
          </p:cNvPr>
          <p:cNvSpPr txBox="1"/>
          <p:nvPr/>
        </p:nvSpPr>
        <p:spPr>
          <a:xfrm>
            <a:off x="4172275" y="1772131"/>
            <a:ext cx="1620957" cy="523220"/>
          </a:xfrm>
          <a:prstGeom prst="rect">
            <a:avLst/>
          </a:prstGeom>
          <a:noFill/>
        </p:spPr>
        <p:txBody>
          <a:bodyPr wrap="none" rtlCol="0">
            <a:spAutoFit/>
          </a:bodyPr>
          <a:lstStyle/>
          <a:p>
            <a:r>
              <a:rPr kumimoji="1" lang="ja-JP" altLang="en-US" sz="1400" dirty="0">
                <a:solidFill>
                  <a:schemeClr val="bg1"/>
                </a:solidFill>
              </a:rPr>
              <a:t>震央のプロットは</a:t>
            </a:r>
            <a:endParaRPr kumimoji="1" lang="en-US" altLang="ja-JP" sz="1400" dirty="0">
              <a:solidFill>
                <a:schemeClr val="bg1"/>
              </a:solidFill>
            </a:endParaRPr>
          </a:p>
          <a:p>
            <a:r>
              <a:rPr kumimoji="1" lang="ja-JP" altLang="en-US" sz="1400" dirty="0">
                <a:solidFill>
                  <a:schemeClr val="bg1"/>
                </a:solidFill>
              </a:rPr>
              <a:t>黄色の枠内のみ</a:t>
            </a:r>
          </a:p>
        </p:txBody>
      </p:sp>
      <p:sp>
        <p:nvSpPr>
          <p:cNvPr id="16" name="テキスト ボックス 15">
            <a:extLst>
              <a:ext uri="{FF2B5EF4-FFF2-40B4-BE49-F238E27FC236}">
                <a16:creationId xmlns:a16="http://schemas.microsoft.com/office/drawing/2014/main" id="{4EAEC92C-C230-42FA-AA04-A6EEDE530CB8}"/>
              </a:ext>
            </a:extLst>
          </p:cNvPr>
          <p:cNvSpPr txBox="1"/>
          <p:nvPr/>
        </p:nvSpPr>
        <p:spPr>
          <a:xfrm>
            <a:off x="-24502" y="1046697"/>
            <a:ext cx="2087213" cy="5227650"/>
          </a:xfrm>
          <a:prstGeom prst="rect">
            <a:avLst/>
          </a:prstGeom>
          <a:noFill/>
        </p:spPr>
        <p:txBody>
          <a:bodyPr wrap="square" rtlCol="0">
            <a:spAutoFit/>
          </a:bodyPr>
          <a:lstStyle/>
          <a:p>
            <a:pPr>
              <a:lnSpc>
                <a:spcPct val="150000"/>
              </a:lnSpc>
            </a:pPr>
            <a:r>
              <a:rPr kumimoji="1" lang="ja-JP" altLang="en-US" sz="1600" dirty="0"/>
              <a:t>九州の下には南東からフィリピン海プレートが沈み込んでいる。日向灘ではプレート間で</a:t>
            </a:r>
            <a:r>
              <a:rPr kumimoji="1" lang="en-US" altLang="ja-JP" sz="1600" dirty="0"/>
              <a:t>M7.0</a:t>
            </a:r>
            <a:r>
              <a:rPr kumimoji="1" lang="ja-JP" altLang="en-US" sz="1600" dirty="0"/>
              <a:t>～</a:t>
            </a:r>
            <a:r>
              <a:rPr kumimoji="1" lang="en-US" altLang="ja-JP" sz="1600" dirty="0"/>
              <a:t>7.6</a:t>
            </a:r>
            <a:r>
              <a:rPr kumimoji="1" lang="ja-JP" altLang="en-US" sz="1600" dirty="0"/>
              <a:t>前後の大きい地震が発生している。</a:t>
            </a:r>
            <a:endParaRPr kumimoji="1" lang="en-US" altLang="ja-JP" sz="1600" dirty="0"/>
          </a:p>
          <a:p>
            <a:pPr>
              <a:lnSpc>
                <a:spcPct val="150000"/>
              </a:lnSpc>
            </a:pPr>
            <a:r>
              <a:rPr kumimoji="1" lang="ja-JP" altLang="en-US" sz="1600" dirty="0"/>
              <a:t>九州中部では、南北に開く別府－島原地溝帯があり、火山が多く、活断層も発達している。最近では</a:t>
            </a:r>
            <a:r>
              <a:rPr kumimoji="1" lang="en-US" altLang="ja-JP" sz="1600" dirty="0"/>
              <a:t>2016</a:t>
            </a:r>
            <a:r>
              <a:rPr kumimoji="1" lang="ja-JP" altLang="en-US" sz="1600" dirty="0"/>
              <a:t>年に熊本地震が発生した。</a:t>
            </a:r>
            <a:endParaRPr kumimoji="1" lang="en-US" altLang="ja-JP" sz="1600" dirty="0"/>
          </a:p>
        </p:txBody>
      </p:sp>
      <p:sp>
        <p:nvSpPr>
          <p:cNvPr id="18" name="テキスト ボックス 17">
            <a:extLst>
              <a:ext uri="{FF2B5EF4-FFF2-40B4-BE49-F238E27FC236}">
                <a16:creationId xmlns:a16="http://schemas.microsoft.com/office/drawing/2014/main" id="{5E1A2795-708C-4B8D-8487-FF12FEE184A3}"/>
              </a:ext>
            </a:extLst>
          </p:cNvPr>
          <p:cNvSpPr txBox="1"/>
          <p:nvPr/>
        </p:nvSpPr>
        <p:spPr>
          <a:xfrm>
            <a:off x="2564513" y="1218865"/>
            <a:ext cx="1338828" cy="369332"/>
          </a:xfrm>
          <a:prstGeom prst="rect">
            <a:avLst/>
          </a:prstGeom>
          <a:solidFill>
            <a:schemeClr val="bg1"/>
          </a:solidFill>
        </p:spPr>
        <p:txBody>
          <a:bodyPr wrap="none" rtlCol="0">
            <a:spAutoFit/>
          </a:bodyPr>
          <a:lstStyle/>
          <a:p>
            <a:r>
              <a:rPr kumimoji="1" lang="ja-JP" altLang="en-US" dirty="0"/>
              <a:t>今回の地震</a:t>
            </a:r>
          </a:p>
        </p:txBody>
      </p:sp>
      <p:cxnSp>
        <p:nvCxnSpPr>
          <p:cNvPr id="20" name="直線矢印コネクタ 19">
            <a:extLst>
              <a:ext uri="{FF2B5EF4-FFF2-40B4-BE49-F238E27FC236}">
                <a16:creationId xmlns:a16="http://schemas.microsoft.com/office/drawing/2014/main" id="{BA654E1F-BEE7-4E17-B756-3BC4695689FA}"/>
              </a:ext>
            </a:extLst>
          </p:cNvPr>
          <p:cNvCxnSpPr>
            <a:cxnSpLocks/>
            <a:stCxn id="13" idx="1"/>
          </p:cNvCxnSpPr>
          <p:nvPr/>
        </p:nvCxnSpPr>
        <p:spPr>
          <a:xfrm flipH="1" flipV="1">
            <a:off x="3779260" y="1588197"/>
            <a:ext cx="945599" cy="1515818"/>
          </a:xfrm>
          <a:prstGeom prst="straightConnector1">
            <a:avLst/>
          </a:prstGeom>
          <a:ln w="25400">
            <a:solidFill>
              <a:srgbClr val="C00000"/>
            </a:solidFill>
            <a:headEnd w="lg" len="lg"/>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pic>
        <p:nvPicPr>
          <p:cNvPr id="7" name="図 6">
            <a:extLst>
              <a:ext uri="{FF2B5EF4-FFF2-40B4-BE49-F238E27FC236}">
                <a16:creationId xmlns:a16="http://schemas.microsoft.com/office/drawing/2014/main" id="{67469B95-A578-4DF6-BD73-AF46052EF620}"/>
              </a:ext>
            </a:extLst>
          </p:cNvPr>
          <p:cNvPicPr>
            <a:picLocks noChangeAspect="1"/>
          </p:cNvPicPr>
          <p:nvPr/>
        </p:nvPicPr>
        <p:blipFill>
          <a:blip r:embed="rId3"/>
          <a:stretch>
            <a:fillRect/>
          </a:stretch>
        </p:blipFill>
        <p:spPr>
          <a:xfrm>
            <a:off x="1997018" y="3503817"/>
            <a:ext cx="1390650" cy="3324225"/>
          </a:xfrm>
          <a:prstGeom prst="rect">
            <a:avLst/>
          </a:prstGeom>
          <a:ln w="15875">
            <a:solidFill>
              <a:schemeClr val="bg1"/>
            </a:solidFill>
          </a:ln>
        </p:spPr>
      </p:pic>
      <p:sp>
        <p:nvSpPr>
          <p:cNvPr id="10" name="テキスト ボックス 9">
            <a:extLst>
              <a:ext uri="{FF2B5EF4-FFF2-40B4-BE49-F238E27FC236}">
                <a16:creationId xmlns:a16="http://schemas.microsoft.com/office/drawing/2014/main" id="{BDE8629D-6E15-4DED-B630-FABA29B98BE2}"/>
              </a:ext>
            </a:extLst>
          </p:cNvPr>
          <p:cNvSpPr txBox="1"/>
          <p:nvPr/>
        </p:nvSpPr>
        <p:spPr>
          <a:xfrm>
            <a:off x="5829974" y="6035756"/>
            <a:ext cx="1616550" cy="646331"/>
          </a:xfrm>
          <a:prstGeom prst="rect">
            <a:avLst/>
          </a:prstGeom>
          <a:noFill/>
        </p:spPr>
        <p:txBody>
          <a:bodyPr wrap="square" rtlCol="0">
            <a:spAutoFit/>
          </a:bodyPr>
          <a:lstStyle/>
          <a:p>
            <a:r>
              <a:rPr kumimoji="1" lang="ja-JP" altLang="en-US" dirty="0">
                <a:solidFill>
                  <a:schemeClr val="bg1"/>
                </a:solidFill>
              </a:rPr>
              <a:t>フィリピン海</a:t>
            </a:r>
            <a:endParaRPr kumimoji="1" lang="en-US" altLang="ja-JP" dirty="0">
              <a:solidFill>
                <a:schemeClr val="bg1"/>
              </a:solidFill>
            </a:endParaRPr>
          </a:p>
          <a:p>
            <a:r>
              <a:rPr kumimoji="1" lang="ja-JP" altLang="en-US" dirty="0">
                <a:solidFill>
                  <a:schemeClr val="bg1"/>
                </a:solidFill>
              </a:rPr>
              <a:t>プレート</a:t>
            </a:r>
          </a:p>
        </p:txBody>
      </p:sp>
      <p:sp>
        <p:nvSpPr>
          <p:cNvPr id="15" name="矢印: 下 14">
            <a:extLst>
              <a:ext uri="{FF2B5EF4-FFF2-40B4-BE49-F238E27FC236}">
                <a16:creationId xmlns:a16="http://schemas.microsoft.com/office/drawing/2014/main" id="{A228AFB2-EFB9-4D50-A930-C5A440FFD9E3}"/>
              </a:ext>
            </a:extLst>
          </p:cNvPr>
          <p:cNvSpPr/>
          <p:nvPr/>
        </p:nvSpPr>
        <p:spPr>
          <a:xfrm rot="7760322">
            <a:off x="6579252" y="5221995"/>
            <a:ext cx="254442" cy="715617"/>
          </a:xfrm>
          <a:prstGeom prst="downArrow">
            <a:avLst>
              <a:gd name="adj1" fmla="val 42041"/>
              <a:gd name="adj2" fmla="val 912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49193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地図, テキスト が含まれている画像&#10;&#10;非常に高い精度で生成された説明">
            <a:extLst>
              <a:ext uri="{FF2B5EF4-FFF2-40B4-BE49-F238E27FC236}">
                <a16:creationId xmlns:a16="http://schemas.microsoft.com/office/drawing/2014/main" id="{645A87EE-4A4B-460F-ADDC-9B3A000C8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4598"/>
            <a:ext cx="9144000" cy="5892127"/>
          </a:xfrm>
          <a:prstGeom prst="rect">
            <a:avLst/>
          </a:prstGeom>
        </p:spPr>
      </p:pic>
      <p:sp>
        <p:nvSpPr>
          <p:cNvPr id="2" name="タイトル 1">
            <a:extLst>
              <a:ext uri="{FF2B5EF4-FFF2-40B4-BE49-F238E27FC236}">
                <a16:creationId xmlns:a16="http://schemas.microsoft.com/office/drawing/2014/main" id="{511F6D51-D86E-45FE-AC95-B960BC44D96F}"/>
              </a:ext>
            </a:extLst>
          </p:cNvPr>
          <p:cNvSpPr>
            <a:spLocks noGrp="1"/>
          </p:cNvSpPr>
          <p:nvPr>
            <p:ph type="title"/>
          </p:nvPr>
        </p:nvSpPr>
        <p:spPr>
          <a:xfrm>
            <a:off x="628650" y="201817"/>
            <a:ext cx="7886700" cy="662781"/>
          </a:xfrm>
        </p:spPr>
        <p:txBody>
          <a:bodyPr>
            <a:noAutofit/>
          </a:bodyPr>
          <a:lstStyle/>
          <a:p>
            <a:r>
              <a:rPr kumimoji="1" lang="ja-JP" altLang="en-US" sz="3200" dirty="0"/>
              <a:t>日本周辺のプレートと地震の関係</a:t>
            </a:r>
          </a:p>
        </p:txBody>
      </p:sp>
      <p:sp>
        <p:nvSpPr>
          <p:cNvPr id="12" name="コンテンツ プレースホルダー 11">
            <a:extLst>
              <a:ext uri="{FF2B5EF4-FFF2-40B4-BE49-F238E27FC236}">
                <a16:creationId xmlns:a16="http://schemas.microsoft.com/office/drawing/2014/main" id="{47E35C91-1A9F-4E68-857A-45C8BD96229B}"/>
              </a:ext>
            </a:extLst>
          </p:cNvPr>
          <p:cNvSpPr>
            <a:spLocks noGrp="1"/>
          </p:cNvSpPr>
          <p:nvPr>
            <p:ph idx="1"/>
          </p:nvPr>
        </p:nvSpPr>
        <p:spPr>
          <a:xfrm>
            <a:off x="87961" y="3912599"/>
            <a:ext cx="3776373" cy="2844126"/>
          </a:xfrm>
        </p:spPr>
        <p:txBody>
          <a:bodyPr>
            <a:normAutofit/>
          </a:bodyPr>
          <a:lstStyle/>
          <a:p>
            <a:pPr>
              <a:lnSpc>
                <a:spcPct val="150000"/>
              </a:lnSpc>
            </a:pPr>
            <a:r>
              <a:rPr kumimoji="1" lang="ja-JP" altLang="en-US" sz="2000" dirty="0"/>
              <a:t>今回の地震は陸の地殻内</a:t>
            </a:r>
            <a:endParaRPr kumimoji="1" lang="en-US" altLang="ja-JP" sz="2000" dirty="0"/>
          </a:p>
        </p:txBody>
      </p:sp>
      <p:sp>
        <p:nvSpPr>
          <p:cNvPr id="9" name="楕円 8">
            <a:extLst>
              <a:ext uri="{FF2B5EF4-FFF2-40B4-BE49-F238E27FC236}">
                <a16:creationId xmlns:a16="http://schemas.microsoft.com/office/drawing/2014/main" id="{D54230E6-3F4F-4A1F-9BCD-5AF84A7B6488}"/>
              </a:ext>
            </a:extLst>
          </p:cNvPr>
          <p:cNvSpPr/>
          <p:nvPr/>
        </p:nvSpPr>
        <p:spPr>
          <a:xfrm>
            <a:off x="3959337" y="1968547"/>
            <a:ext cx="993664" cy="92903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a:extLst>
              <a:ext uri="{FF2B5EF4-FFF2-40B4-BE49-F238E27FC236}">
                <a16:creationId xmlns:a16="http://schemas.microsoft.com/office/drawing/2014/main" id="{3217C7A1-26CE-47C0-AD31-B0644D58CDD8}"/>
              </a:ext>
            </a:extLst>
          </p:cNvPr>
          <p:cNvCxnSpPr>
            <a:cxnSpLocks/>
            <a:endCxn id="12" idx="0"/>
          </p:cNvCxnSpPr>
          <p:nvPr/>
        </p:nvCxnSpPr>
        <p:spPr>
          <a:xfrm flipH="1">
            <a:off x="1976148" y="3228230"/>
            <a:ext cx="1554232" cy="68436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B83DA082-590D-48D0-8F67-90F9DFAC6D69}"/>
              </a:ext>
            </a:extLst>
          </p:cNvPr>
          <p:cNvCxnSpPr/>
          <p:nvPr/>
        </p:nvCxnSpPr>
        <p:spPr>
          <a:xfrm>
            <a:off x="1685925" y="3228975"/>
            <a:ext cx="337422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585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D84E4D-0C9E-4209-A816-F70D21F6EDA6}"/>
              </a:ext>
            </a:extLst>
          </p:cNvPr>
          <p:cNvSpPr>
            <a:spLocks noGrp="1"/>
          </p:cNvSpPr>
          <p:nvPr>
            <p:ph type="title"/>
          </p:nvPr>
        </p:nvSpPr>
        <p:spPr>
          <a:xfrm>
            <a:off x="604931" y="51538"/>
            <a:ext cx="7886700" cy="538348"/>
          </a:xfrm>
        </p:spPr>
        <p:txBody>
          <a:bodyPr>
            <a:noAutofit/>
          </a:bodyPr>
          <a:lstStyle/>
          <a:p>
            <a:r>
              <a:rPr kumimoji="1" lang="ja-JP" altLang="en-US" sz="3200" dirty="0"/>
              <a:t>過去の被害地震</a:t>
            </a:r>
          </a:p>
        </p:txBody>
      </p:sp>
      <p:pic>
        <p:nvPicPr>
          <p:cNvPr id="8" name="図 7">
            <a:extLst>
              <a:ext uri="{FF2B5EF4-FFF2-40B4-BE49-F238E27FC236}">
                <a16:creationId xmlns:a16="http://schemas.microsoft.com/office/drawing/2014/main" id="{CFB1AFE4-C27B-4926-82B1-CED16B60A7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6245" y="1199622"/>
            <a:ext cx="6684533" cy="5289752"/>
          </a:xfrm>
          <a:prstGeom prst="rect">
            <a:avLst/>
          </a:prstGeom>
        </p:spPr>
      </p:pic>
      <p:grpSp>
        <p:nvGrpSpPr>
          <p:cNvPr id="14" name="グループ化 13">
            <a:extLst>
              <a:ext uri="{FF2B5EF4-FFF2-40B4-BE49-F238E27FC236}">
                <a16:creationId xmlns:a16="http://schemas.microsoft.com/office/drawing/2014/main" id="{D7073445-3200-4FF3-863F-5B4E2ACE9703}"/>
              </a:ext>
            </a:extLst>
          </p:cNvPr>
          <p:cNvGrpSpPr/>
          <p:nvPr/>
        </p:nvGrpSpPr>
        <p:grpSpPr>
          <a:xfrm>
            <a:off x="4204477" y="2658590"/>
            <a:ext cx="367523" cy="367523"/>
            <a:chOff x="-755166" y="2560319"/>
            <a:chExt cx="310101" cy="310101"/>
          </a:xfrm>
          <a:effectLst>
            <a:outerShdw blurRad="50800" dist="38100" dir="2700000" algn="tl" rotWithShape="0">
              <a:schemeClr val="bg1">
                <a:alpha val="40000"/>
              </a:schemeClr>
            </a:outerShdw>
          </a:effectLst>
        </p:grpSpPr>
        <p:cxnSp>
          <p:nvCxnSpPr>
            <p:cNvPr id="11" name="直線コネクタ 10">
              <a:extLst>
                <a:ext uri="{FF2B5EF4-FFF2-40B4-BE49-F238E27FC236}">
                  <a16:creationId xmlns:a16="http://schemas.microsoft.com/office/drawing/2014/main" id="{48EA1D4A-E2E2-463E-878A-E811DE82DEF4}"/>
                </a:ext>
              </a:extLst>
            </p:cNvPr>
            <p:cNvCxnSpPr>
              <a:cxnSpLocks/>
            </p:cNvCxnSpPr>
            <p:nvPr/>
          </p:nvCxnSpPr>
          <p:spPr>
            <a:xfrm rot="180000">
              <a:off x="-755166" y="2576227"/>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F2B6CFCD-FF27-4248-82C4-FEB31A053421}"/>
                </a:ext>
              </a:extLst>
            </p:cNvPr>
            <p:cNvCxnSpPr>
              <a:cxnSpLocks/>
            </p:cNvCxnSpPr>
            <p:nvPr/>
          </p:nvCxnSpPr>
          <p:spPr>
            <a:xfrm rot="5580000">
              <a:off x="-755375" y="2580198"/>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3" name="直線矢印コネクタ 12">
            <a:extLst>
              <a:ext uri="{FF2B5EF4-FFF2-40B4-BE49-F238E27FC236}">
                <a16:creationId xmlns:a16="http://schemas.microsoft.com/office/drawing/2014/main" id="{BE86F0B8-13FD-4A2C-8CB6-FF8AE2EFEBF3}"/>
              </a:ext>
            </a:extLst>
          </p:cNvPr>
          <p:cNvCxnSpPr>
            <a:cxnSpLocks/>
          </p:cNvCxnSpPr>
          <p:nvPr/>
        </p:nvCxnSpPr>
        <p:spPr>
          <a:xfrm flipH="1" flipV="1">
            <a:off x="2176245" y="1936753"/>
            <a:ext cx="2115018" cy="900894"/>
          </a:xfrm>
          <a:prstGeom prst="straightConnector1">
            <a:avLst/>
          </a:prstGeom>
          <a:ln w="28575">
            <a:solidFill>
              <a:srgbClr val="C00000"/>
            </a:solidFill>
            <a:tailEnd type="triangle"/>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D75EE8D6-D9D0-4147-8577-5C99D9113056}"/>
              </a:ext>
            </a:extLst>
          </p:cNvPr>
          <p:cNvSpPr txBox="1"/>
          <p:nvPr/>
        </p:nvSpPr>
        <p:spPr>
          <a:xfrm>
            <a:off x="783278" y="1635958"/>
            <a:ext cx="1338828" cy="463781"/>
          </a:xfrm>
          <a:prstGeom prst="rect">
            <a:avLst/>
          </a:prstGeom>
          <a:noFill/>
        </p:spPr>
        <p:txBody>
          <a:bodyPr wrap="none" rtlCol="0">
            <a:spAutoFit/>
          </a:bodyPr>
          <a:lstStyle/>
          <a:p>
            <a:pPr>
              <a:lnSpc>
                <a:spcPct val="150000"/>
              </a:lnSpc>
            </a:pPr>
            <a:r>
              <a:rPr kumimoji="1" lang="ja-JP" altLang="en-US" dirty="0"/>
              <a:t>今回の震央</a:t>
            </a:r>
          </a:p>
        </p:txBody>
      </p:sp>
      <p:sp>
        <p:nvSpPr>
          <p:cNvPr id="21" name="正方形/長方形 20">
            <a:extLst>
              <a:ext uri="{FF2B5EF4-FFF2-40B4-BE49-F238E27FC236}">
                <a16:creationId xmlns:a16="http://schemas.microsoft.com/office/drawing/2014/main" id="{A86F620D-EDC9-412E-A3BF-C500BA23C274}"/>
              </a:ext>
            </a:extLst>
          </p:cNvPr>
          <p:cNvSpPr/>
          <p:nvPr/>
        </p:nvSpPr>
        <p:spPr>
          <a:xfrm>
            <a:off x="444566" y="526067"/>
            <a:ext cx="5929828" cy="338554"/>
          </a:xfrm>
          <a:prstGeom prst="rect">
            <a:avLst/>
          </a:prstGeom>
        </p:spPr>
        <p:txBody>
          <a:bodyPr wrap="none">
            <a:spAutoFit/>
          </a:bodyPr>
          <a:lstStyle/>
          <a:p>
            <a:r>
              <a:rPr lang="ja-JP" altLang="en-US" sz="1600" dirty="0"/>
              <a:t>「熊本県の地震活動の特徴」（地震調査研究推進本部）に加筆</a:t>
            </a:r>
          </a:p>
        </p:txBody>
      </p:sp>
      <p:sp>
        <p:nvSpPr>
          <p:cNvPr id="22" name="正方形/長方形 21">
            <a:extLst>
              <a:ext uri="{FF2B5EF4-FFF2-40B4-BE49-F238E27FC236}">
                <a16:creationId xmlns:a16="http://schemas.microsoft.com/office/drawing/2014/main" id="{84EB0337-4E82-4D6E-94D6-5F9D3A75C2A1}"/>
              </a:ext>
            </a:extLst>
          </p:cNvPr>
          <p:cNvSpPr/>
          <p:nvPr/>
        </p:nvSpPr>
        <p:spPr>
          <a:xfrm>
            <a:off x="710045" y="744295"/>
            <a:ext cx="7931426" cy="338554"/>
          </a:xfrm>
          <a:prstGeom prst="rect">
            <a:avLst/>
          </a:prstGeom>
        </p:spPr>
        <p:txBody>
          <a:bodyPr wrap="square">
            <a:spAutoFit/>
          </a:bodyPr>
          <a:lstStyle/>
          <a:p>
            <a:r>
              <a:rPr lang="en-US" altLang="ja-JP" sz="1600" dirty="0"/>
              <a:t>https://www.jishin.go.jp/regional_seismicity/rs_kyushu-okinawa/p43_kumamoto/</a:t>
            </a:r>
            <a:endParaRPr lang="ja-JP" altLang="en-US" sz="1600" dirty="0"/>
          </a:p>
        </p:txBody>
      </p:sp>
      <p:sp>
        <p:nvSpPr>
          <p:cNvPr id="23" name="正方形/長方形 22">
            <a:extLst>
              <a:ext uri="{FF2B5EF4-FFF2-40B4-BE49-F238E27FC236}">
                <a16:creationId xmlns:a16="http://schemas.microsoft.com/office/drawing/2014/main" id="{0765FAB7-5C55-47F4-AC8E-878DB4C6FF1A}"/>
              </a:ext>
            </a:extLst>
          </p:cNvPr>
          <p:cNvSpPr/>
          <p:nvPr/>
        </p:nvSpPr>
        <p:spPr>
          <a:xfrm>
            <a:off x="0" y="4648200"/>
            <a:ext cx="2067966" cy="1714508"/>
          </a:xfrm>
          <a:prstGeom prst="rect">
            <a:avLst/>
          </a:prstGeom>
          <a:ln w="12700">
            <a:noFill/>
          </a:ln>
        </p:spPr>
        <p:txBody>
          <a:bodyPr wrap="square">
            <a:spAutoFit/>
          </a:bodyPr>
          <a:lstStyle/>
          <a:p>
            <a:pPr>
              <a:lnSpc>
                <a:spcPct val="150000"/>
              </a:lnSpc>
            </a:pPr>
            <a:r>
              <a:rPr lang="en-US" altLang="ja-JP" dirty="0"/>
              <a:t>2016</a:t>
            </a:r>
            <a:r>
              <a:rPr lang="ja-JP" altLang="en-US" dirty="0"/>
              <a:t>年熊本地震は布田川・日奈久断層帯で発生した地震</a:t>
            </a:r>
          </a:p>
        </p:txBody>
      </p:sp>
      <p:cxnSp>
        <p:nvCxnSpPr>
          <p:cNvPr id="26" name="直線矢印コネクタ 25">
            <a:extLst>
              <a:ext uri="{FF2B5EF4-FFF2-40B4-BE49-F238E27FC236}">
                <a16:creationId xmlns:a16="http://schemas.microsoft.com/office/drawing/2014/main" id="{A4E8BD46-1526-4AE9-A954-40398994372E}"/>
              </a:ext>
            </a:extLst>
          </p:cNvPr>
          <p:cNvCxnSpPr>
            <a:cxnSpLocks/>
          </p:cNvCxnSpPr>
          <p:nvPr/>
        </p:nvCxnSpPr>
        <p:spPr>
          <a:xfrm flipH="1">
            <a:off x="2067966" y="4188986"/>
            <a:ext cx="2607793" cy="743961"/>
          </a:xfrm>
          <a:prstGeom prst="straightConnector1">
            <a:avLst/>
          </a:prstGeom>
          <a:ln w="28575">
            <a:solidFill>
              <a:srgbClr val="C00000"/>
            </a:solidFill>
            <a:tailEnd type="triangle"/>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2F9F9048-8E28-4530-8C4A-24D985B6723D}"/>
              </a:ext>
            </a:extLst>
          </p:cNvPr>
          <p:cNvSpPr/>
          <p:nvPr/>
        </p:nvSpPr>
        <p:spPr>
          <a:xfrm>
            <a:off x="62703" y="2958468"/>
            <a:ext cx="2005263" cy="923330"/>
          </a:xfrm>
          <a:prstGeom prst="rect">
            <a:avLst/>
          </a:prstGeom>
        </p:spPr>
        <p:txBody>
          <a:bodyPr wrap="square">
            <a:spAutoFit/>
          </a:bodyPr>
          <a:lstStyle/>
          <a:p>
            <a:r>
              <a:rPr lang="en-US" altLang="ja-JP" dirty="0"/>
              <a:t>1625</a:t>
            </a:r>
            <a:r>
              <a:rPr lang="ja-JP" altLang="en-US" dirty="0"/>
              <a:t>年、</a:t>
            </a:r>
            <a:r>
              <a:rPr lang="en-US" altLang="ja-JP" dirty="0"/>
              <a:t>1723</a:t>
            </a:r>
            <a:r>
              <a:rPr lang="ja-JP" altLang="en-US" dirty="0"/>
              <a:t>年、</a:t>
            </a:r>
            <a:r>
              <a:rPr lang="en-US" altLang="ja-JP" dirty="0"/>
              <a:t>1848</a:t>
            </a:r>
            <a:r>
              <a:rPr lang="ja-JP" altLang="en-US" dirty="0"/>
              <a:t>年、</a:t>
            </a:r>
            <a:r>
              <a:rPr lang="en-US" altLang="ja-JP" dirty="0"/>
              <a:t>1889</a:t>
            </a:r>
            <a:r>
              <a:rPr lang="ja-JP" altLang="en-US" dirty="0"/>
              <a:t>年の被害地震</a:t>
            </a:r>
          </a:p>
        </p:txBody>
      </p:sp>
      <p:sp>
        <p:nvSpPr>
          <p:cNvPr id="20" name="楕円 19">
            <a:extLst>
              <a:ext uri="{FF2B5EF4-FFF2-40B4-BE49-F238E27FC236}">
                <a16:creationId xmlns:a16="http://schemas.microsoft.com/office/drawing/2014/main" id="{26255B1B-FAC3-4904-82E8-A40024DF1FD3}"/>
              </a:ext>
            </a:extLst>
          </p:cNvPr>
          <p:cNvSpPr/>
          <p:nvPr/>
        </p:nvSpPr>
        <p:spPr>
          <a:xfrm>
            <a:off x="4291263" y="3120241"/>
            <a:ext cx="574506" cy="535951"/>
          </a:xfrm>
          <a:prstGeom prst="ellipse">
            <a:avLst/>
          </a:prstGeom>
          <a:noFill/>
          <a:ln w="31750">
            <a:solidFill>
              <a:srgbClr val="C00000"/>
            </a:solidFill>
          </a:ln>
          <a:effectLst>
            <a:outerShdw blurRad="50800" dist="38100" dir="27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矢印コネクタ 26">
            <a:extLst>
              <a:ext uri="{FF2B5EF4-FFF2-40B4-BE49-F238E27FC236}">
                <a16:creationId xmlns:a16="http://schemas.microsoft.com/office/drawing/2014/main" id="{DEB61BA8-5B10-4E8D-A7E0-3D37F325FE08}"/>
              </a:ext>
            </a:extLst>
          </p:cNvPr>
          <p:cNvCxnSpPr>
            <a:cxnSpLocks/>
          </p:cNvCxnSpPr>
          <p:nvPr/>
        </p:nvCxnSpPr>
        <p:spPr>
          <a:xfrm flipH="1" flipV="1">
            <a:off x="1879466" y="3370441"/>
            <a:ext cx="2411797" cy="80637"/>
          </a:xfrm>
          <a:prstGeom prst="straightConnector1">
            <a:avLst/>
          </a:prstGeom>
          <a:ln w="28575">
            <a:solidFill>
              <a:srgbClr val="C00000"/>
            </a:solidFill>
            <a:tailEnd type="triangle"/>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762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751A0D-A5A9-4B22-8B04-CC1ECBFBF903}"/>
              </a:ext>
            </a:extLst>
          </p:cNvPr>
          <p:cNvSpPr>
            <a:spLocks noGrp="1"/>
          </p:cNvSpPr>
          <p:nvPr>
            <p:ph type="title"/>
          </p:nvPr>
        </p:nvSpPr>
        <p:spPr>
          <a:xfrm>
            <a:off x="628650" y="108453"/>
            <a:ext cx="7886700" cy="700349"/>
          </a:xfrm>
        </p:spPr>
        <p:txBody>
          <a:bodyPr>
            <a:normAutofit/>
          </a:bodyPr>
          <a:lstStyle/>
          <a:p>
            <a:r>
              <a:rPr kumimoji="1" lang="ja-JP" altLang="en-US" sz="3200" dirty="0"/>
              <a:t>背景：熊本地震以降の地震活動</a:t>
            </a:r>
          </a:p>
        </p:txBody>
      </p:sp>
      <p:pic>
        <p:nvPicPr>
          <p:cNvPr id="8" name="図 7">
            <a:extLst>
              <a:ext uri="{FF2B5EF4-FFF2-40B4-BE49-F238E27FC236}">
                <a16:creationId xmlns:a16="http://schemas.microsoft.com/office/drawing/2014/main" id="{8043DC99-CCE2-4D3C-B24C-EA93115E5EFC}"/>
              </a:ext>
            </a:extLst>
          </p:cNvPr>
          <p:cNvPicPr>
            <a:picLocks noChangeAspect="1"/>
          </p:cNvPicPr>
          <p:nvPr/>
        </p:nvPicPr>
        <p:blipFill>
          <a:blip r:embed="rId2"/>
          <a:stretch>
            <a:fillRect/>
          </a:stretch>
        </p:blipFill>
        <p:spPr>
          <a:xfrm>
            <a:off x="0" y="742985"/>
            <a:ext cx="7652084" cy="6126873"/>
          </a:xfrm>
          <a:prstGeom prst="rect">
            <a:avLst/>
          </a:prstGeom>
        </p:spPr>
      </p:pic>
      <p:sp>
        <p:nvSpPr>
          <p:cNvPr id="7" name="テキスト ボックス 6">
            <a:extLst>
              <a:ext uri="{FF2B5EF4-FFF2-40B4-BE49-F238E27FC236}">
                <a16:creationId xmlns:a16="http://schemas.microsoft.com/office/drawing/2014/main" id="{8BD68E16-6D0A-4070-A3F0-9EF1BFFFF9A3}"/>
              </a:ext>
            </a:extLst>
          </p:cNvPr>
          <p:cNvSpPr txBox="1"/>
          <p:nvPr/>
        </p:nvSpPr>
        <p:spPr>
          <a:xfrm>
            <a:off x="5891057" y="4800768"/>
            <a:ext cx="3196796" cy="830997"/>
          </a:xfrm>
          <a:prstGeom prst="rect">
            <a:avLst/>
          </a:prstGeom>
          <a:noFill/>
        </p:spPr>
        <p:txBody>
          <a:bodyPr wrap="square" rtlCol="0">
            <a:spAutoFit/>
          </a:bodyPr>
          <a:lstStyle/>
          <a:p>
            <a:r>
              <a:rPr kumimoji="1" lang="ja-JP" altLang="en-US" sz="1600" dirty="0"/>
              <a:t>「</a:t>
            </a:r>
            <a:r>
              <a:rPr lang="ja-JP" altLang="en-US" sz="1600" dirty="0"/>
              <a:t>平成</a:t>
            </a:r>
            <a:r>
              <a:rPr lang="en-US" altLang="ja-JP" sz="1600" dirty="0"/>
              <a:t>31</a:t>
            </a:r>
            <a:r>
              <a:rPr lang="ja-JP" altLang="en-US" sz="1600" dirty="0"/>
              <a:t>年</a:t>
            </a:r>
            <a:r>
              <a:rPr lang="en-US" altLang="ja-JP" sz="1600" dirty="0"/>
              <a:t>1</a:t>
            </a:r>
            <a:r>
              <a:rPr lang="ja-JP" altLang="en-US" sz="1600" dirty="0"/>
              <a:t>月</a:t>
            </a:r>
            <a:r>
              <a:rPr lang="en-US" altLang="ja-JP" sz="1600" dirty="0"/>
              <a:t>3</a:t>
            </a:r>
            <a:r>
              <a:rPr lang="ja-JP" altLang="en-US" sz="1600" dirty="0"/>
              <a:t>日</a:t>
            </a:r>
            <a:r>
              <a:rPr lang="en-US" altLang="ja-JP" sz="1600" dirty="0"/>
              <a:t>18</a:t>
            </a:r>
            <a:r>
              <a:rPr lang="ja-JP" altLang="en-US" sz="1600" dirty="0"/>
              <a:t>時</a:t>
            </a:r>
            <a:r>
              <a:rPr lang="en-US" altLang="ja-JP" sz="1600" dirty="0"/>
              <a:t>10</a:t>
            </a:r>
            <a:r>
              <a:rPr lang="ja-JP" altLang="en-US" sz="1600" dirty="0"/>
              <a:t>分頃の熊本県熊本地方の地震について</a:t>
            </a:r>
            <a:r>
              <a:rPr kumimoji="1" lang="ja-JP" altLang="en-US" sz="1600" dirty="0"/>
              <a:t>」（気象庁</a:t>
            </a:r>
            <a:r>
              <a:rPr kumimoji="1" lang="en-US" altLang="ja-JP" sz="1600" dirty="0"/>
              <a:t>, 2019</a:t>
            </a:r>
            <a:r>
              <a:rPr kumimoji="1" lang="ja-JP" altLang="en-US" sz="1600" dirty="0"/>
              <a:t>）</a:t>
            </a:r>
          </a:p>
        </p:txBody>
      </p:sp>
    </p:spTree>
    <p:extLst>
      <p:ext uri="{BB962C8B-B14F-4D97-AF65-F5344CB8AC3E}">
        <p14:creationId xmlns:p14="http://schemas.microsoft.com/office/powerpoint/2010/main" val="3851575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発震機構解</a:t>
            </a:r>
            <a:endParaRPr kumimoji="1" lang="ja-JP" altLang="en-US" sz="3200" dirty="0"/>
          </a:p>
        </p:txBody>
      </p:sp>
      <p:pic>
        <p:nvPicPr>
          <p:cNvPr id="3" name="図 2">
            <a:extLst>
              <a:ext uri="{FF2B5EF4-FFF2-40B4-BE49-F238E27FC236}">
                <a16:creationId xmlns:a16="http://schemas.microsoft.com/office/drawing/2014/main" id="{EA27286D-74FD-4D18-A0E8-252DF93065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235" y="1746264"/>
            <a:ext cx="7146601" cy="4065188"/>
          </a:xfrm>
          <a:prstGeom prst="rect">
            <a:avLst/>
          </a:prstGeom>
        </p:spPr>
      </p:pic>
      <p:sp>
        <p:nvSpPr>
          <p:cNvPr id="4" name="矢印: 下 3">
            <a:extLst>
              <a:ext uri="{FF2B5EF4-FFF2-40B4-BE49-F238E27FC236}">
                <a16:creationId xmlns:a16="http://schemas.microsoft.com/office/drawing/2014/main" id="{1C148C38-5C60-408A-B7EF-93798C35DBF3}"/>
              </a:ext>
            </a:extLst>
          </p:cNvPr>
          <p:cNvSpPr/>
          <p:nvPr/>
        </p:nvSpPr>
        <p:spPr>
          <a:xfrm rot="-180000">
            <a:off x="4192949" y="5448286"/>
            <a:ext cx="500256" cy="28112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矢印: 下 4">
            <a:extLst>
              <a:ext uri="{FF2B5EF4-FFF2-40B4-BE49-F238E27FC236}">
                <a16:creationId xmlns:a16="http://schemas.microsoft.com/office/drawing/2014/main" id="{888AB826-59E1-4E1E-A716-D5901B83E62F}"/>
              </a:ext>
            </a:extLst>
          </p:cNvPr>
          <p:cNvSpPr/>
          <p:nvPr/>
        </p:nvSpPr>
        <p:spPr>
          <a:xfrm rot="10620000">
            <a:off x="3970688" y="2422154"/>
            <a:ext cx="493937" cy="20101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a:extLst>
              <a:ext uri="{FF2B5EF4-FFF2-40B4-BE49-F238E27FC236}">
                <a16:creationId xmlns:a16="http://schemas.microsoft.com/office/drawing/2014/main" id="{4516A515-033C-4C40-9E4A-8AD97134BA03}"/>
              </a:ext>
            </a:extLst>
          </p:cNvPr>
          <p:cNvCxnSpPr>
            <a:cxnSpLocks/>
          </p:cNvCxnSpPr>
          <p:nvPr/>
        </p:nvCxnSpPr>
        <p:spPr>
          <a:xfrm flipH="1" flipV="1">
            <a:off x="3292754" y="2386507"/>
            <a:ext cx="807795" cy="244398"/>
          </a:xfrm>
          <a:prstGeom prst="straightConnector1">
            <a:avLst/>
          </a:prstGeom>
          <a:ln w="28575">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F19EC5AA-FC4D-46E9-B67D-91CDB30F779A}"/>
              </a:ext>
            </a:extLst>
          </p:cNvPr>
          <p:cNvSpPr txBox="1"/>
          <p:nvPr/>
        </p:nvSpPr>
        <p:spPr>
          <a:xfrm>
            <a:off x="5231958" y="647187"/>
            <a:ext cx="3766291" cy="830997"/>
          </a:xfrm>
          <a:prstGeom prst="rect">
            <a:avLst/>
          </a:prstGeom>
          <a:noFill/>
        </p:spPr>
        <p:txBody>
          <a:bodyPr wrap="square" rtlCol="0">
            <a:spAutoFit/>
          </a:bodyPr>
          <a:lstStyle/>
          <a:p>
            <a:r>
              <a:rPr kumimoji="1" lang="ja-JP" altLang="en-US" sz="1600" dirty="0"/>
              <a:t>「</a:t>
            </a:r>
            <a:r>
              <a:rPr lang="ja-JP" altLang="en-US" sz="1600" dirty="0"/>
              <a:t>平成</a:t>
            </a:r>
            <a:r>
              <a:rPr lang="en-US" altLang="ja-JP" sz="1600" dirty="0"/>
              <a:t>31</a:t>
            </a:r>
            <a:r>
              <a:rPr lang="ja-JP" altLang="en-US" sz="1600" dirty="0"/>
              <a:t>年</a:t>
            </a:r>
            <a:r>
              <a:rPr lang="en-US" altLang="ja-JP" sz="1600" dirty="0"/>
              <a:t>1</a:t>
            </a:r>
            <a:r>
              <a:rPr lang="ja-JP" altLang="en-US" sz="1600" dirty="0"/>
              <a:t>月</a:t>
            </a:r>
            <a:r>
              <a:rPr lang="en-US" altLang="ja-JP" sz="1600" dirty="0"/>
              <a:t>3</a:t>
            </a:r>
            <a:r>
              <a:rPr lang="ja-JP" altLang="en-US" sz="1600" dirty="0"/>
              <a:t>日</a:t>
            </a:r>
            <a:r>
              <a:rPr lang="en-US" altLang="ja-JP" sz="1600" dirty="0"/>
              <a:t>18</a:t>
            </a:r>
            <a:r>
              <a:rPr lang="ja-JP" altLang="en-US" sz="1600" dirty="0"/>
              <a:t>時</a:t>
            </a:r>
            <a:r>
              <a:rPr lang="en-US" altLang="ja-JP" sz="1600" dirty="0"/>
              <a:t>10</a:t>
            </a:r>
            <a:r>
              <a:rPr lang="ja-JP" altLang="en-US" sz="1600" dirty="0"/>
              <a:t>分頃の熊本県熊本地方の地震について</a:t>
            </a:r>
            <a:r>
              <a:rPr kumimoji="1" lang="ja-JP" altLang="en-US" sz="1600" dirty="0"/>
              <a:t>」（気象庁</a:t>
            </a:r>
            <a:r>
              <a:rPr kumimoji="1" lang="en-US" altLang="ja-JP" sz="1600" dirty="0"/>
              <a:t>, 2019</a:t>
            </a:r>
            <a:r>
              <a:rPr kumimoji="1" lang="ja-JP" altLang="en-US" sz="1600" dirty="0"/>
              <a:t>）に加筆</a:t>
            </a:r>
          </a:p>
        </p:txBody>
      </p:sp>
      <p:cxnSp>
        <p:nvCxnSpPr>
          <p:cNvPr id="14" name="直線コネクタ 13">
            <a:extLst>
              <a:ext uri="{FF2B5EF4-FFF2-40B4-BE49-F238E27FC236}">
                <a16:creationId xmlns:a16="http://schemas.microsoft.com/office/drawing/2014/main" id="{C490E3BA-4112-4142-AE15-F268BF349BC6}"/>
              </a:ext>
            </a:extLst>
          </p:cNvPr>
          <p:cNvCxnSpPr>
            <a:cxnSpLocks/>
          </p:cNvCxnSpPr>
          <p:nvPr/>
        </p:nvCxnSpPr>
        <p:spPr>
          <a:xfrm>
            <a:off x="2602797" y="2386507"/>
            <a:ext cx="2185771"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楕円 14">
            <a:extLst>
              <a:ext uri="{FF2B5EF4-FFF2-40B4-BE49-F238E27FC236}">
                <a16:creationId xmlns:a16="http://schemas.microsoft.com/office/drawing/2014/main" id="{1B56261E-070B-4562-BB9F-69642DAEB5E3}"/>
              </a:ext>
            </a:extLst>
          </p:cNvPr>
          <p:cNvSpPr/>
          <p:nvPr/>
        </p:nvSpPr>
        <p:spPr>
          <a:xfrm>
            <a:off x="4127459" y="2679252"/>
            <a:ext cx="257175" cy="25717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60897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BF2DE4A-B0D5-47CE-9E0A-0B973ECDA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943" y="-8957"/>
            <a:ext cx="7330577" cy="5609867"/>
          </a:xfrm>
          <a:prstGeom prst="rect">
            <a:avLst/>
          </a:prstGeom>
        </p:spPr>
      </p:pic>
      <p:sp>
        <p:nvSpPr>
          <p:cNvPr id="5" name="正方形/長方形 4">
            <a:extLst>
              <a:ext uri="{FF2B5EF4-FFF2-40B4-BE49-F238E27FC236}">
                <a16:creationId xmlns:a16="http://schemas.microsoft.com/office/drawing/2014/main" id="{CA807598-CE38-48D2-B964-03AB66B58766}"/>
              </a:ext>
            </a:extLst>
          </p:cNvPr>
          <p:cNvSpPr/>
          <p:nvPr/>
        </p:nvSpPr>
        <p:spPr>
          <a:xfrm>
            <a:off x="628650" y="1421813"/>
            <a:ext cx="7999013" cy="124704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C1A2C468-5B5F-4077-8254-1FC5E94C9C79}"/>
              </a:ext>
            </a:extLst>
          </p:cNvPr>
          <p:cNvSpPr/>
          <p:nvPr/>
        </p:nvSpPr>
        <p:spPr>
          <a:xfrm>
            <a:off x="628649" y="2957620"/>
            <a:ext cx="7999013" cy="1044471"/>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9E3D2BCB-34CA-42B4-87E0-12C79E6A28ED}"/>
              </a:ext>
            </a:extLst>
          </p:cNvPr>
          <p:cNvSpPr txBox="1"/>
          <p:nvPr/>
        </p:nvSpPr>
        <p:spPr>
          <a:xfrm>
            <a:off x="115303" y="5705002"/>
            <a:ext cx="5493812" cy="369332"/>
          </a:xfrm>
          <a:prstGeom prst="rect">
            <a:avLst/>
          </a:prstGeom>
          <a:noFill/>
        </p:spPr>
        <p:txBody>
          <a:bodyPr wrap="none" rtlCol="0">
            <a:spAutoFit/>
          </a:bodyPr>
          <a:lstStyle/>
          <a:p>
            <a:r>
              <a:rPr kumimoji="1" lang="ja-JP" altLang="en-US" dirty="0"/>
              <a:t>横ずれ断層型に、正断層型の成分も含まれている。</a:t>
            </a:r>
          </a:p>
        </p:txBody>
      </p:sp>
      <p:sp>
        <p:nvSpPr>
          <p:cNvPr id="8" name="テキスト ボックス 7">
            <a:extLst>
              <a:ext uri="{FF2B5EF4-FFF2-40B4-BE49-F238E27FC236}">
                <a16:creationId xmlns:a16="http://schemas.microsoft.com/office/drawing/2014/main" id="{7596CD1D-4C4E-4B1A-9B7F-6C4A7D1FFC0D}"/>
              </a:ext>
            </a:extLst>
          </p:cNvPr>
          <p:cNvSpPr txBox="1"/>
          <p:nvPr/>
        </p:nvSpPr>
        <p:spPr>
          <a:xfrm>
            <a:off x="5452393" y="5753760"/>
            <a:ext cx="3766291" cy="830997"/>
          </a:xfrm>
          <a:prstGeom prst="rect">
            <a:avLst/>
          </a:prstGeom>
          <a:noFill/>
        </p:spPr>
        <p:txBody>
          <a:bodyPr wrap="square" rtlCol="0">
            <a:spAutoFit/>
          </a:bodyPr>
          <a:lstStyle/>
          <a:p>
            <a:r>
              <a:rPr kumimoji="1" lang="ja-JP" altLang="en-US" sz="1600" dirty="0"/>
              <a:t>「</a:t>
            </a:r>
            <a:r>
              <a:rPr lang="ja-JP" altLang="en-US" sz="1600" dirty="0"/>
              <a:t>平成</a:t>
            </a:r>
            <a:r>
              <a:rPr lang="en-US" altLang="ja-JP" sz="1600" dirty="0"/>
              <a:t>31</a:t>
            </a:r>
            <a:r>
              <a:rPr lang="ja-JP" altLang="en-US" sz="1600" dirty="0"/>
              <a:t>年</a:t>
            </a:r>
            <a:r>
              <a:rPr lang="en-US" altLang="ja-JP" sz="1600" dirty="0"/>
              <a:t>1</a:t>
            </a:r>
            <a:r>
              <a:rPr lang="ja-JP" altLang="en-US" sz="1600" dirty="0"/>
              <a:t>月</a:t>
            </a:r>
            <a:r>
              <a:rPr lang="en-US" altLang="ja-JP" sz="1600" dirty="0"/>
              <a:t>3</a:t>
            </a:r>
            <a:r>
              <a:rPr lang="ja-JP" altLang="en-US" sz="1600" dirty="0"/>
              <a:t>日</a:t>
            </a:r>
            <a:r>
              <a:rPr lang="en-US" altLang="ja-JP" sz="1600" dirty="0"/>
              <a:t>18</a:t>
            </a:r>
            <a:r>
              <a:rPr lang="ja-JP" altLang="en-US" sz="1600" dirty="0"/>
              <a:t>時</a:t>
            </a:r>
            <a:r>
              <a:rPr lang="en-US" altLang="ja-JP" sz="1600" dirty="0"/>
              <a:t>10</a:t>
            </a:r>
            <a:r>
              <a:rPr lang="ja-JP" altLang="en-US" sz="1600" dirty="0"/>
              <a:t>分頃の熊本県熊本地方の地震について</a:t>
            </a:r>
            <a:r>
              <a:rPr kumimoji="1" lang="ja-JP" altLang="en-US" sz="1600" dirty="0"/>
              <a:t>」（気象庁</a:t>
            </a:r>
            <a:r>
              <a:rPr kumimoji="1" lang="en-US" altLang="ja-JP" sz="1600" dirty="0"/>
              <a:t>, 2019</a:t>
            </a:r>
            <a:r>
              <a:rPr kumimoji="1" lang="ja-JP" altLang="en-US" sz="1600" dirty="0"/>
              <a:t>）に加筆</a:t>
            </a:r>
          </a:p>
        </p:txBody>
      </p:sp>
    </p:spTree>
    <p:extLst>
      <p:ext uri="{BB962C8B-B14F-4D97-AF65-F5344CB8AC3E}">
        <p14:creationId xmlns:p14="http://schemas.microsoft.com/office/powerpoint/2010/main" val="1929919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a:xfrm>
            <a:off x="161058" y="278347"/>
            <a:ext cx="7886700" cy="626676"/>
          </a:xfrm>
        </p:spPr>
        <p:txBody>
          <a:bodyPr>
            <a:normAutofit/>
          </a:bodyPr>
          <a:lstStyle/>
          <a:p>
            <a:r>
              <a:rPr lang="ja-JP" altLang="en-US" sz="3200" dirty="0"/>
              <a:t>断層面の候補</a:t>
            </a:r>
            <a:r>
              <a:rPr lang="en-US" altLang="ja-JP" sz="3200" dirty="0"/>
              <a:t>1</a:t>
            </a:r>
            <a:endParaRPr kumimoji="1" lang="ja-JP" altLang="en-US" sz="3200" dirty="0"/>
          </a:p>
        </p:txBody>
      </p:sp>
      <p:sp>
        <p:nvSpPr>
          <p:cNvPr id="7" name="テキスト ボックス 6">
            <a:extLst>
              <a:ext uri="{FF2B5EF4-FFF2-40B4-BE49-F238E27FC236}">
                <a16:creationId xmlns:a16="http://schemas.microsoft.com/office/drawing/2014/main" id="{49C26BBC-E119-424B-8BDB-FA2B8A3B5644}"/>
              </a:ext>
            </a:extLst>
          </p:cNvPr>
          <p:cNvSpPr txBox="1"/>
          <p:nvPr/>
        </p:nvSpPr>
        <p:spPr>
          <a:xfrm>
            <a:off x="3133100" y="457056"/>
            <a:ext cx="3877985" cy="369332"/>
          </a:xfrm>
          <a:prstGeom prst="rect">
            <a:avLst/>
          </a:prstGeom>
          <a:noFill/>
        </p:spPr>
        <p:txBody>
          <a:bodyPr wrap="none" rtlCol="0">
            <a:spAutoFit/>
          </a:bodyPr>
          <a:lstStyle/>
          <a:p>
            <a:r>
              <a:rPr kumimoji="1" lang="ja-JP" altLang="en-US" dirty="0"/>
              <a:t>どちらが良いかは今後の分析による</a:t>
            </a:r>
          </a:p>
        </p:txBody>
      </p:sp>
      <p:pic>
        <p:nvPicPr>
          <p:cNvPr id="10" name="図 9">
            <a:extLst>
              <a:ext uri="{FF2B5EF4-FFF2-40B4-BE49-F238E27FC236}">
                <a16:creationId xmlns:a16="http://schemas.microsoft.com/office/drawing/2014/main" id="{E40005B8-F490-4AE7-971F-C9A4F8658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543" y="750592"/>
            <a:ext cx="4545470" cy="5878808"/>
          </a:xfrm>
          <a:prstGeom prst="rect">
            <a:avLst/>
          </a:prstGeom>
        </p:spPr>
      </p:pic>
      <p:sp>
        <p:nvSpPr>
          <p:cNvPr id="21" name="テキスト ボックス 20">
            <a:extLst>
              <a:ext uri="{FF2B5EF4-FFF2-40B4-BE49-F238E27FC236}">
                <a16:creationId xmlns:a16="http://schemas.microsoft.com/office/drawing/2014/main" id="{7E11E81A-194B-4E07-806A-F56A49DA6F21}"/>
              </a:ext>
            </a:extLst>
          </p:cNvPr>
          <p:cNvSpPr txBox="1"/>
          <p:nvPr/>
        </p:nvSpPr>
        <p:spPr>
          <a:xfrm>
            <a:off x="4423263" y="1319845"/>
            <a:ext cx="1111202" cy="369332"/>
          </a:xfrm>
          <a:prstGeom prst="rect">
            <a:avLst/>
          </a:prstGeom>
          <a:noFill/>
        </p:spPr>
        <p:txBody>
          <a:bodyPr wrap="none" rtlCol="0">
            <a:spAutoFit/>
          </a:bodyPr>
          <a:lstStyle/>
          <a:p>
            <a:r>
              <a:rPr kumimoji="1" lang="ja-JP" altLang="en-US" dirty="0">
                <a:solidFill>
                  <a:srgbClr val="C00000"/>
                </a:solidFill>
              </a:rPr>
              <a:t>走向</a:t>
            </a:r>
            <a:r>
              <a:rPr kumimoji="1" lang="en-US" altLang="ja-JP" dirty="0">
                <a:solidFill>
                  <a:srgbClr val="C00000"/>
                </a:solidFill>
              </a:rPr>
              <a:t>49°</a:t>
            </a:r>
            <a:endParaRPr kumimoji="1" lang="ja-JP" altLang="en-US" dirty="0">
              <a:solidFill>
                <a:srgbClr val="C00000"/>
              </a:solidFill>
            </a:endParaRPr>
          </a:p>
        </p:txBody>
      </p:sp>
      <p:cxnSp>
        <p:nvCxnSpPr>
          <p:cNvPr id="59" name="直線コネクタ 58">
            <a:extLst>
              <a:ext uri="{FF2B5EF4-FFF2-40B4-BE49-F238E27FC236}">
                <a16:creationId xmlns:a16="http://schemas.microsoft.com/office/drawing/2014/main" id="{9C81CA89-09A0-47E4-9547-18625F28E748}"/>
              </a:ext>
            </a:extLst>
          </p:cNvPr>
          <p:cNvCxnSpPr>
            <a:cxnSpLocks/>
            <a:stCxn id="62" idx="0"/>
            <a:endCxn id="19" idx="1"/>
          </p:cNvCxnSpPr>
          <p:nvPr/>
        </p:nvCxnSpPr>
        <p:spPr>
          <a:xfrm flipH="1" flipV="1">
            <a:off x="3341500" y="4156195"/>
            <a:ext cx="1002669" cy="142721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B407A5E5-D709-43B0-B548-10AE0CCF7FC7}"/>
              </a:ext>
            </a:extLst>
          </p:cNvPr>
          <p:cNvSpPr txBox="1"/>
          <p:nvPr/>
        </p:nvSpPr>
        <p:spPr>
          <a:xfrm>
            <a:off x="3616245" y="5583405"/>
            <a:ext cx="1455848" cy="369332"/>
          </a:xfrm>
          <a:prstGeom prst="rect">
            <a:avLst/>
          </a:prstGeom>
          <a:noFill/>
          <a:ln>
            <a:solidFill>
              <a:srgbClr val="C00000"/>
            </a:solidFill>
          </a:ln>
        </p:spPr>
        <p:txBody>
          <a:bodyPr wrap="none" rtlCol="0">
            <a:spAutoFit/>
          </a:bodyPr>
          <a:lstStyle/>
          <a:p>
            <a:r>
              <a:rPr kumimoji="1" lang="ja-JP" altLang="en-US" dirty="0">
                <a:solidFill>
                  <a:srgbClr val="C00000"/>
                </a:solidFill>
              </a:rPr>
              <a:t>断層面候補</a:t>
            </a:r>
            <a:r>
              <a:rPr kumimoji="1" lang="en-US" altLang="ja-JP" dirty="0">
                <a:solidFill>
                  <a:srgbClr val="C00000"/>
                </a:solidFill>
              </a:rPr>
              <a:t>1</a:t>
            </a:r>
            <a:endParaRPr kumimoji="1" lang="ja-JP" altLang="en-US" dirty="0">
              <a:solidFill>
                <a:srgbClr val="C00000"/>
              </a:solidFill>
            </a:endParaRPr>
          </a:p>
        </p:txBody>
      </p:sp>
      <p:cxnSp>
        <p:nvCxnSpPr>
          <p:cNvPr id="14" name="直線コネクタ 13">
            <a:extLst>
              <a:ext uri="{FF2B5EF4-FFF2-40B4-BE49-F238E27FC236}">
                <a16:creationId xmlns:a16="http://schemas.microsoft.com/office/drawing/2014/main" id="{FD495AC2-7A7B-425A-BC84-A538457DC7FC}"/>
              </a:ext>
            </a:extLst>
          </p:cNvPr>
          <p:cNvCxnSpPr>
            <a:cxnSpLocks/>
          </p:cNvCxnSpPr>
          <p:nvPr/>
        </p:nvCxnSpPr>
        <p:spPr>
          <a:xfrm rot="2940000">
            <a:off x="2725829" y="611281"/>
            <a:ext cx="0" cy="6138434"/>
          </a:xfrm>
          <a:prstGeom prst="line">
            <a:avLst/>
          </a:prstGeom>
          <a:ln w="38100">
            <a:solidFill>
              <a:srgbClr val="C00000"/>
            </a:solidFill>
            <a:headEnd type="arrow"/>
          </a:ln>
        </p:spPr>
        <p:style>
          <a:lnRef idx="1">
            <a:schemeClr val="accent1"/>
          </a:lnRef>
          <a:fillRef idx="0">
            <a:schemeClr val="accent1"/>
          </a:fillRef>
          <a:effectRef idx="0">
            <a:schemeClr val="accent1"/>
          </a:effectRef>
          <a:fontRef idx="minor">
            <a:schemeClr val="tx1"/>
          </a:fontRef>
        </p:style>
      </p:cxnSp>
      <p:sp>
        <p:nvSpPr>
          <p:cNvPr id="19" name="フリーフォーム: 図形 18">
            <a:extLst>
              <a:ext uri="{FF2B5EF4-FFF2-40B4-BE49-F238E27FC236}">
                <a16:creationId xmlns:a16="http://schemas.microsoft.com/office/drawing/2014/main" id="{66804B03-E150-48AD-9BEE-01E36775797E}"/>
              </a:ext>
            </a:extLst>
          </p:cNvPr>
          <p:cNvSpPr/>
          <p:nvPr/>
        </p:nvSpPr>
        <p:spPr>
          <a:xfrm>
            <a:off x="1346209" y="2412079"/>
            <a:ext cx="2810681" cy="2469953"/>
          </a:xfrm>
          <a:custGeom>
            <a:avLst/>
            <a:gdLst>
              <a:gd name="connsiteX0" fmla="*/ 0 w 2719137"/>
              <a:gd name="connsiteY0" fmla="*/ 2438400 h 2438400"/>
              <a:gd name="connsiteX1" fmla="*/ 1917032 w 2719137"/>
              <a:gd name="connsiteY1" fmla="*/ 1708484 h 2438400"/>
              <a:gd name="connsiteX2" fmla="*/ 2719137 w 2719137"/>
              <a:gd name="connsiteY2" fmla="*/ 0 h 2438400"/>
              <a:gd name="connsiteX0" fmla="*/ 0 w 2722214"/>
              <a:gd name="connsiteY0" fmla="*/ 2438400 h 2438400"/>
              <a:gd name="connsiteX1" fmla="*/ 1917032 w 2722214"/>
              <a:gd name="connsiteY1" fmla="*/ 1708484 h 2438400"/>
              <a:gd name="connsiteX2" fmla="*/ 2719137 w 2722214"/>
              <a:gd name="connsiteY2" fmla="*/ 0 h 2438400"/>
              <a:gd name="connsiteX0" fmla="*/ 0 w 2722214"/>
              <a:gd name="connsiteY0" fmla="*/ 2438400 h 2444223"/>
              <a:gd name="connsiteX1" fmla="*/ 1917032 w 2722214"/>
              <a:gd name="connsiteY1" fmla="*/ 1708484 h 2444223"/>
              <a:gd name="connsiteX2" fmla="*/ 2719137 w 2722214"/>
              <a:gd name="connsiteY2" fmla="*/ 0 h 2444223"/>
              <a:gd name="connsiteX0" fmla="*/ 0 w 2722214"/>
              <a:gd name="connsiteY0" fmla="*/ 2438400 h 2452653"/>
              <a:gd name="connsiteX1" fmla="*/ 1917032 w 2722214"/>
              <a:gd name="connsiteY1" fmla="*/ 1708484 h 2452653"/>
              <a:gd name="connsiteX2" fmla="*/ 2719137 w 2722214"/>
              <a:gd name="connsiteY2" fmla="*/ 0 h 2452653"/>
              <a:gd name="connsiteX0" fmla="*/ 0 w 2722328"/>
              <a:gd name="connsiteY0" fmla="*/ 2438400 h 2453342"/>
              <a:gd name="connsiteX1" fmla="*/ 1932570 w 2722328"/>
              <a:gd name="connsiteY1" fmla="*/ 1732386 h 2453342"/>
              <a:gd name="connsiteX2" fmla="*/ 2719137 w 2722328"/>
              <a:gd name="connsiteY2" fmla="*/ 0 h 2453342"/>
            </a:gdLst>
            <a:ahLst/>
            <a:cxnLst>
              <a:cxn ang="0">
                <a:pos x="connsiteX0" y="connsiteY0"/>
              </a:cxn>
              <a:cxn ang="0">
                <a:pos x="connsiteX1" y="connsiteY1"/>
              </a:cxn>
              <a:cxn ang="0">
                <a:pos x="connsiteX2" y="connsiteY2"/>
              </a:cxn>
            </a:cxnLst>
            <a:rect l="l" t="t" r="r" b="b"/>
            <a:pathLst>
              <a:path w="2722328" h="2453342">
                <a:moveTo>
                  <a:pt x="0" y="2438400"/>
                </a:moveTo>
                <a:cubicBezTo>
                  <a:pt x="847794" y="2536002"/>
                  <a:pt x="1479381" y="2138786"/>
                  <a:pt x="1932570" y="1732386"/>
                </a:cubicBezTo>
                <a:cubicBezTo>
                  <a:pt x="2385759" y="1325986"/>
                  <a:pt x="2760974" y="713763"/>
                  <a:pt x="2719137" y="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C12EDCFB-945C-4AE7-9BC4-34E80C5B52F1}"/>
              </a:ext>
            </a:extLst>
          </p:cNvPr>
          <p:cNvCxnSpPr>
            <a:cxnSpLocks/>
          </p:cNvCxnSpPr>
          <p:nvPr/>
        </p:nvCxnSpPr>
        <p:spPr>
          <a:xfrm>
            <a:off x="6040107" y="1970993"/>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645AB551-FC9C-4166-B1AF-EA65B1BDAF36}"/>
              </a:ext>
            </a:extLst>
          </p:cNvPr>
          <p:cNvSpPr txBox="1"/>
          <p:nvPr/>
        </p:nvSpPr>
        <p:spPr>
          <a:xfrm>
            <a:off x="8164818" y="1659553"/>
            <a:ext cx="646331" cy="369332"/>
          </a:xfrm>
          <a:prstGeom prst="rect">
            <a:avLst/>
          </a:prstGeom>
          <a:noFill/>
        </p:spPr>
        <p:txBody>
          <a:bodyPr wrap="none" rtlCol="0">
            <a:spAutoFit/>
          </a:bodyPr>
          <a:lstStyle/>
          <a:p>
            <a:r>
              <a:rPr kumimoji="1" lang="ja-JP" altLang="en-US" dirty="0"/>
              <a:t>南東</a:t>
            </a:r>
          </a:p>
        </p:txBody>
      </p:sp>
      <p:sp>
        <p:nvSpPr>
          <p:cNvPr id="37" name="テキスト ボックス 36">
            <a:extLst>
              <a:ext uri="{FF2B5EF4-FFF2-40B4-BE49-F238E27FC236}">
                <a16:creationId xmlns:a16="http://schemas.microsoft.com/office/drawing/2014/main" id="{85CC8126-D261-44C3-B6E9-D65430FFE177}"/>
              </a:ext>
            </a:extLst>
          </p:cNvPr>
          <p:cNvSpPr txBox="1"/>
          <p:nvPr/>
        </p:nvSpPr>
        <p:spPr>
          <a:xfrm>
            <a:off x="5972913" y="1670220"/>
            <a:ext cx="646331" cy="369332"/>
          </a:xfrm>
          <a:prstGeom prst="rect">
            <a:avLst/>
          </a:prstGeom>
          <a:noFill/>
        </p:spPr>
        <p:txBody>
          <a:bodyPr wrap="none" rtlCol="0">
            <a:spAutoFit/>
          </a:bodyPr>
          <a:lstStyle/>
          <a:p>
            <a:r>
              <a:rPr kumimoji="1" lang="ja-JP" altLang="en-US" dirty="0"/>
              <a:t>北西</a:t>
            </a:r>
            <a:endParaRPr kumimoji="1" lang="en-US" altLang="ja-JP" dirty="0"/>
          </a:p>
        </p:txBody>
      </p:sp>
      <p:sp>
        <p:nvSpPr>
          <p:cNvPr id="5" name="テキスト ボックス 4">
            <a:extLst>
              <a:ext uri="{FF2B5EF4-FFF2-40B4-BE49-F238E27FC236}">
                <a16:creationId xmlns:a16="http://schemas.microsoft.com/office/drawing/2014/main" id="{79E90764-4BA8-4B76-A90E-3DE3C58FCAE5}"/>
              </a:ext>
            </a:extLst>
          </p:cNvPr>
          <p:cNvSpPr txBox="1"/>
          <p:nvPr/>
        </p:nvSpPr>
        <p:spPr>
          <a:xfrm>
            <a:off x="6364325" y="1299623"/>
            <a:ext cx="2031325" cy="369332"/>
          </a:xfrm>
          <a:prstGeom prst="rect">
            <a:avLst/>
          </a:prstGeom>
          <a:noFill/>
        </p:spPr>
        <p:txBody>
          <a:bodyPr wrap="none" rtlCol="0">
            <a:spAutoFit/>
          </a:bodyPr>
          <a:lstStyle/>
          <a:p>
            <a:r>
              <a:rPr kumimoji="1" lang="ja-JP" altLang="en-US" dirty="0"/>
              <a:t>南西から見た断面</a:t>
            </a:r>
          </a:p>
        </p:txBody>
      </p:sp>
      <p:cxnSp>
        <p:nvCxnSpPr>
          <p:cNvPr id="25" name="直線コネクタ 24">
            <a:extLst>
              <a:ext uri="{FF2B5EF4-FFF2-40B4-BE49-F238E27FC236}">
                <a16:creationId xmlns:a16="http://schemas.microsoft.com/office/drawing/2014/main" id="{0C7404C3-D543-4420-B91C-88C9778D01F2}"/>
              </a:ext>
            </a:extLst>
          </p:cNvPr>
          <p:cNvCxnSpPr>
            <a:cxnSpLocks/>
          </p:cNvCxnSpPr>
          <p:nvPr/>
        </p:nvCxnSpPr>
        <p:spPr>
          <a:xfrm>
            <a:off x="7269874" y="1970992"/>
            <a:ext cx="894943" cy="12294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円弧 25">
            <a:extLst>
              <a:ext uri="{FF2B5EF4-FFF2-40B4-BE49-F238E27FC236}">
                <a16:creationId xmlns:a16="http://schemas.microsoft.com/office/drawing/2014/main" id="{9F690DFE-DE17-4DC8-BC63-7582C2FEE861}"/>
              </a:ext>
            </a:extLst>
          </p:cNvPr>
          <p:cNvSpPr/>
          <p:nvPr/>
        </p:nvSpPr>
        <p:spPr>
          <a:xfrm rot="5400000">
            <a:off x="7013197" y="1707862"/>
            <a:ext cx="518388" cy="518388"/>
          </a:xfrm>
          <a:prstGeom prst="arc">
            <a:avLst>
              <a:gd name="adj1" fmla="val 16200000"/>
              <a:gd name="adj2" fmla="val 19477892"/>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3B9CA283-209C-4853-A99B-CD724B261192}"/>
              </a:ext>
            </a:extLst>
          </p:cNvPr>
          <p:cNvSpPr/>
          <p:nvPr/>
        </p:nvSpPr>
        <p:spPr>
          <a:xfrm>
            <a:off x="5891679" y="4340115"/>
            <a:ext cx="3150302" cy="1818685"/>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コネクタ 47">
            <a:extLst>
              <a:ext uri="{FF2B5EF4-FFF2-40B4-BE49-F238E27FC236}">
                <a16:creationId xmlns:a16="http://schemas.microsoft.com/office/drawing/2014/main" id="{5D61D00D-3A2C-4C8C-99BF-32A50344904F}"/>
              </a:ext>
            </a:extLst>
          </p:cNvPr>
          <p:cNvCxnSpPr>
            <a:cxnSpLocks/>
          </p:cNvCxnSpPr>
          <p:nvPr/>
        </p:nvCxnSpPr>
        <p:spPr>
          <a:xfrm>
            <a:off x="6568391" y="5241036"/>
            <a:ext cx="163503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C6F3868-BA5A-4F57-9601-482BAAFBABA5}"/>
              </a:ext>
            </a:extLst>
          </p:cNvPr>
          <p:cNvCxnSpPr>
            <a:cxnSpLocks/>
          </p:cNvCxnSpPr>
          <p:nvPr/>
        </p:nvCxnSpPr>
        <p:spPr>
          <a:xfrm flipV="1">
            <a:off x="6657853" y="5241036"/>
            <a:ext cx="734108" cy="437828"/>
          </a:xfrm>
          <a:prstGeom prst="line">
            <a:avLst/>
          </a:prstGeom>
          <a:ln w="38100">
            <a:solidFill>
              <a:srgbClr val="C00000"/>
            </a:solidFill>
            <a:headEnd type="triangle"/>
          </a:ln>
        </p:spPr>
        <p:style>
          <a:lnRef idx="1">
            <a:schemeClr val="accent1"/>
          </a:lnRef>
          <a:fillRef idx="0">
            <a:schemeClr val="accent1"/>
          </a:fillRef>
          <a:effectRef idx="0">
            <a:schemeClr val="accent1"/>
          </a:effectRef>
          <a:fontRef idx="minor">
            <a:schemeClr val="tx1"/>
          </a:fontRef>
        </p:style>
      </p:cxnSp>
      <p:sp>
        <p:nvSpPr>
          <p:cNvPr id="41" name="円弧 40">
            <a:extLst>
              <a:ext uri="{FF2B5EF4-FFF2-40B4-BE49-F238E27FC236}">
                <a16:creationId xmlns:a16="http://schemas.microsoft.com/office/drawing/2014/main" id="{6BED92F8-27C8-4A4A-AA55-E066A4097E46}"/>
              </a:ext>
            </a:extLst>
          </p:cNvPr>
          <p:cNvSpPr/>
          <p:nvPr/>
        </p:nvSpPr>
        <p:spPr>
          <a:xfrm rot="5400000">
            <a:off x="7168468" y="5017576"/>
            <a:ext cx="437828" cy="437828"/>
          </a:xfrm>
          <a:prstGeom prst="arc">
            <a:avLst>
              <a:gd name="adj1" fmla="val 16200000"/>
              <a:gd name="adj2" fmla="val 3205431"/>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112E818F-6460-44E6-845F-AAA3FFF063E4}"/>
              </a:ext>
            </a:extLst>
          </p:cNvPr>
          <p:cNvSpPr/>
          <p:nvPr/>
        </p:nvSpPr>
        <p:spPr>
          <a:xfrm>
            <a:off x="5788327" y="3416785"/>
            <a:ext cx="3253654" cy="646331"/>
          </a:xfrm>
          <a:prstGeom prst="rect">
            <a:avLst/>
          </a:prstGeom>
        </p:spPr>
        <p:txBody>
          <a:bodyPr wrap="square">
            <a:spAutoFit/>
          </a:bodyPr>
          <a:lstStyle/>
          <a:p>
            <a:r>
              <a:rPr kumimoji="1" lang="ja-JP" altLang="en-US" dirty="0"/>
              <a:t>断層面上での下盤側に対する上盤側の滑り方向</a:t>
            </a:r>
            <a:endParaRPr lang="ja-JP" altLang="en-US" dirty="0"/>
          </a:p>
        </p:txBody>
      </p:sp>
      <p:sp>
        <p:nvSpPr>
          <p:cNvPr id="49" name="正方形/長方形 48">
            <a:extLst>
              <a:ext uri="{FF2B5EF4-FFF2-40B4-BE49-F238E27FC236}">
                <a16:creationId xmlns:a16="http://schemas.microsoft.com/office/drawing/2014/main" id="{E74FD232-6925-4005-AEB3-67546C008B20}"/>
              </a:ext>
            </a:extLst>
          </p:cNvPr>
          <p:cNvSpPr/>
          <p:nvPr/>
        </p:nvSpPr>
        <p:spPr>
          <a:xfrm>
            <a:off x="5788326" y="4073186"/>
            <a:ext cx="646331" cy="369332"/>
          </a:xfrm>
          <a:prstGeom prst="rect">
            <a:avLst/>
          </a:prstGeom>
        </p:spPr>
        <p:txBody>
          <a:bodyPr wrap="none">
            <a:spAutoFit/>
          </a:bodyPr>
          <a:lstStyle/>
          <a:p>
            <a:r>
              <a:rPr kumimoji="1" lang="ja-JP" altLang="en-US" dirty="0"/>
              <a:t>南西</a:t>
            </a:r>
            <a:endParaRPr lang="ja-JP" altLang="en-US" dirty="0"/>
          </a:p>
        </p:txBody>
      </p:sp>
      <p:sp>
        <p:nvSpPr>
          <p:cNvPr id="58" name="正方形/長方形 57">
            <a:extLst>
              <a:ext uri="{FF2B5EF4-FFF2-40B4-BE49-F238E27FC236}">
                <a16:creationId xmlns:a16="http://schemas.microsoft.com/office/drawing/2014/main" id="{87495460-B69E-4595-A970-91884BA67588}"/>
              </a:ext>
            </a:extLst>
          </p:cNvPr>
          <p:cNvSpPr/>
          <p:nvPr/>
        </p:nvSpPr>
        <p:spPr>
          <a:xfrm>
            <a:off x="8395650" y="4073186"/>
            <a:ext cx="646331" cy="369332"/>
          </a:xfrm>
          <a:prstGeom prst="rect">
            <a:avLst/>
          </a:prstGeom>
        </p:spPr>
        <p:txBody>
          <a:bodyPr wrap="none">
            <a:spAutoFit/>
          </a:bodyPr>
          <a:lstStyle/>
          <a:p>
            <a:r>
              <a:rPr lang="ja-JP" altLang="en-US" dirty="0"/>
              <a:t>北東</a:t>
            </a:r>
          </a:p>
        </p:txBody>
      </p:sp>
      <p:sp>
        <p:nvSpPr>
          <p:cNvPr id="60" name="テキスト ボックス 59">
            <a:extLst>
              <a:ext uri="{FF2B5EF4-FFF2-40B4-BE49-F238E27FC236}">
                <a16:creationId xmlns:a16="http://schemas.microsoft.com/office/drawing/2014/main" id="{913313AA-C6A7-45A4-8868-6917F3BBDE8E}"/>
              </a:ext>
            </a:extLst>
          </p:cNvPr>
          <p:cNvSpPr txBox="1"/>
          <p:nvPr/>
        </p:nvSpPr>
        <p:spPr>
          <a:xfrm>
            <a:off x="7574389" y="2063132"/>
            <a:ext cx="1342034" cy="369332"/>
          </a:xfrm>
          <a:prstGeom prst="rect">
            <a:avLst/>
          </a:prstGeom>
          <a:noFill/>
        </p:spPr>
        <p:txBody>
          <a:bodyPr wrap="none" rtlCol="0">
            <a:spAutoFit/>
          </a:bodyPr>
          <a:lstStyle/>
          <a:p>
            <a:r>
              <a:rPr kumimoji="1" lang="ja-JP" altLang="en-US" dirty="0">
                <a:solidFill>
                  <a:srgbClr val="C00000"/>
                </a:solidFill>
              </a:rPr>
              <a:t>傾斜角</a:t>
            </a:r>
            <a:r>
              <a:rPr kumimoji="1" lang="en-US" altLang="ja-JP" dirty="0">
                <a:solidFill>
                  <a:srgbClr val="C00000"/>
                </a:solidFill>
              </a:rPr>
              <a:t>56°</a:t>
            </a:r>
          </a:p>
        </p:txBody>
      </p:sp>
      <p:sp>
        <p:nvSpPr>
          <p:cNvPr id="61" name="テキスト ボックス 60">
            <a:extLst>
              <a:ext uri="{FF2B5EF4-FFF2-40B4-BE49-F238E27FC236}">
                <a16:creationId xmlns:a16="http://schemas.microsoft.com/office/drawing/2014/main" id="{ACE904B3-E49A-41F0-8BB9-E8255591585E}"/>
              </a:ext>
            </a:extLst>
          </p:cNvPr>
          <p:cNvSpPr txBox="1"/>
          <p:nvPr/>
        </p:nvSpPr>
        <p:spPr>
          <a:xfrm>
            <a:off x="7025269" y="5494198"/>
            <a:ext cx="1529586" cy="369332"/>
          </a:xfrm>
          <a:prstGeom prst="rect">
            <a:avLst/>
          </a:prstGeom>
          <a:noFill/>
        </p:spPr>
        <p:txBody>
          <a:bodyPr wrap="none" rtlCol="0">
            <a:spAutoFit/>
          </a:bodyPr>
          <a:lstStyle/>
          <a:p>
            <a:r>
              <a:rPr kumimoji="1" lang="ja-JP" altLang="en-US" dirty="0">
                <a:solidFill>
                  <a:srgbClr val="C00000"/>
                </a:solidFill>
              </a:rPr>
              <a:t>滑り角</a:t>
            </a:r>
            <a:r>
              <a:rPr kumimoji="1" lang="en-US" altLang="ja-JP" dirty="0">
                <a:solidFill>
                  <a:srgbClr val="C00000"/>
                </a:solidFill>
              </a:rPr>
              <a:t>-149°</a:t>
            </a:r>
            <a:endParaRPr kumimoji="1" lang="ja-JP" altLang="en-US" dirty="0">
              <a:solidFill>
                <a:srgbClr val="C00000"/>
              </a:solidFill>
            </a:endParaRPr>
          </a:p>
        </p:txBody>
      </p:sp>
      <p:sp>
        <p:nvSpPr>
          <p:cNvPr id="4" name="テキスト ボックス 3">
            <a:extLst>
              <a:ext uri="{FF2B5EF4-FFF2-40B4-BE49-F238E27FC236}">
                <a16:creationId xmlns:a16="http://schemas.microsoft.com/office/drawing/2014/main" id="{3F253D40-00A9-49B7-B46A-437D08AEC9DA}"/>
              </a:ext>
            </a:extLst>
          </p:cNvPr>
          <p:cNvSpPr txBox="1"/>
          <p:nvPr/>
        </p:nvSpPr>
        <p:spPr>
          <a:xfrm>
            <a:off x="7531447" y="4888863"/>
            <a:ext cx="902811" cy="307777"/>
          </a:xfrm>
          <a:prstGeom prst="rect">
            <a:avLst/>
          </a:prstGeom>
          <a:noFill/>
        </p:spPr>
        <p:txBody>
          <a:bodyPr wrap="none" rtlCol="0">
            <a:spAutoFit/>
          </a:bodyPr>
          <a:lstStyle/>
          <a:p>
            <a:r>
              <a:rPr kumimoji="1" lang="ja-JP" altLang="en-US" sz="1400" dirty="0"/>
              <a:t>走向方向</a:t>
            </a:r>
          </a:p>
        </p:txBody>
      </p:sp>
      <p:sp>
        <p:nvSpPr>
          <p:cNvPr id="29" name="テキスト ボックス 28">
            <a:extLst>
              <a:ext uri="{FF2B5EF4-FFF2-40B4-BE49-F238E27FC236}">
                <a16:creationId xmlns:a16="http://schemas.microsoft.com/office/drawing/2014/main" id="{B1D8BE8B-F24A-48CD-A916-5CB4E3236289}"/>
              </a:ext>
            </a:extLst>
          </p:cNvPr>
          <p:cNvSpPr txBox="1"/>
          <p:nvPr/>
        </p:nvSpPr>
        <p:spPr>
          <a:xfrm>
            <a:off x="66090" y="5978343"/>
            <a:ext cx="4846731" cy="954107"/>
          </a:xfrm>
          <a:prstGeom prst="rect">
            <a:avLst/>
          </a:prstGeom>
          <a:noFill/>
        </p:spPr>
        <p:txBody>
          <a:bodyPr wrap="square" rtlCol="0">
            <a:spAutoFit/>
          </a:bodyPr>
          <a:lstStyle/>
          <a:p>
            <a:r>
              <a:rPr kumimoji="1" lang="ja-JP" altLang="en-US" sz="1400" dirty="0"/>
              <a:t>「主な地震の発震機構解（速報値）」（気象庁</a:t>
            </a:r>
            <a:r>
              <a:rPr kumimoji="1" lang="en-US" altLang="ja-JP" sz="1400" dirty="0"/>
              <a:t>, 2019</a:t>
            </a:r>
            <a:r>
              <a:rPr kumimoji="1" lang="ja-JP" altLang="en-US" sz="1400" dirty="0"/>
              <a:t>）に加筆</a:t>
            </a:r>
            <a:endParaRPr kumimoji="1" lang="en-US" altLang="ja-JP" sz="1400" dirty="0"/>
          </a:p>
          <a:p>
            <a:r>
              <a:rPr lang="ja-JP" altLang="en-US" sz="1400" dirty="0"/>
              <a:t>https://www.data.jma.go.jp/svd/eew/data/mech/fig/mc2019010318100000N330000E13036000110050.html</a:t>
            </a:r>
            <a:endParaRPr kumimoji="1" lang="ja-JP" altLang="en-US" sz="1400" dirty="0"/>
          </a:p>
        </p:txBody>
      </p:sp>
      <p:sp>
        <p:nvSpPr>
          <p:cNvPr id="6" name="テキスト ボックス 5">
            <a:extLst>
              <a:ext uri="{FF2B5EF4-FFF2-40B4-BE49-F238E27FC236}">
                <a16:creationId xmlns:a16="http://schemas.microsoft.com/office/drawing/2014/main" id="{5F598FEC-6AD4-4849-AF14-152F878F3C86}"/>
              </a:ext>
            </a:extLst>
          </p:cNvPr>
          <p:cNvSpPr txBox="1"/>
          <p:nvPr/>
        </p:nvSpPr>
        <p:spPr>
          <a:xfrm>
            <a:off x="4829786" y="6239313"/>
            <a:ext cx="4305987" cy="369332"/>
          </a:xfrm>
          <a:prstGeom prst="rect">
            <a:avLst/>
          </a:prstGeom>
          <a:noFill/>
        </p:spPr>
        <p:txBody>
          <a:bodyPr wrap="none" rtlCol="0">
            <a:spAutoFit/>
          </a:bodyPr>
          <a:lstStyle/>
          <a:p>
            <a:r>
              <a:rPr kumimoji="1" lang="en-US" altLang="ja-JP" dirty="0"/>
              <a:t>M5</a:t>
            </a:r>
            <a:r>
              <a:rPr kumimoji="1" lang="ja-JP" altLang="en-US" dirty="0"/>
              <a:t>の平均的な断層の長さは</a:t>
            </a:r>
            <a:r>
              <a:rPr kumimoji="1" lang="en-US" altLang="ja-JP" dirty="0"/>
              <a:t>3</a:t>
            </a:r>
            <a:r>
              <a:rPr kumimoji="1" lang="ja-JP" altLang="en-US" dirty="0"/>
              <a:t>～</a:t>
            </a:r>
            <a:r>
              <a:rPr kumimoji="1" lang="en-US" altLang="ja-JP" dirty="0"/>
              <a:t>5 km</a:t>
            </a:r>
            <a:r>
              <a:rPr kumimoji="1" lang="ja-JP" altLang="en-US" dirty="0"/>
              <a:t>程度</a:t>
            </a:r>
          </a:p>
        </p:txBody>
      </p:sp>
    </p:spTree>
    <p:extLst>
      <p:ext uri="{BB962C8B-B14F-4D97-AF65-F5344CB8AC3E}">
        <p14:creationId xmlns:p14="http://schemas.microsoft.com/office/powerpoint/2010/main" val="425340253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rgbClr val="C0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2142</TotalTime>
  <Words>1129</Words>
  <Application>Microsoft Office PowerPoint</Application>
  <PresentationFormat>画面に合わせる (4:3)</PresentationFormat>
  <Paragraphs>122</Paragraphs>
  <Slides>14</Slides>
  <Notes>0</Notes>
  <HiddenSlides>0</HiddenSlides>
  <MMClips>1</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14</vt:i4>
      </vt:variant>
    </vt:vector>
  </HeadingPairs>
  <TitlesOfParts>
    <vt:vector size="18" baseType="lpstr">
      <vt:lpstr>Arial</vt:lpstr>
      <vt:lpstr>Calibri</vt:lpstr>
      <vt:lpstr>Calibri Light</vt:lpstr>
      <vt:lpstr>Office テーマ</vt:lpstr>
      <vt:lpstr>2019年1月3日熊本県熊本地方の地震（試作版）</vt:lpstr>
      <vt:lpstr>推定震度と人口</vt:lpstr>
      <vt:lpstr>背景：九州周辺のプレート境界と地震</vt:lpstr>
      <vt:lpstr>日本周辺のプレートと地震の関係</vt:lpstr>
      <vt:lpstr>過去の被害地震</vt:lpstr>
      <vt:lpstr>背景：熊本地震以降の地震活動</vt:lpstr>
      <vt:lpstr>発震機構解</vt:lpstr>
      <vt:lpstr>PowerPoint プレゼンテーション</vt:lpstr>
      <vt:lpstr>断層面の候補1</vt:lpstr>
      <vt:lpstr>断層面の候補2</vt:lpstr>
      <vt:lpstr>余震分布</vt:lpstr>
      <vt:lpstr>地震波形</vt:lpstr>
      <vt:lpstr>最大振幅分布図と振幅アニメーション</vt:lpstr>
      <vt:lpstr>最近の地震に関するスライド教材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2018年北海道胆振</dc:title>
  <dc:creator>KOBAYASHI Reiji</dc:creator>
  <cp:lastModifiedBy>Reiji KOBAYASHI</cp:lastModifiedBy>
  <cp:revision>134</cp:revision>
  <cp:lastPrinted>2018-09-21T01:10:49Z</cp:lastPrinted>
  <dcterms:created xsi:type="dcterms:W3CDTF">2018-09-10T06:42:54Z</dcterms:created>
  <dcterms:modified xsi:type="dcterms:W3CDTF">2019-01-04T07:43:07Z</dcterms:modified>
</cp:coreProperties>
</file>