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90" r:id="rId4"/>
    <p:sldId id="292" r:id="rId5"/>
    <p:sldId id="291" r:id="rId6"/>
    <p:sldId id="294" r:id="rId7"/>
    <p:sldId id="264" r:id="rId8"/>
    <p:sldId id="275" r:id="rId9"/>
    <p:sldId id="295" r:id="rId10"/>
    <p:sldId id="283" r:id="rId11"/>
    <p:sldId id="265" r:id="rId12"/>
    <p:sldId id="298" r:id="rId13"/>
    <p:sldId id="297" r:id="rId14"/>
    <p:sldId id="266" r:id="rId15"/>
    <p:sldId id="280" r:id="rId16"/>
  </p:sldIdLst>
  <p:sldSz cx="9144000" cy="6858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FE60F-9B31-4149-BF65-2566A6C4336B}" v="348" dt="2019-02-22T08:52:57.703"/>
    <p1510:client id="{E8D7E6B5-D7A8-4681-B16C-85EAB1F7D325}" v="127" dt="2019-02-22T10:55:26.905"/>
    <p1510:client id="{CE7686B3-F8D7-43D1-9349-02C6D0D86740}" v="3" dt="2019-02-22T11:02:02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 autoAdjust="0"/>
    <p:restoredTop sz="96513" autoAdjust="0"/>
  </p:normalViewPr>
  <p:slideViewPr>
    <p:cSldViewPr snapToGrid="0">
      <p:cViewPr varScale="1">
        <p:scale>
          <a:sx n="119" d="100"/>
          <a:sy n="119" d="100"/>
        </p:scale>
        <p:origin x="10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ji KOBAYASHI" userId="6a7beca970407859" providerId="LiveId" clId="{4D5FE60F-9B31-4149-BF65-2566A6C4336B}"/>
    <pc:docChg chg="undo redo custSel addSld delSld modSld sldOrd modMainMaster">
      <pc:chgData name="Reiji KOBAYASHI" userId="6a7beca970407859" providerId="LiveId" clId="{4D5FE60F-9B31-4149-BF65-2566A6C4336B}" dt="2019-02-22T08:52:57.703" v="2688"/>
      <pc:docMkLst>
        <pc:docMk/>
      </pc:docMkLst>
      <pc:sldChg chg="modSp del">
        <pc:chgData name="Reiji KOBAYASHI" userId="6a7beca970407859" providerId="LiveId" clId="{4D5FE60F-9B31-4149-BF65-2566A6C4336B}" dt="2019-02-22T06:30:57.978" v="604" actId="2696"/>
        <pc:sldMkLst>
          <pc:docMk/>
          <pc:sldMk cId="3673406077" sldId="256"/>
        </pc:sldMkLst>
        <pc:spChg chg="mod">
          <ac:chgData name="Reiji KOBAYASHI" userId="6a7beca970407859" providerId="LiveId" clId="{4D5FE60F-9B31-4149-BF65-2566A6C4336B}" dt="2019-02-22T02:50:23.388" v="0" actId="1076"/>
          <ac:spMkLst>
            <pc:docMk/>
            <pc:sldMk cId="3673406077" sldId="256"/>
            <ac:spMk id="4" creationId="{18384216-08E5-47A6-BC2C-B06BBEC74F51}"/>
          </ac:spMkLst>
        </pc:spChg>
      </pc:sldChg>
      <pc:sldChg chg="del">
        <pc:chgData name="Reiji KOBAYASHI" userId="6a7beca970407859" providerId="LiveId" clId="{4D5FE60F-9B31-4149-BF65-2566A6C4336B}" dt="2019-02-22T06:30:52.934" v="603" actId="2696"/>
        <pc:sldMkLst>
          <pc:docMk/>
          <pc:sldMk cId="260241389" sldId="260"/>
        </pc:sldMkLst>
      </pc:sldChg>
      <pc:sldChg chg="del">
        <pc:chgData name="Reiji KOBAYASHI" userId="6a7beca970407859" providerId="LiveId" clId="{4D5FE60F-9B31-4149-BF65-2566A6C4336B}" dt="2019-02-22T07:10:21.857" v="693" actId="2696"/>
        <pc:sldMkLst>
          <pc:docMk/>
          <pc:sldMk cId="2185585359" sldId="261"/>
        </pc:sldMkLst>
      </pc:sldChg>
      <pc:sldChg chg="del">
        <pc:chgData name="Reiji KOBAYASHI" userId="6a7beca970407859" providerId="LiveId" clId="{4D5FE60F-9B31-4149-BF65-2566A6C4336B}" dt="2019-02-22T06:57:08.816" v="654" actId="2696"/>
        <pc:sldMkLst>
          <pc:docMk/>
          <pc:sldMk cId="3953762424" sldId="262"/>
        </pc:sldMkLst>
      </pc:sldChg>
      <pc:sldChg chg="addSp del">
        <pc:chgData name="Reiji KOBAYASHI" userId="6a7beca970407859" providerId="LiveId" clId="{4D5FE60F-9B31-4149-BF65-2566A6C4336B}" dt="2019-02-22T07:19:52.122" v="1003" actId="2696"/>
        <pc:sldMkLst>
          <pc:docMk/>
          <pc:sldMk cId="3851575648" sldId="263"/>
        </pc:sldMkLst>
        <pc:spChg chg="add">
          <ac:chgData name="Reiji KOBAYASHI" userId="6a7beca970407859" providerId="LiveId" clId="{4D5FE60F-9B31-4149-BF65-2566A6C4336B}" dt="2019-02-22T07:17:12.566" v="932"/>
          <ac:spMkLst>
            <pc:docMk/>
            <pc:sldMk cId="3851575648" sldId="263"/>
            <ac:spMk id="5" creationId="{F7E19180-7A24-4461-B8D5-2B695A75D801}"/>
          </ac:spMkLst>
        </pc:spChg>
      </pc:sldChg>
      <pc:sldChg chg="addSp delSp modSp">
        <pc:chgData name="Reiji KOBAYASHI" userId="6a7beca970407859" providerId="LiveId" clId="{4D5FE60F-9B31-4149-BF65-2566A6C4336B}" dt="2019-02-22T08:52:57.703" v="2688"/>
        <pc:sldMkLst>
          <pc:docMk/>
          <pc:sldMk cId="3960897610" sldId="264"/>
        </pc:sldMkLst>
        <pc:spChg chg="mod">
          <ac:chgData name="Reiji KOBAYASHI" userId="6a7beca970407859" providerId="LiveId" clId="{4D5FE60F-9B31-4149-BF65-2566A6C4336B}" dt="2019-02-22T07:21:03.011" v="1048"/>
          <ac:spMkLst>
            <pc:docMk/>
            <pc:sldMk cId="3960897610" sldId="264"/>
            <ac:spMk id="2" creationId="{CA1291A6-712C-4082-9DC3-70D0949DB9B7}"/>
          </ac:spMkLst>
        </pc:spChg>
        <pc:spChg chg="mod">
          <ac:chgData name="Reiji KOBAYASHI" userId="6a7beca970407859" providerId="LiveId" clId="{4D5FE60F-9B31-4149-BF65-2566A6C4336B}" dt="2019-02-22T08:06:19.151" v="1249" actId="164"/>
          <ac:spMkLst>
            <pc:docMk/>
            <pc:sldMk cId="3960897610" sldId="264"/>
            <ac:spMk id="4" creationId="{1C148C38-5C60-408A-B7EF-93798C35DBF3}"/>
          </ac:spMkLst>
        </pc:spChg>
        <pc:spChg chg="mod">
          <ac:chgData name="Reiji KOBAYASHI" userId="6a7beca970407859" providerId="LiveId" clId="{4D5FE60F-9B31-4149-BF65-2566A6C4336B}" dt="2019-02-22T08:06:19.151" v="1249" actId="164"/>
          <ac:spMkLst>
            <pc:docMk/>
            <pc:sldMk cId="3960897610" sldId="264"/>
            <ac:spMk id="5" creationId="{888AB826-59E1-4E1E-A716-D5901B83E62F}"/>
          </ac:spMkLst>
        </pc:spChg>
        <pc:spChg chg="add del mod">
          <ac:chgData name="Reiji KOBAYASHI" userId="6a7beca970407859" providerId="LiveId" clId="{4D5FE60F-9B31-4149-BF65-2566A6C4336B}" dt="2019-02-22T07:20:41.270" v="1005"/>
          <ac:spMkLst>
            <pc:docMk/>
            <pc:sldMk cId="3960897610" sldId="264"/>
            <ac:spMk id="6" creationId="{04FB67BA-F7E2-4115-B332-18038FCA3A91}"/>
          </ac:spMkLst>
        </pc:spChg>
        <pc:spChg chg="del">
          <ac:chgData name="Reiji KOBAYASHI" userId="6a7beca970407859" providerId="LiveId" clId="{4D5FE60F-9B31-4149-BF65-2566A6C4336B}" dt="2019-02-22T07:26:40.714" v="1220" actId="478"/>
          <ac:spMkLst>
            <pc:docMk/>
            <pc:sldMk cId="3960897610" sldId="264"/>
            <ac:spMk id="10" creationId="{F19EC5AA-FC4D-46E9-B67D-91CDB30F779A}"/>
          </ac:spMkLst>
        </pc:spChg>
        <pc:spChg chg="add mod">
          <ac:chgData name="Reiji KOBAYASHI" userId="6a7beca970407859" providerId="LiveId" clId="{4D5FE60F-9B31-4149-BF65-2566A6C4336B}" dt="2019-02-22T08:10:42.129" v="1357" actId="14100"/>
          <ac:spMkLst>
            <pc:docMk/>
            <pc:sldMk cId="3960897610" sldId="264"/>
            <ac:spMk id="11" creationId="{A0306058-B20D-4CE4-B136-218992816E39}"/>
          </ac:spMkLst>
        </pc:spChg>
        <pc:spChg chg="mod">
          <ac:chgData name="Reiji KOBAYASHI" userId="6a7beca970407859" providerId="LiveId" clId="{4D5FE60F-9B31-4149-BF65-2566A6C4336B}" dt="2019-02-22T08:52:14.924" v="2666" actId="1076"/>
          <ac:spMkLst>
            <pc:docMk/>
            <pc:sldMk cId="3960897610" sldId="264"/>
            <ac:spMk id="15" creationId="{1B56261E-070B-4562-BB9F-69642DAEB5E3}"/>
          </ac:spMkLst>
        </pc:spChg>
        <pc:spChg chg="add del mod">
          <ac:chgData name="Reiji KOBAYASHI" userId="6a7beca970407859" providerId="LiveId" clId="{4D5FE60F-9B31-4149-BF65-2566A6C4336B}" dt="2019-02-22T08:52:46.134" v="2686" actId="478"/>
          <ac:spMkLst>
            <pc:docMk/>
            <pc:sldMk cId="3960897610" sldId="264"/>
            <ac:spMk id="16" creationId="{C465659E-EA3E-47D0-BC28-AD3C3FC9C30F}"/>
          </ac:spMkLst>
        </pc:spChg>
        <pc:spChg chg="add del mod">
          <ac:chgData name="Reiji KOBAYASHI" userId="6a7beca970407859" providerId="LiveId" clId="{4D5FE60F-9B31-4149-BF65-2566A6C4336B}" dt="2019-02-22T08:08:36.354" v="1309" actId="478"/>
          <ac:spMkLst>
            <pc:docMk/>
            <pc:sldMk cId="3960897610" sldId="264"/>
            <ac:spMk id="17" creationId="{AEA19684-8EAC-4FC1-BD61-9B30236F5BF1}"/>
          </ac:spMkLst>
        </pc:spChg>
        <pc:spChg chg="add mod">
          <ac:chgData name="Reiji KOBAYASHI" userId="6a7beca970407859" providerId="LiveId" clId="{4D5FE60F-9B31-4149-BF65-2566A6C4336B}" dt="2019-02-22T08:52:53.544" v="2687" actId="1076"/>
          <ac:spMkLst>
            <pc:docMk/>
            <pc:sldMk cId="3960897610" sldId="264"/>
            <ac:spMk id="18" creationId="{05BD9017-6E96-4306-A64E-A2AF2FD67870}"/>
          </ac:spMkLst>
        </pc:spChg>
        <pc:spChg chg="add del mod">
          <ac:chgData name="Reiji KOBAYASHI" userId="6a7beca970407859" providerId="LiveId" clId="{4D5FE60F-9B31-4149-BF65-2566A6C4336B}" dt="2019-02-22T08:52:07.163" v="2665" actId="478"/>
          <ac:spMkLst>
            <pc:docMk/>
            <pc:sldMk cId="3960897610" sldId="264"/>
            <ac:spMk id="20" creationId="{F92143E0-1908-42AC-9749-A9DA085D4AD0}"/>
          </ac:spMkLst>
        </pc:spChg>
        <pc:spChg chg="add">
          <ac:chgData name="Reiji KOBAYASHI" userId="6a7beca970407859" providerId="LiveId" clId="{4D5FE60F-9B31-4149-BF65-2566A6C4336B}" dt="2019-02-22T08:52:57.703" v="2688"/>
          <ac:spMkLst>
            <pc:docMk/>
            <pc:sldMk cId="3960897610" sldId="264"/>
            <ac:spMk id="21" creationId="{06BC00A6-F59B-4CA2-A8B0-03FA32BDDA72}"/>
          </ac:spMkLst>
        </pc:spChg>
        <pc:grpChg chg="add del mod">
          <ac:chgData name="Reiji KOBAYASHI" userId="6a7beca970407859" providerId="LiveId" clId="{4D5FE60F-9B31-4149-BF65-2566A6C4336B}" dt="2019-02-22T08:06:26.594" v="1252" actId="478"/>
          <ac:grpSpMkLst>
            <pc:docMk/>
            <pc:sldMk cId="3960897610" sldId="264"/>
            <ac:grpSpMk id="12" creationId="{17115AB3-A9A0-403F-8D40-57316608C2ED}"/>
          </ac:grpSpMkLst>
        </pc:grpChg>
        <pc:picChg chg="add del">
          <ac:chgData name="Reiji KOBAYASHI" userId="6a7beca970407859" providerId="LiveId" clId="{4D5FE60F-9B31-4149-BF65-2566A6C4336B}" dt="2019-02-22T08:05:13.923" v="1230" actId="478"/>
          <ac:picMkLst>
            <pc:docMk/>
            <pc:sldMk cId="3960897610" sldId="264"/>
            <ac:picMk id="3" creationId="{EA27286D-74FD-4D18-A0E8-252DF9306594}"/>
          </ac:picMkLst>
        </pc:picChg>
        <pc:picChg chg="add del mod">
          <ac:chgData name="Reiji KOBAYASHI" userId="6a7beca970407859" providerId="LiveId" clId="{4D5FE60F-9B31-4149-BF65-2566A6C4336B}" dt="2019-02-22T08:04:43.884" v="1226"/>
          <ac:picMkLst>
            <pc:docMk/>
            <pc:sldMk cId="3960897610" sldId="264"/>
            <ac:picMk id="7" creationId="{54EE7466-B83B-45C9-A5D0-FFAE610F79FD}"/>
          </ac:picMkLst>
        </pc:picChg>
        <pc:picChg chg="add mod ord">
          <ac:chgData name="Reiji KOBAYASHI" userId="6a7beca970407859" providerId="LiveId" clId="{4D5FE60F-9B31-4149-BF65-2566A6C4336B}" dt="2019-02-22T08:05:42.752" v="1235" actId="167"/>
          <ac:picMkLst>
            <pc:docMk/>
            <pc:sldMk cId="3960897610" sldId="264"/>
            <ac:picMk id="8" creationId="{40E50490-B29C-4134-AB6E-1730F8EEB875}"/>
          </ac:picMkLst>
        </pc:picChg>
        <pc:cxnChg chg="mod">
          <ac:chgData name="Reiji KOBAYASHI" userId="6a7beca970407859" providerId="LiveId" clId="{4D5FE60F-9B31-4149-BF65-2566A6C4336B}" dt="2019-02-22T08:09:14.543" v="1319" actId="14100"/>
          <ac:cxnSpMkLst>
            <pc:docMk/>
            <pc:sldMk cId="3960897610" sldId="264"/>
            <ac:cxnSpMk id="9" creationId="{4516A515-033C-4C40-9E4A-8AD97134BA03}"/>
          </ac:cxnSpMkLst>
        </pc:cxnChg>
        <pc:cxnChg chg="mod">
          <ac:chgData name="Reiji KOBAYASHI" userId="6a7beca970407859" providerId="LiveId" clId="{4D5FE60F-9B31-4149-BF65-2566A6C4336B}" dt="2019-02-22T08:06:38.470" v="1254" actId="14100"/>
          <ac:cxnSpMkLst>
            <pc:docMk/>
            <pc:sldMk cId="3960897610" sldId="264"/>
            <ac:cxnSpMk id="14" creationId="{C490E3BA-4112-4142-AE15-F268BF349BC6}"/>
          </ac:cxnSpMkLst>
        </pc:cxnChg>
      </pc:sldChg>
      <pc:sldChg chg="addSp delSp modSp">
        <pc:chgData name="Reiji KOBAYASHI" userId="6a7beca970407859" providerId="LiveId" clId="{4D5FE60F-9B31-4149-BF65-2566A6C4336B}" dt="2019-02-22T08:44:54.394" v="2448"/>
        <pc:sldMkLst>
          <pc:docMk/>
          <pc:sldMk cId="4277233714" sldId="265"/>
        </pc:sldMkLst>
        <pc:spChg chg="mod">
          <ac:chgData name="Reiji KOBAYASHI" userId="6a7beca970407859" providerId="LiveId" clId="{4D5FE60F-9B31-4149-BF65-2566A6C4336B}" dt="2019-02-22T08:41:48.785" v="2365" actId="1037"/>
          <ac:spMkLst>
            <pc:docMk/>
            <pc:sldMk cId="4277233714" sldId="265"/>
            <ac:spMk id="5" creationId="{79E90764-4BA8-4B76-A90E-3DE3C58FCAE5}"/>
          </ac:spMkLst>
        </pc:spChg>
        <pc:spChg chg="mod">
          <ac:chgData name="Reiji KOBAYASHI" userId="6a7beca970407859" providerId="LiveId" clId="{4D5FE60F-9B31-4149-BF65-2566A6C4336B}" dt="2019-02-22T08:38:34.043" v="2135"/>
          <ac:spMkLst>
            <pc:docMk/>
            <pc:sldMk cId="4277233714" sldId="265"/>
            <ac:spMk id="19" creationId="{66804B03-E150-48AD-9BEE-01E36775797E}"/>
          </ac:spMkLst>
        </pc:spChg>
        <pc:spChg chg="mod">
          <ac:chgData name="Reiji KOBAYASHI" userId="6a7beca970407859" providerId="LiveId" clId="{4D5FE60F-9B31-4149-BF65-2566A6C4336B}" dt="2019-02-22T08:36:59.884" v="2051" actId="1076"/>
          <ac:spMkLst>
            <pc:docMk/>
            <pc:sldMk cId="4277233714" sldId="265"/>
            <ac:spMk id="21" creationId="{7E11E81A-194B-4E07-806A-F56A49DA6F21}"/>
          </ac:spMkLst>
        </pc:spChg>
        <pc:spChg chg="mod">
          <ac:chgData name="Reiji KOBAYASHI" userId="6a7beca970407859" providerId="LiveId" clId="{4D5FE60F-9B31-4149-BF65-2566A6C4336B}" dt="2019-02-22T08:35:49.366" v="1868" actId="14100"/>
          <ac:spMkLst>
            <pc:docMk/>
            <pc:sldMk cId="4277233714" sldId="265"/>
            <ac:spMk id="26" creationId="{9F690DFE-DE17-4DC8-BC63-7582C2FEE861}"/>
          </ac:spMkLst>
        </pc:spChg>
        <pc:spChg chg="add">
          <ac:chgData name="Reiji KOBAYASHI" userId="6a7beca970407859" providerId="LiveId" clId="{4D5FE60F-9B31-4149-BF65-2566A6C4336B}" dt="2019-02-22T08:44:54.394" v="2448"/>
          <ac:spMkLst>
            <pc:docMk/>
            <pc:sldMk cId="4277233714" sldId="265"/>
            <ac:spMk id="30" creationId="{7D17A05F-3B03-45DF-B83D-79E6F8299EEC}"/>
          </ac:spMkLst>
        </pc:spChg>
        <pc:spChg chg="mod">
          <ac:chgData name="Reiji KOBAYASHI" userId="6a7beca970407859" providerId="LiveId" clId="{4D5FE60F-9B31-4149-BF65-2566A6C4336B}" dt="2019-02-22T08:41:54.127" v="2372" actId="20577"/>
          <ac:spMkLst>
            <pc:docMk/>
            <pc:sldMk cId="4277233714" sldId="265"/>
            <ac:spMk id="36" creationId="{645AB551-FC9C-4166-B1AF-EA65B1BDAF36}"/>
          </ac:spMkLst>
        </pc:spChg>
        <pc:spChg chg="mod">
          <ac:chgData name="Reiji KOBAYASHI" userId="6a7beca970407859" providerId="LiveId" clId="{4D5FE60F-9B31-4149-BF65-2566A6C4336B}" dt="2019-02-22T08:41:56.686" v="2373" actId="20577"/>
          <ac:spMkLst>
            <pc:docMk/>
            <pc:sldMk cId="4277233714" sldId="265"/>
            <ac:spMk id="37" creationId="{85CC8126-D261-44C3-B6E9-D65430FFE177}"/>
          </ac:spMkLst>
        </pc:spChg>
        <pc:spChg chg="mod">
          <ac:chgData name="Reiji KOBAYASHI" userId="6a7beca970407859" providerId="LiveId" clId="{4D5FE60F-9B31-4149-BF65-2566A6C4336B}" dt="2019-02-22T08:41:25.763" v="2348" actId="14100"/>
          <ac:spMkLst>
            <pc:docMk/>
            <pc:sldMk cId="4277233714" sldId="265"/>
            <ac:spMk id="41" creationId="{6BED92F8-27C8-4A4A-AA55-E066A4097E46}"/>
          </ac:spMkLst>
        </pc:spChg>
        <pc:spChg chg="mod">
          <ac:chgData name="Reiji KOBAYASHI" userId="6a7beca970407859" providerId="LiveId" clId="{4D5FE60F-9B31-4149-BF65-2566A6C4336B}" dt="2019-02-22T08:42:07.338" v="2375" actId="20577"/>
          <ac:spMkLst>
            <pc:docMk/>
            <pc:sldMk cId="4277233714" sldId="265"/>
            <ac:spMk id="49" creationId="{E74FD232-6925-4005-AEB3-67546C008B20}"/>
          </ac:spMkLst>
        </pc:spChg>
        <pc:spChg chg="mod">
          <ac:chgData name="Reiji KOBAYASHI" userId="6a7beca970407859" providerId="LiveId" clId="{4D5FE60F-9B31-4149-BF65-2566A6C4336B}" dt="2019-02-22T08:42:04.090" v="2374" actId="20577"/>
          <ac:spMkLst>
            <pc:docMk/>
            <pc:sldMk cId="4277233714" sldId="265"/>
            <ac:spMk id="58" creationId="{87495460-B69E-4595-A970-91884BA67588}"/>
          </ac:spMkLst>
        </pc:spChg>
        <pc:spChg chg="mod">
          <ac:chgData name="Reiji KOBAYASHI" userId="6a7beca970407859" providerId="LiveId" clId="{4D5FE60F-9B31-4149-BF65-2566A6C4336B}" dt="2019-02-22T08:41:37.076" v="2355" actId="1076"/>
          <ac:spMkLst>
            <pc:docMk/>
            <pc:sldMk cId="4277233714" sldId="265"/>
            <ac:spMk id="60" creationId="{913313AA-C6A7-45A4-8868-6917F3BBDE8E}"/>
          </ac:spMkLst>
        </pc:spChg>
        <pc:spChg chg="mod">
          <ac:chgData name="Reiji KOBAYASHI" userId="6a7beca970407859" providerId="LiveId" clId="{4D5FE60F-9B31-4149-BF65-2566A6C4336B}" dt="2019-02-22T08:41:32.964" v="2354" actId="1076"/>
          <ac:spMkLst>
            <pc:docMk/>
            <pc:sldMk cId="4277233714" sldId="265"/>
            <ac:spMk id="61" creationId="{ACE904B3-E49A-41F0-8BB9-E8255591585E}"/>
          </ac:spMkLst>
        </pc:spChg>
        <pc:spChg chg="del">
          <ac:chgData name="Reiji KOBAYASHI" userId="6a7beca970407859" providerId="LiveId" clId="{4D5FE60F-9B31-4149-BF65-2566A6C4336B}" dt="2019-02-22T08:44:53.696" v="2447" actId="478"/>
          <ac:spMkLst>
            <pc:docMk/>
            <pc:sldMk cId="4277233714" sldId="265"/>
            <ac:spMk id="74" creationId="{8BD3EE04-16C4-4F3A-9F97-B895E8C4F8D8}"/>
          </ac:spMkLst>
        </pc:spChg>
        <pc:picChg chg="mod">
          <ac:chgData name="Reiji KOBAYASHI" userId="6a7beca970407859" providerId="LiveId" clId="{4D5FE60F-9B31-4149-BF65-2566A6C4336B}" dt="2019-02-22T08:25:06.118" v="1432" actId="14826"/>
          <ac:picMkLst>
            <pc:docMk/>
            <pc:sldMk cId="4277233714" sldId="265"/>
            <ac:picMk id="10" creationId="{E40005B8-F490-4AE7-971F-C9A4F8658157}"/>
          </ac:picMkLst>
        </pc:picChg>
        <pc:cxnChg chg="mod">
          <ac:chgData name="Reiji KOBAYASHI" userId="6a7beca970407859" providerId="LiveId" clId="{4D5FE60F-9B31-4149-BF65-2566A6C4336B}" dt="2019-02-22T08:37:07.824" v="2052" actId="688"/>
          <ac:cxnSpMkLst>
            <pc:docMk/>
            <pc:sldMk cId="4277233714" sldId="265"/>
            <ac:cxnSpMk id="14" creationId="{FD495AC2-7A7B-425A-BC84-A538457DC7FC}"/>
          </ac:cxnSpMkLst>
        </pc:cxnChg>
        <pc:cxnChg chg="mod">
          <ac:chgData name="Reiji KOBAYASHI" userId="6a7beca970407859" providerId="LiveId" clId="{4D5FE60F-9B31-4149-BF65-2566A6C4336B}" dt="2019-02-22T08:35:46.294" v="1867" actId="1076"/>
          <ac:cxnSpMkLst>
            <pc:docMk/>
            <pc:sldMk cId="4277233714" sldId="265"/>
            <ac:cxnSpMk id="25" creationId="{0C7404C3-D543-4420-B91C-88C9778D01F2}"/>
          </ac:cxnSpMkLst>
        </pc:cxnChg>
        <pc:cxnChg chg="mod">
          <ac:chgData name="Reiji KOBAYASHI" userId="6a7beca970407859" providerId="LiveId" clId="{4D5FE60F-9B31-4149-BF65-2566A6C4336B}" dt="2019-02-22T08:40:59.595" v="2337" actId="1076"/>
          <ac:cxnSpMkLst>
            <pc:docMk/>
            <pc:sldMk cId="4277233714" sldId="265"/>
            <ac:cxnSpMk id="57" creationId="{3E347D57-95B3-4006-A768-56D12981CEEF}"/>
          </ac:cxnSpMkLst>
        </pc:cxnChg>
        <pc:cxnChg chg="mod">
          <ac:chgData name="Reiji KOBAYASHI" userId="6a7beca970407859" providerId="LiveId" clId="{4D5FE60F-9B31-4149-BF65-2566A6C4336B}" dt="2019-02-22T08:38:38.411" v="2136" actId="14100"/>
          <ac:cxnSpMkLst>
            <pc:docMk/>
            <pc:sldMk cId="4277233714" sldId="265"/>
            <ac:cxnSpMk id="59" creationId="{9C81CA89-09A0-47E4-9547-18625F28E748}"/>
          </ac:cxnSpMkLst>
        </pc:cxnChg>
      </pc:sldChg>
      <pc:sldChg chg="addSp modSp">
        <pc:chgData name="Reiji KOBAYASHI" userId="6a7beca970407859" providerId="LiveId" clId="{4D5FE60F-9B31-4149-BF65-2566A6C4336B}" dt="2019-02-22T08:50:30.810" v="2607"/>
        <pc:sldMkLst>
          <pc:docMk/>
          <pc:sldMk cId="1227111062" sldId="266"/>
        </pc:sldMkLst>
        <pc:spChg chg="add mod">
          <ac:chgData name="Reiji KOBAYASHI" userId="6a7beca970407859" providerId="LiveId" clId="{4D5FE60F-9B31-4149-BF65-2566A6C4336B}" dt="2019-02-22T08:50:30.810" v="2607"/>
          <ac:spMkLst>
            <pc:docMk/>
            <pc:sldMk cId="1227111062" sldId="266"/>
            <ac:spMk id="4" creationId="{2BF5B891-BDFE-45BB-898F-86BD4CCA59C6}"/>
          </ac:spMkLst>
        </pc:spChg>
      </pc:sldChg>
      <pc:sldChg chg="del">
        <pc:chgData name="Reiji KOBAYASHI" userId="6a7beca970407859" providerId="LiveId" clId="{4D5FE60F-9B31-4149-BF65-2566A6C4336B}" dt="2019-02-22T07:10:12.733" v="692" actId="2696"/>
        <pc:sldMkLst>
          <pc:docMk/>
          <pc:sldMk cId="749193719" sldId="273"/>
        </pc:sldMkLst>
      </pc:sldChg>
      <pc:sldChg chg="addSp delSp modSp ord">
        <pc:chgData name="Reiji KOBAYASHI" userId="6a7beca970407859" providerId="LiveId" clId="{4D5FE60F-9B31-4149-BF65-2566A6C4336B}" dt="2019-02-22T08:47:36.291" v="2558"/>
        <pc:sldMkLst>
          <pc:docMk/>
          <pc:sldMk cId="1929919418" sldId="275"/>
        </pc:sldMkLst>
        <pc:spChg chg="mod">
          <ac:chgData name="Reiji KOBAYASHI" userId="6a7beca970407859" providerId="LiveId" clId="{4D5FE60F-9B31-4149-BF65-2566A6C4336B}" dt="2019-02-22T08:11:42.089" v="1422" actId="1076"/>
          <ac:spMkLst>
            <pc:docMk/>
            <pc:sldMk cId="1929919418" sldId="275"/>
            <ac:spMk id="5" creationId="{CA807598-CE38-48D2-B964-03AB66B58766}"/>
          </ac:spMkLst>
        </pc:spChg>
        <pc:spChg chg="mod">
          <ac:chgData name="Reiji KOBAYASHI" userId="6a7beca970407859" providerId="LiveId" clId="{4D5FE60F-9B31-4149-BF65-2566A6C4336B}" dt="2019-02-22T08:23:42.670" v="1424" actId="12"/>
          <ac:spMkLst>
            <pc:docMk/>
            <pc:sldMk cId="1929919418" sldId="275"/>
            <ac:spMk id="7" creationId="{9E3D2BCB-34CA-42B4-87E0-12C79E6A28ED}"/>
          </ac:spMkLst>
        </pc:spChg>
        <pc:spChg chg="del">
          <ac:chgData name="Reiji KOBAYASHI" userId="6a7beca970407859" providerId="LiveId" clId="{4D5FE60F-9B31-4149-BF65-2566A6C4336B}" dt="2019-02-22T08:10:06.522" v="1323" actId="478"/>
          <ac:spMkLst>
            <pc:docMk/>
            <pc:sldMk cId="1929919418" sldId="275"/>
            <ac:spMk id="8" creationId="{7596CD1D-4C4E-4B1A-9B7F-6C4A7D1FFC0D}"/>
          </ac:spMkLst>
        </pc:spChg>
        <pc:spChg chg="add mod">
          <ac:chgData name="Reiji KOBAYASHI" userId="6a7beca970407859" providerId="LiveId" clId="{4D5FE60F-9B31-4149-BF65-2566A6C4336B}" dt="2019-02-22T08:10:24.146" v="1341" actId="1076"/>
          <ac:spMkLst>
            <pc:docMk/>
            <pc:sldMk cId="1929919418" sldId="275"/>
            <ac:spMk id="9" creationId="{53A44C6F-6268-4F30-AC7C-93807B10FD7F}"/>
          </ac:spMkLst>
        </pc:spChg>
      </pc:sldChg>
      <pc:sldChg chg="addSp delSp modSp">
        <pc:chgData name="Reiji KOBAYASHI" userId="6a7beca970407859" providerId="LiveId" clId="{4D5FE60F-9B31-4149-BF65-2566A6C4336B}" dt="2019-02-22T08:45:49.851" v="2491" actId="1076"/>
        <pc:sldMkLst>
          <pc:docMk/>
          <pc:sldMk cId="4253402532" sldId="283"/>
        </pc:sldMkLst>
        <pc:spChg chg="mod">
          <ac:chgData name="Reiji KOBAYASHI" userId="6a7beca970407859" providerId="LiveId" clId="{4D5FE60F-9B31-4149-BF65-2566A6C4336B}" dt="2019-02-22T08:31:39.235" v="1628" actId="1076"/>
          <ac:spMkLst>
            <pc:docMk/>
            <pc:sldMk cId="4253402532" sldId="283"/>
            <ac:spMk id="4" creationId="{3F253D40-00A9-49B7-B46A-437D08AEC9DA}"/>
          </ac:spMkLst>
        </pc:spChg>
        <pc:spChg chg="mod">
          <ac:chgData name="Reiji KOBAYASHI" userId="6a7beca970407859" providerId="LiveId" clId="{4D5FE60F-9B31-4149-BF65-2566A6C4336B}" dt="2019-02-22T08:33:30.034" v="1731"/>
          <ac:spMkLst>
            <pc:docMk/>
            <pc:sldMk cId="4253402532" sldId="283"/>
            <ac:spMk id="5" creationId="{79E90764-4BA8-4B76-A90E-3DE3C58FCAE5}"/>
          </ac:spMkLst>
        </pc:spChg>
        <pc:spChg chg="mod">
          <ac:chgData name="Reiji KOBAYASHI" userId="6a7beca970407859" providerId="LiveId" clId="{4D5FE60F-9B31-4149-BF65-2566A6C4336B}" dt="2019-02-22T08:44:46.821" v="2446" actId="1076"/>
          <ac:spMkLst>
            <pc:docMk/>
            <pc:sldMk cId="4253402532" sldId="283"/>
            <ac:spMk id="6" creationId="{5F598FEC-6AD4-4849-AF14-152F878F3C86}"/>
          </ac:spMkLst>
        </pc:spChg>
        <pc:spChg chg="mod">
          <ac:chgData name="Reiji KOBAYASHI" userId="6a7beca970407859" providerId="LiveId" clId="{4D5FE60F-9B31-4149-BF65-2566A6C4336B}" dt="2019-02-22T08:29:13.925" v="1522"/>
          <ac:spMkLst>
            <pc:docMk/>
            <pc:sldMk cId="4253402532" sldId="283"/>
            <ac:spMk id="19" creationId="{66804B03-E150-48AD-9BEE-01E36775797E}"/>
          </ac:spMkLst>
        </pc:spChg>
        <pc:spChg chg="mod">
          <ac:chgData name="Reiji KOBAYASHI" userId="6a7beca970407859" providerId="LiveId" clId="{4D5FE60F-9B31-4149-BF65-2566A6C4336B}" dt="2019-02-22T08:45:49.851" v="2491" actId="1076"/>
          <ac:spMkLst>
            <pc:docMk/>
            <pc:sldMk cId="4253402532" sldId="283"/>
            <ac:spMk id="21" creationId="{7E11E81A-194B-4E07-806A-F56A49DA6F21}"/>
          </ac:spMkLst>
        </pc:spChg>
        <pc:spChg chg="mod">
          <ac:chgData name="Reiji KOBAYASHI" userId="6a7beca970407859" providerId="LiveId" clId="{4D5FE60F-9B31-4149-BF65-2566A6C4336B}" dt="2019-02-22T08:30:34.588" v="1593" actId="14100"/>
          <ac:spMkLst>
            <pc:docMk/>
            <pc:sldMk cId="4253402532" sldId="283"/>
            <ac:spMk id="26" creationId="{9F690DFE-DE17-4DC8-BC63-7582C2FEE861}"/>
          </ac:spMkLst>
        </pc:spChg>
        <pc:spChg chg="mod">
          <ac:chgData name="Reiji KOBAYASHI" userId="6a7beca970407859" providerId="LiveId" clId="{4D5FE60F-9B31-4149-BF65-2566A6C4336B}" dt="2019-02-22T08:33:56.227" v="1785" actId="6549"/>
          <ac:spMkLst>
            <pc:docMk/>
            <pc:sldMk cId="4253402532" sldId="283"/>
            <ac:spMk id="36" creationId="{645AB551-FC9C-4166-B1AF-EA65B1BDAF36}"/>
          </ac:spMkLst>
        </pc:spChg>
        <pc:spChg chg="mod">
          <ac:chgData name="Reiji KOBAYASHI" userId="6a7beca970407859" providerId="LiveId" clId="{4D5FE60F-9B31-4149-BF65-2566A6C4336B}" dt="2019-02-22T08:33:45.383" v="1753" actId="6549"/>
          <ac:spMkLst>
            <pc:docMk/>
            <pc:sldMk cId="4253402532" sldId="283"/>
            <ac:spMk id="37" creationId="{85CC8126-D261-44C3-B6E9-D65430FFE177}"/>
          </ac:spMkLst>
        </pc:spChg>
        <pc:spChg chg="mod">
          <ac:chgData name="Reiji KOBAYASHI" userId="6a7beca970407859" providerId="LiveId" clId="{4D5FE60F-9B31-4149-BF65-2566A6C4336B}" dt="2019-02-22T08:40:22.873" v="2227" actId="14100"/>
          <ac:spMkLst>
            <pc:docMk/>
            <pc:sldMk cId="4253402532" sldId="283"/>
            <ac:spMk id="41" creationId="{6BED92F8-27C8-4A4A-AA55-E066A4097E46}"/>
          </ac:spMkLst>
        </pc:spChg>
        <pc:spChg chg="mod">
          <ac:chgData name="Reiji KOBAYASHI" userId="6a7beca970407859" providerId="LiveId" clId="{4D5FE60F-9B31-4149-BF65-2566A6C4336B}" dt="2019-02-22T08:34:23.208" v="1816"/>
          <ac:spMkLst>
            <pc:docMk/>
            <pc:sldMk cId="4253402532" sldId="283"/>
            <ac:spMk id="49" creationId="{E74FD232-6925-4005-AEB3-67546C008B20}"/>
          </ac:spMkLst>
        </pc:spChg>
        <pc:spChg chg="mod">
          <ac:chgData name="Reiji KOBAYASHI" userId="6a7beca970407859" providerId="LiveId" clId="{4D5FE60F-9B31-4149-BF65-2566A6C4336B}" dt="2019-02-22T08:34:18.388" v="1808"/>
          <ac:spMkLst>
            <pc:docMk/>
            <pc:sldMk cId="4253402532" sldId="283"/>
            <ac:spMk id="58" creationId="{87495460-B69E-4595-A970-91884BA67588}"/>
          </ac:spMkLst>
        </pc:spChg>
        <pc:spChg chg="mod">
          <ac:chgData name="Reiji KOBAYASHI" userId="6a7beca970407859" providerId="LiveId" clId="{4D5FE60F-9B31-4149-BF65-2566A6C4336B}" dt="2019-02-22T08:30:40.387" v="1596" actId="20577"/>
          <ac:spMkLst>
            <pc:docMk/>
            <pc:sldMk cId="4253402532" sldId="283"/>
            <ac:spMk id="60" creationId="{913313AA-C6A7-45A4-8868-6917F3BBDE8E}"/>
          </ac:spMkLst>
        </pc:spChg>
        <pc:spChg chg="mod">
          <ac:chgData name="Reiji KOBAYASHI" userId="6a7beca970407859" providerId="LiveId" clId="{4D5FE60F-9B31-4149-BF65-2566A6C4336B}" dt="2019-02-22T08:40:22.823" v="2226" actId="20577"/>
          <ac:spMkLst>
            <pc:docMk/>
            <pc:sldMk cId="4253402532" sldId="283"/>
            <ac:spMk id="61" creationId="{ACE904B3-E49A-41F0-8BB9-E8255591585E}"/>
          </ac:spMkLst>
        </pc:spChg>
        <pc:picChg chg="add del mod">
          <ac:chgData name="Reiji KOBAYASHI" userId="6a7beca970407859" providerId="LiveId" clId="{4D5FE60F-9B31-4149-BF65-2566A6C4336B}" dt="2019-02-22T08:24:47.610" v="1429"/>
          <ac:picMkLst>
            <pc:docMk/>
            <pc:sldMk cId="4253402532" sldId="283"/>
            <ac:picMk id="8" creationId="{7AEA2654-7F0F-4FE8-8542-E2563896334E}"/>
          </ac:picMkLst>
        </pc:picChg>
        <pc:picChg chg="add del mod">
          <ac:chgData name="Reiji KOBAYASHI" userId="6a7beca970407859" providerId="LiveId" clId="{4D5FE60F-9B31-4149-BF65-2566A6C4336B}" dt="2019-02-22T08:24:52.740" v="1431" actId="14826"/>
          <ac:picMkLst>
            <pc:docMk/>
            <pc:sldMk cId="4253402532" sldId="283"/>
            <ac:picMk id="10" creationId="{E40005B8-F490-4AE7-971F-C9A4F8658157}"/>
          </ac:picMkLst>
        </pc:picChg>
        <pc:cxnChg chg="mod">
          <ac:chgData name="Reiji KOBAYASHI" userId="6a7beca970407859" providerId="LiveId" clId="{4D5FE60F-9B31-4149-BF65-2566A6C4336B}" dt="2019-02-22T08:45:47.552" v="2490" actId="1076"/>
          <ac:cxnSpMkLst>
            <pc:docMk/>
            <pc:sldMk cId="4253402532" sldId="283"/>
            <ac:cxnSpMk id="14" creationId="{FD495AC2-7A7B-425A-BC84-A538457DC7FC}"/>
          </ac:cxnSpMkLst>
        </pc:cxnChg>
        <pc:cxnChg chg="mod">
          <ac:chgData name="Reiji KOBAYASHI" userId="6a7beca970407859" providerId="LiveId" clId="{4D5FE60F-9B31-4149-BF65-2566A6C4336B}" dt="2019-02-22T08:30:18.775" v="1592" actId="1076"/>
          <ac:cxnSpMkLst>
            <pc:docMk/>
            <pc:sldMk cId="4253402532" sldId="283"/>
            <ac:cxnSpMk id="25" creationId="{0C7404C3-D543-4420-B91C-88C9778D01F2}"/>
          </ac:cxnSpMkLst>
        </pc:cxnChg>
        <pc:cxnChg chg="mod">
          <ac:chgData name="Reiji KOBAYASHI" userId="6a7beca970407859" providerId="LiveId" clId="{4D5FE60F-9B31-4149-BF65-2566A6C4336B}" dt="2019-02-22T08:40:26.313" v="2232" actId="1037"/>
          <ac:cxnSpMkLst>
            <pc:docMk/>
            <pc:sldMk cId="4253402532" sldId="283"/>
            <ac:cxnSpMk id="34" creationId="{4C6F3868-BA5A-4F57-9601-482BAAFBABA5}"/>
          </ac:cxnSpMkLst>
        </pc:cxnChg>
        <pc:cxnChg chg="mod">
          <ac:chgData name="Reiji KOBAYASHI" userId="6a7beca970407859" providerId="LiveId" clId="{4D5FE60F-9B31-4149-BF65-2566A6C4336B}" dt="2019-02-22T08:29:20.069" v="1523" actId="14100"/>
          <ac:cxnSpMkLst>
            <pc:docMk/>
            <pc:sldMk cId="4253402532" sldId="283"/>
            <ac:cxnSpMk id="59" creationId="{9C81CA89-09A0-47E4-9547-18625F28E748}"/>
          </ac:cxnSpMkLst>
        </pc:cxnChg>
      </pc:sldChg>
      <pc:sldChg chg="addSp delSp modSp add">
        <pc:chgData name="Reiji KOBAYASHI" userId="6a7beca970407859" providerId="LiveId" clId="{4D5FE60F-9B31-4149-BF65-2566A6C4336B}" dt="2019-02-22T06:23:18.455" v="531" actId="1076"/>
        <pc:sldMkLst>
          <pc:docMk/>
          <pc:sldMk cId="1912400941" sldId="288"/>
        </pc:sldMkLst>
        <pc:spChg chg="mod">
          <ac:chgData name="Reiji KOBAYASHI" userId="6a7beca970407859" providerId="LiveId" clId="{4D5FE60F-9B31-4149-BF65-2566A6C4336B}" dt="2019-02-22T03:04:30.026" v="199" actId="404"/>
          <ac:spMkLst>
            <pc:docMk/>
            <pc:sldMk cId="1912400941" sldId="288"/>
            <ac:spMk id="2" creationId="{D510C2A5-2D92-4935-86F7-261740E39F25}"/>
          </ac:spMkLst>
        </pc:spChg>
        <pc:spChg chg="del">
          <ac:chgData name="Reiji KOBAYASHI" userId="6a7beca970407859" providerId="LiveId" clId="{4D5FE60F-9B31-4149-BF65-2566A6C4336B}" dt="2019-02-22T03:11:42" v="326"/>
          <ac:spMkLst>
            <pc:docMk/>
            <pc:sldMk cId="1912400941" sldId="288"/>
            <ac:spMk id="3" creationId="{D7BC1B50-6E78-4927-92BD-8521974D2F74}"/>
          </ac:spMkLst>
        </pc:spChg>
        <pc:spChg chg="add del mod">
          <ac:chgData name="Reiji KOBAYASHI" userId="6a7beca970407859" providerId="LiveId" clId="{4D5FE60F-9B31-4149-BF65-2566A6C4336B}" dt="2019-02-22T03:11:46.215" v="327"/>
          <ac:spMkLst>
            <pc:docMk/>
            <pc:sldMk cId="1912400941" sldId="288"/>
            <ac:spMk id="4" creationId="{1AACBCEF-9EC2-467C-B284-CEB743D5EBDC}"/>
          </ac:spMkLst>
        </pc:spChg>
        <pc:spChg chg="add del mod">
          <ac:chgData name="Reiji KOBAYASHI" userId="6a7beca970407859" providerId="LiveId" clId="{4D5FE60F-9B31-4149-BF65-2566A6C4336B}" dt="2019-02-22T03:11:46.215" v="327"/>
          <ac:spMkLst>
            <pc:docMk/>
            <pc:sldMk cId="1912400941" sldId="288"/>
            <ac:spMk id="5" creationId="{73B72343-83E9-483A-9A9D-D3ACF0D1593F}"/>
          </ac:spMkLst>
        </pc:spChg>
        <pc:spChg chg="add del mod">
          <ac:chgData name="Reiji KOBAYASHI" userId="6a7beca970407859" providerId="LiveId" clId="{4D5FE60F-9B31-4149-BF65-2566A6C4336B}" dt="2019-02-22T03:11:52.446" v="328"/>
          <ac:spMkLst>
            <pc:docMk/>
            <pc:sldMk cId="1912400941" sldId="288"/>
            <ac:spMk id="6" creationId="{3B515535-6EB4-4940-9C20-7A739C8FBBFF}"/>
          </ac:spMkLst>
        </pc:spChg>
        <pc:spChg chg="add del mod">
          <ac:chgData name="Reiji KOBAYASHI" userId="6a7beca970407859" providerId="LiveId" clId="{4D5FE60F-9B31-4149-BF65-2566A6C4336B}" dt="2019-02-22T03:14:29.327" v="335"/>
          <ac:spMkLst>
            <pc:docMk/>
            <pc:sldMk cId="1912400941" sldId="288"/>
            <ac:spMk id="7" creationId="{CB2D449F-0477-48C7-8548-DC0EB7217097}"/>
          </ac:spMkLst>
        </pc:spChg>
        <pc:spChg chg="add del mod">
          <ac:chgData name="Reiji KOBAYASHI" userId="6a7beca970407859" providerId="LiveId" clId="{4D5FE60F-9B31-4149-BF65-2566A6C4336B}" dt="2019-02-22T04:51:35.926" v="339"/>
          <ac:spMkLst>
            <pc:docMk/>
            <pc:sldMk cId="1912400941" sldId="288"/>
            <ac:spMk id="8" creationId="{7937BED5-9682-4F10-AE2F-A02B2E58564B}"/>
          </ac:spMkLst>
        </pc:spChg>
        <pc:spChg chg="add mod">
          <ac:chgData name="Reiji KOBAYASHI" userId="6a7beca970407859" providerId="LiveId" clId="{4D5FE60F-9B31-4149-BF65-2566A6C4336B}" dt="2019-02-22T06:17:54.482" v="438" actId="20577"/>
          <ac:spMkLst>
            <pc:docMk/>
            <pc:sldMk cId="1912400941" sldId="288"/>
            <ac:spMk id="9" creationId="{06FCF526-1FC7-4351-9B12-40AB36D29B42}"/>
          </ac:spMkLst>
        </pc:spChg>
        <pc:spChg chg="add mod">
          <ac:chgData name="Reiji KOBAYASHI" userId="6a7beca970407859" providerId="LiveId" clId="{4D5FE60F-9B31-4149-BF65-2566A6C4336B}" dt="2019-02-22T06:23:18.455" v="531" actId="1076"/>
          <ac:spMkLst>
            <pc:docMk/>
            <pc:sldMk cId="1912400941" sldId="288"/>
            <ac:spMk id="12" creationId="{205185AE-C68D-494B-8B9E-D27935B349AF}"/>
          </ac:spMkLst>
        </pc:spChg>
        <pc:spChg chg="add mod">
          <ac:chgData name="Reiji KOBAYASHI" userId="6a7beca970407859" providerId="LiveId" clId="{4D5FE60F-9B31-4149-BF65-2566A6C4336B}" dt="2019-02-22T06:23:08.039" v="530" actId="14100"/>
          <ac:spMkLst>
            <pc:docMk/>
            <pc:sldMk cId="1912400941" sldId="288"/>
            <ac:spMk id="14" creationId="{B43D9F0F-3BEB-43DA-8D6C-2E0A95C620F7}"/>
          </ac:spMkLst>
        </pc:spChg>
        <pc:picChg chg="add del mod ord">
          <ac:chgData name="Reiji KOBAYASHI" userId="6a7beca970407859" providerId="LiveId" clId="{4D5FE60F-9B31-4149-BF65-2566A6C4336B}" dt="2019-02-22T06:19:02.945" v="439" actId="478"/>
          <ac:picMkLst>
            <pc:docMk/>
            <pc:sldMk cId="1912400941" sldId="288"/>
            <ac:picMk id="10" creationId="{59D0B6E9-BB62-4FE0-B6AF-3B43C7DBBBFD}"/>
          </ac:picMkLst>
        </pc:picChg>
        <pc:picChg chg="add mod ord">
          <ac:chgData name="Reiji KOBAYASHI" userId="6a7beca970407859" providerId="LiveId" clId="{4D5FE60F-9B31-4149-BF65-2566A6C4336B}" dt="2019-02-22T06:19:44.539" v="445" actId="14100"/>
          <ac:picMkLst>
            <pc:docMk/>
            <pc:sldMk cId="1912400941" sldId="288"/>
            <ac:picMk id="11" creationId="{BC223877-577B-4285-9351-7261F8A3D767}"/>
          </ac:picMkLst>
        </pc:picChg>
        <pc:cxnChg chg="add mod">
          <ac:chgData name="Reiji KOBAYASHI" userId="6a7beca970407859" providerId="LiveId" clId="{4D5FE60F-9B31-4149-BF65-2566A6C4336B}" dt="2019-02-22T06:20:31.537" v="448" actId="1582"/>
          <ac:cxnSpMkLst>
            <pc:docMk/>
            <pc:sldMk cId="1912400941" sldId="288"/>
            <ac:cxnSpMk id="13" creationId="{DC5262A7-DD29-4A50-83D1-B4027C23DEE5}"/>
          </ac:cxnSpMkLst>
        </pc:cxnChg>
      </pc:sldChg>
      <pc:sldChg chg="addSp delSp modSp add">
        <pc:chgData name="Reiji KOBAYASHI" userId="6a7beca970407859" providerId="LiveId" clId="{4D5FE60F-9B31-4149-BF65-2566A6C4336B}" dt="2019-02-22T06:30:40.368" v="602" actId="167"/>
        <pc:sldMkLst>
          <pc:docMk/>
          <pc:sldMk cId="1255591680" sldId="289"/>
        </pc:sldMkLst>
        <pc:spChg chg="mod">
          <ac:chgData name="Reiji KOBAYASHI" userId="6a7beca970407859" providerId="LiveId" clId="{4D5FE60F-9B31-4149-BF65-2566A6C4336B}" dt="2019-02-22T06:30:34.978" v="601" actId="1076"/>
          <ac:spMkLst>
            <pc:docMk/>
            <pc:sldMk cId="1255591680" sldId="289"/>
            <ac:spMk id="6" creationId="{F7CE2849-04C6-456D-A929-E18E90D08171}"/>
          </ac:spMkLst>
        </pc:spChg>
        <pc:spChg chg="mod">
          <ac:chgData name="Reiji KOBAYASHI" userId="6a7beca970407859" providerId="LiveId" clId="{4D5FE60F-9B31-4149-BF65-2566A6C4336B}" dt="2019-02-22T06:23:52.531" v="534" actId="403"/>
          <ac:spMkLst>
            <pc:docMk/>
            <pc:sldMk cId="1255591680" sldId="289"/>
            <ac:spMk id="8" creationId="{E33646B1-CFE5-4EC0-ADF4-753A9BE15706}"/>
          </ac:spMkLst>
        </pc:spChg>
        <pc:spChg chg="mod">
          <ac:chgData name="Reiji KOBAYASHI" userId="6a7beca970407859" providerId="LiveId" clId="{4D5FE60F-9B31-4149-BF65-2566A6C4336B}" dt="2019-02-22T06:29:44.378" v="584" actId="1076"/>
          <ac:spMkLst>
            <pc:docMk/>
            <pc:sldMk cId="1255591680" sldId="289"/>
            <ac:spMk id="9" creationId="{A5BC2656-84DA-40B7-A946-DAAC15BEE7C4}"/>
          </ac:spMkLst>
        </pc:spChg>
        <pc:spChg chg="mod">
          <ac:chgData name="Reiji KOBAYASHI" userId="6a7beca970407859" providerId="LiveId" clId="{4D5FE60F-9B31-4149-BF65-2566A6C4336B}" dt="2019-02-22T06:29:59.735" v="597" actId="20577"/>
          <ac:spMkLst>
            <pc:docMk/>
            <pc:sldMk cId="1255591680" sldId="289"/>
            <ac:spMk id="10" creationId="{58CC2627-E4C3-4F35-93C0-28472298117C}"/>
          </ac:spMkLst>
        </pc:spChg>
        <pc:spChg chg="mod">
          <ac:chgData name="Reiji KOBAYASHI" userId="6a7beca970407859" providerId="LiveId" clId="{4D5FE60F-9B31-4149-BF65-2566A6C4336B}" dt="2019-02-22T06:29:49.602" v="585" actId="14100"/>
          <ac:spMkLst>
            <pc:docMk/>
            <pc:sldMk cId="1255591680" sldId="289"/>
            <ac:spMk id="12" creationId="{E31F9B64-70DE-418F-9AA2-0908DE9779C7}"/>
          </ac:spMkLst>
        </pc:spChg>
        <pc:picChg chg="add del mod">
          <ac:chgData name="Reiji KOBAYASHI" userId="6a7beca970407859" providerId="LiveId" clId="{4D5FE60F-9B31-4149-BF65-2566A6C4336B}" dt="2019-02-22T06:24:36.739" v="552"/>
          <ac:picMkLst>
            <pc:docMk/>
            <pc:sldMk cId="1255591680" sldId="289"/>
            <ac:picMk id="4" creationId="{98EB018A-7CC7-4F2A-BAB7-5214F9EC8D63}"/>
          </ac:picMkLst>
        </pc:picChg>
        <pc:picChg chg="add del">
          <ac:chgData name="Reiji KOBAYASHI" userId="6a7beca970407859" providerId="LiveId" clId="{4D5FE60F-9B31-4149-BF65-2566A6C4336B}" dt="2019-02-22T06:24:33.069" v="546" actId="478"/>
          <ac:picMkLst>
            <pc:docMk/>
            <pc:sldMk cId="1255591680" sldId="289"/>
            <ac:picMk id="7" creationId="{A56722EE-EAC7-444D-B8CE-4F797AF5553F}"/>
          </ac:picMkLst>
        </pc:picChg>
        <pc:picChg chg="del">
          <ac:chgData name="Reiji KOBAYASHI" userId="6a7beca970407859" providerId="LiveId" clId="{4D5FE60F-9B31-4149-BF65-2566A6C4336B}" dt="2019-02-22T06:29:24.954" v="579" actId="478"/>
          <ac:picMkLst>
            <pc:docMk/>
            <pc:sldMk cId="1255591680" sldId="289"/>
            <ac:picMk id="11" creationId="{81E67E49-E14D-4EAC-86BF-7919EB225702}"/>
          </ac:picMkLst>
        </pc:picChg>
        <pc:picChg chg="add del mod">
          <ac:chgData name="Reiji KOBAYASHI" userId="6a7beca970407859" providerId="LiveId" clId="{4D5FE60F-9B31-4149-BF65-2566A6C4336B}" dt="2019-02-22T06:27:11.577" v="564" actId="478"/>
          <ac:picMkLst>
            <pc:docMk/>
            <pc:sldMk cId="1255591680" sldId="289"/>
            <ac:picMk id="13" creationId="{8900AE46-E872-42C1-89F5-3E8133530BC1}"/>
          </ac:picMkLst>
        </pc:picChg>
        <pc:picChg chg="add del mod">
          <ac:chgData name="Reiji KOBAYASHI" userId="6a7beca970407859" providerId="LiveId" clId="{4D5FE60F-9B31-4149-BF65-2566A6C4336B}" dt="2019-02-22T06:27:18.208" v="567" actId="478"/>
          <ac:picMkLst>
            <pc:docMk/>
            <pc:sldMk cId="1255591680" sldId="289"/>
            <ac:picMk id="15" creationId="{A1842C0E-F35D-4501-B579-6DCAD8F392F0}"/>
          </ac:picMkLst>
        </pc:picChg>
        <pc:picChg chg="add del mod">
          <ac:chgData name="Reiji KOBAYASHI" userId="6a7beca970407859" providerId="LiveId" clId="{4D5FE60F-9B31-4149-BF65-2566A6C4336B}" dt="2019-02-22T06:27:21.172" v="568" actId="478"/>
          <ac:picMkLst>
            <pc:docMk/>
            <pc:sldMk cId="1255591680" sldId="289"/>
            <ac:picMk id="16" creationId="{902AE523-7E4C-41BB-90EF-32737045A294}"/>
          </ac:picMkLst>
        </pc:picChg>
        <pc:picChg chg="add mod ord">
          <ac:chgData name="Reiji KOBAYASHI" userId="6a7beca970407859" providerId="LiveId" clId="{4D5FE60F-9B31-4149-BF65-2566A6C4336B}" dt="2019-02-22T06:30:40.368" v="602" actId="167"/>
          <ac:picMkLst>
            <pc:docMk/>
            <pc:sldMk cId="1255591680" sldId="289"/>
            <ac:picMk id="17" creationId="{99C0BDA0-C888-4CEE-AD7B-06BD4E81BCBF}"/>
          </ac:picMkLst>
        </pc:picChg>
        <pc:picChg chg="add mod ord">
          <ac:chgData name="Reiji KOBAYASHI" userId="6a7beca970407859" providerId="LiveId" clId="{4D5FE60F-9B31-4149-BF65-2566A6C4336B}" dt="2019-02-22T06:30:07.063" v="598" actId="167"/>
          <ac:picMkLst>
            <pc:docMk/>
            <pc:sldMk cId="1255591680" sldId="289"/>
            <ac:picMk id="18" creationId="{B93B9773-21FA-4C87-B558-EFBCA56FCED7}"/>
          </ac:picMkLst>
        </pc:picChg>
      </pc:sldChg>
      <pc:sldChg chg="addSp delSp modSp add">
        <pc:chgData name="Reiji KOBAYASHI" userId="6a7beca970407859" providerId="LiveId" clId="{4D5FE60F-9B31-4149-BF65-2566A6C4336B}" dt="2019-02-22T06:56:23.724" v="652" actId="1036"/>
        <pc:sldMkLst>
          <pc:docMk/>
          <pc:sldMk cId="1125910172" sldId="290"/>
        </pc:sldMkLst>
        <pc:spChg chg="mod">
          <ac:chgData name="Reiji KOBAYASHI" userId="6a7beca970407859" providerId="LiveId" clId="{4D5FE60F-9B31-4149-BF65-2566A6C4336B}" dt="2019-02-22T06:54:19.087" v="624" actId="1038"/>
          <ac:spMkLst>
            <pc:docMk/>
            <pc:sldMk cId="1125910172" sldId="290"/>
            <ac:spMk id="9" creationId="{C5FC6712-C9C6-4586-B79B-D626B7173165}"/>
          </ac:spMkLst>
        </pc:spChg>
        <pc:spChg chg="del">
          <ac:chgData name="Reiji KOBAYASHI" userId="6a7beca970407859" providerId="LiveId" clId="{4D5FE60F-9B31-4149-BF65-2566A6C4336B}" dt="2019-02-22T06:53:03.770" v="607" actId="478"/>
          <ac:spMkLst>
            <pc:docMk/>
            <pc:sldMk cId="1125910172" sldId="290"/>
            <ac:spMk id="11" creationId="{9BE25D86-F0AE-4F9B-8D52-0764D7E10F5E}"/>
          </ac:spMkLst>
        </pc:spChg>
        <pc:spChg chg="del">
          <ac:chgData name="Reiji KOBAYASHI" userId="6a7beca970407859" providerId="LiveId" clId="{4D5FE60F-9B31-4149-BF65-2566A6C4336B}" dt="2019-02-22T06:55:18.898" v="629" actId="478"/>
          <ac:spMkLst>
            <pc:docMk/>
            <pc:sldMk cId="1125910172" sldId="290"/>
            <ac:spMk id="12" creationId="{31358687-675D-4958-8C80-95F540CEE6EC}"/>
          </ac:spMkLst>
        </pc:spChg>
        <pc:spChg chg="mod">
          <ac:chgData name="Reiji KOBAYASHI" userId="6a7beca970407859" providerId="LiveId" clId="{4D5FE60F-9B31-4149-BF65-2566A6C4336B}" dt="2019-02-22T06:53:52.468" v="613" actId="1076"/>
          <ac:spMkLst>
            <pc:docMk/>
            <pc:sldMk cId="1125910172" sldId="290"/>
            <ac:spMk id="13" creationId="{251C8B60-0D28-452E-B0F1-21D51661081A}"/>
          </ac:spMkLst>
        </pc:spChg>
        <pc:spChg chg="del">
          <ac:chgData name="Reiji KOBAYASHI" userId="6a7beca970407859" providerId="LiveId" clId="{4D5FE60F-9B31-4149-BF65-2566A6C4336B}" dt="2019-02-22T06:53:08.047" v="608" actId="478"/>
          <ac:spMkLst>
            <pc:docMk/>
            <pc:sldMk cId="1125910172" sldId="290"/>
            <ac:spMk id="14" creationId="{B365F0D1-798F-48B3-B90B-CEAD818221CE}"/>
          </ac:spMkLst>
        </pc:spChg>
        <pc:spChg chg="mod">
          <ac:chgData name="Reiji KOBAYASHI" userId="6a7beca970407859" providerId="LiveId" clId="{4D5FE60F-9B31-4149-BF65-2566A6C4336B}" dt="2019-02-22T06:56:23.724" v="652" actId="1036"/>
          <ac:spMkLst>
            <pc:docMk/>
            <pc:sldMk cId="1125910172" sldId="290"/>
            <ac:spMk id="16" creationId="{4EAEC92C-C230-42FA-AA04-A6EEDE530CB8}"/>
          </ac:spMkLst>
        </pc:spChg>
        <pc:spChg chg="mod">
          <ac:chgData name="Reiji KOBAYASHI" userId="6a7beca970407859" providerId="LiveId" clId="{4D5FE60F-9B31-4149-BF65-2566A6C4336B}" dt="2019-02-22T06:53:55.886" v="614" actId="1076"/>
          <ac:spMkLst>
            <pc:docMk/>
            <pc:sldMk cId="1125910172" sldId="290"/>
            <ac:spMk id="18" creationId="{5E1A2795-708C-4B8D-8487-FF12FEE184A3}"/>
          </ac:spMkLst>
        </pc:spChg>
        <pc:spChg chg="add mod">
          <ac:chgData name="Reiji KOBAYASHI" userId="6a7beca970407859" providerId="LiveId" clId="{4D5FE60F-9B31-4149-BF65-2566A6C4336B}" dt="2019-02-22T06:55:22.688" v="631" actId="1076"/>
          <ac:spMkLst>
            <pc:docMk/>
            <pc:sldMk cId="1125910172" sldId="290"/>
            <ac:spMk id="19" creationId="{9AA55067-4B11-49D5-871D-2EF62DDB2E88}"/>
          </ac:spMkLst>
        </pc:spChg>
        <pc:picChg chg="mod">
          <ac:chgData name="Reiji KOBAYASHI" userId="6a7beca970407859" providerId="LiveId" clId="{4D5FE60F-9B31-4149-BF65-2566A6C4336B}" dt="2019-02-22T06:52:59.440" v="606" actId="14826"/>
          <ac:picMkLst>
            <pc:docMk/>
            <pc:sldMk cId="1125910172" sldId="290"/>
            <ac:picMk id="6" creationId="{F8B5E58C-490C-4524-8326-7C75D8F5E9B8}"/>
          </ac:picMkLst>
        </pc:picChg>
        <pc:cxnChg chg="mod">
          <ac:chgData name="Reiji KOBAYASHI" userId="6a7beca970407859" providerId="LiveId" clId="{4D5FE60F-9B31-4149-BF65-2566A6C4336B}" dt="2019-02-22T06:53:52.468" v="613" actId="1076"/>
          <ac:cxnSpMkLst>
            <pc:docMk/>
            <pc:sldMk cId="1125910172" sldId="290"/>
            <ac:cxnSpMk id="20" creationId="{BA654E1F-BEE7-4E17-B756-3BC4695689FA}"/>
          </ac:cxnSpMkLst>
        </pc:cxnChg>
      </pc:sldChg>
      <pc:sldChg chg="addSp delSp modSp add">
        <pc:chgData name="Reiji KOBAYASHI" userId="6a7beca970407859" providerId="LiveId" clId="{4D5FE60F-9B31-4149-BF65-2566A6C4336B}" dt="2019-02-22T07:19:43.043" v="1002" actId="14100"/>
        <pc:sldMkLst>
          <pc:docMk/>
          <pc:sldMk cId="1015456907" sldId="291"/>
        </pc:sldMkLst>
        <pc:spChg chg="mod">
          <ac:chgData name="Reiji KOBAYASHI" userId="6a7beca970407859" providerId="LiveId" clId="{4D5FE60F-9B31-4149-BF65-2566A6C4336B}" dt="2019-02-22T07:10:59.267" v="726"/>
          <ac:spMkLst>
            <pc:docMk/>
            <pc:sldMk cId="1015456907" sldId="291"/>
            <ac:spMk id="2" creationId="{86D84E4D-0C9E-4209-A816-F70D21F6EDA6}"/>
          </ac:spMkLst>
        </pc:spChg>
        <pc:spChg chg="add mod">
          <ac:chgData name="Reiji KOBAYASHI" userId="6a7beca970407859" providerId="LiveId" clId="{4D5FE60F-9B31-4149-BF65-2566A6C4336B}" dt="2019-02-22T07:18:23.050" v="948" actId="1037"/>
          <ac:spMkLst>
            <pc:docMk/>
            <pc:sldMk cId="1015456907" sldId="291"/>
            <ac:spMk id="4" creationId="{8760A883-3196-4CD6-9417-A3B919B2AF27}"/>
          </ac:spMkLst>
        </pc:spChg>
        <pc:spChg chg="mod">
          <ac:chgData name="Reiji KOBAYASHI" userId="6a7beca970407859" providerId="LiveId" clId="{4D5FE60F-9B31-4149-BF65-2566A6C4336B}" dt="2019-02-22T07:19:43.043" v="1002" actId="14100"/>
          <ac:spMkLst>
            <pc:docMk/>
            <pc:sldMk cId="1015456907" sldId="291"/>
            <ac:spMk id="15" creationId="{D75EE8D6-D9D0-4147-8577-5C99D9113056}"/>
          </ac:spMkLst>
        </pc:spChg>
        <pc:spChg chg="mod">
          <ac:chgData name="Reiji KOBAYASHI" userId="6a7beca970407859" providerId="LiveId" clId="{4D5FE60F-9B31-4149-BF65-2566A6C4336B}" dt="2019-02-22T07:14:31.072" v="807" actId="14100"/>
          <ac:spMkLst>
            <pc:docMk/>
            <pc:sldMk cId="1015456907" sldId="291"/>
            <ac:spMk id="17" creationId="{60F3A287-64C4-46C3-A39F-00D8F95C3626}"/>
          </ac:spMkLst>
        </pc:spChg>
        <pc:spChg chg="mod">
          <ac:chgData name="Reiji KOBAYASHI" userId="6a7beca970407859" providerId="LiveId" clId="{4D5FE60F-9B31-4149-BF65-2566A6C4336B}" dt="2019-02-22T06:57:39.146" v="689" actId="1035"/>
          <ac:spMkLst>
            <pc:docMk/>
            <pc:sldMk cId="1015456907" sldId="291"/>
            <ac:spMk id="21" creationId="{A86F620D-EDC9-412E-A3BF-C500BA23C274}"/>
          </ac:spMkLst>
        </pc:spChg>
        <pc:spChg chg="mod">
          <ac:chgData name="Reiji KOBAYASHI" userId="6a7beca970407859" providerId="LiveId" clId="{4D5FE60F-9B31-4149-BF65-2566A6C4336B}" dt="2019-02-22T06:57:39.146" v="689" actId="1035"/>
          <ac:spMkLst>
            <pc:docMk/>
            <pc:sldMk cId="1015456907" sldId="291"/>
            <ac:spMk id="22" creationId="{84EB0337-4E82-4D6E-94D6-5F9D3A75C2A1}"/>
          </ac:spMkLst>
        </pc:spChg>
        <pc:spChg chg="mod">
          <ac:chgData name="Reiji KOBAYASHI" userId="6a7beca970407859" providerId="LiveId" clId="{4D5FE60F-9B31-4149-BF65-2566A6C4336B}" dt="2019-02-22T07:11:15.387" v="740" actId="1036"/>
          <ac:spMkLst>
            <pc:docMk/>
            <pc:sldMk cId="1015456907" sldId="291"/>
            <ac:spMk id="23" creationId="{0765FAB7-5C55-47F4-AC8E-878DB4C6FF1A}"/>
          </ac:spMkLst>
        </pc:spChg>
        <pc:spChg chg="add mod">
          <ac:chgData name="Reiji KOBAYASHI" userId="6a7beca970407859" providerId="LiveId" clId="{4D5FE60F-9B31-4149-BF65-2566A6C4336B}" dt="2019-02-22T07:19:30.584" v="1000" actId="1038"/>
          <ac:spMkLst>
            <pc:docMk/>
            <pc:sldMk cId="1015456907" sldId="291"/>
            <ac:spMk id="27" creationId="{79EF334A-9404-4D6B-91AC-28C41409C09C}"/>
          </ac:spMkLst>
        </pc:spChg>
        <pc:spChg chg="mod">
          <ac:chgData name="Reiji KOBAYASHI" userId="6a7beca970407859" providerId="LiveId" clId="{4D5FE60F-9B31-4149-BF65-2566A6C4336B}" dt="2019-02-22T07:11:15.387" v="740" actId="1036"/>
          <ac:spMkLst>
            <pc:docMk/>
            <pc:sldMk cId="1015456907" sldId="291"/>
            <ac:spMk id="34" creationId="{07EB9847-2D02-4588-84C9-92F806F0921E}"/>
          </ac:spMkLst>
        </pc:spChg>
        <pc:grpChg chg="del mod">
          <ac:chgData name="Reiji KOBAYASHI" userId="6a7beca970407859" providerId="LiveId" clId="{4D5FE60F-9B31-4149-BF65-2566A6C4336B}" dt="2019-02-22T07:12:42.207" v="798" actId="165"/>
          <ac:grpSpMkLst>
            <pc:docMk/>
            <pc:sldMk cId="1015456907" sldId="291"/>
            <ac:grpSpMk id="5" creationId="{4AD7ED7E-B9C7-4E89-B94E-396E68F2C3AC}"/>
          </ac:grpSpMkLst>
        </pc:grpChg>
        <pc:grpChg chg="mod topLvl">
          <ac:chgData name="Reiji KOBAYASHI" userId="6a7beca970407859" providerId="LiveId" clId="{4D5FE60F-9B31-4149-BF65-2566A6C4336B}" dt="2019-02-22T07:18:23.050" v="948" actId="1037"/>
          <ac:grpSpMkLst>
            <pc:docMk/>
            <pc:sldMk cId="1015456907" sldId="291"/>
            <ac:grpSpMk id="14" creationId="{D7073445-3200-4FF3-863F-5B4E2ACE9703}"/>
          </ac:grpSpMkLst>
        </pc:grpChg>
        <pc:picChg chg="mod topLvl">
          <ac:chgData name="Reiji KOBAYASHI" userId="6a7beca970407859" providerId="LiveId" clId="{4D5FE60F-9B31-4149-BF65-2566A6C4336B}" dt="2019-02-22T07:12:42.207" v="798" actId="165"/>
          <ac:picMkLst>
            <pc:docMk/>
            <pc:sldMk cId="1015456907" sldId="291"/>
            <ac:picMk id="8" creationId="{CFB1AFE4-C27B-4926-82B1-CED16B60A752}"/>
          </ac:picMkLst>
        </pc:picChg>
        <pc:cxnChg chg="mod">
          <ac:chgData name="Reiji KOBAYASHI" userId="6a7beca970407859" providerId="LiveId" clId="{4D5FE60F-9B31-4149-BF65-2566A6C4336B}" dt="2019-02-22T07:14:35.292" v="808" actId="14100"/>
          <ac:cxnSpMkLst>
            <pc:docMk/>
            <pc:sldMk cId="1015456907" sldId="291"/>
            <ac:cxnSpMk id="6" creationId="{68A26075-6216-41F5-A3EE-09F17148723A}"/>
          </ac:cxnSpMkLst>
        </pc:cxnChg>
        <pc:cxnChg chg="mod">
          <ac:chgData name="Reiji KOBAYASHI" userId="6a7beca970407859" providerId="LiveId" clId="{4D5FE60F-9B31-4149-BF65-2566A6C4336B}" dt="2019-02-22T07:19:43.043" v="1002" actId="14100"/>
          <ac:cxnSpMkLst>
            <pc:docMk/>
            <pc:sldMk cId="1015456907" sldId="291"/>
            <ac:cxnSpMk id="13" creationId="{BE86F0B8-13FD-4A2C-8CB6-FF8AE2EFEBF3}"/>
          </ac:cxnSpMkLst>
        </pc:cxnChg>
        <pc:cxnChg chg="add del mod">
          <ac:chgData name="Reiji KOBAYASHI" userId="6a7beca970407859" providerId="LiveId" clId="{4D5FE60F-9B31-4149-BF65-2566A6C4336B}" dt="2019-02-22T07:12:50.222" v="799" actId="478"/>
          <ac:cxnSpMkLst>
            <pc:docMk/>
            <pc:sldMk cId="1015456907" sldId="291"/>
            <ac:cxnSpMk id="19" creationId="{82CA8F15-5F04-442C-BCB3-DC794DDE5147}"/>
          </ac:cxnSpMkLst>
        </pc:cxnChg>
        <pc:cxnChg chg="add del mod">
          <ac:chgData name="Reiji KOBAYASHI" userId="6a7beca970407859" providerId="LiveId" clId="{4D5FE60F-9B31-4149-BF65-2566A6C4336B}" dt="2019-02-22T07:12:50.222" v="799" actId="478"/>
          <ac:cxnSpMkLst>
            <pc:docMk/>
            <pc:sldMk cId="1015456907" sldId="291"/>
            <ac:cxnSpMk id="20" creationId="{45EA20BE-B612-46C3-ACB5-6250D9D97FB4}"/>
          </ac:cxnSpMkLst>
        </pc:cxnChg>
        <pc:cxnChg chg="add mod">
          <ac:chgData name="Reiji KOBAYASHI" userId="6a7beca970407859" providerId="LiveId" clId="{4D5FE60F-9B31-4149-BF65-2566A6C4336B}" dt="2019-02-22T07:19:34.999" v="1001" actId="14100"/>
          <ac:cxnSpMkLst>
            <pc:docMk/>
            <pc:sldMk cId="1015456907" sldId="291"/>
            <ac:cxnSpMk id="25" creationId="{6A58F0F3-059A-45CA-B65B-E7486526FBD7}"/>
          </ac:cxnSpMkLst>
        </pc:cxnChg>
        <pc:cxnChg chg="mod">
          <ac:chgData name="Reiji KOBAYASHI" userId="6a7beca970407859" providerId="LiveId" clId="{4D5FE60F-9B31-4149-BF65-2566A6C4336B}" dt="2019-02-22T07:11:15.387" v="740" actId="1036"/>
          <ac:cxnSpMkLst>
            <pc:docMk/>
            <pc:sldMk cId="1015456907" sldId="291"/>
            <ac:cxnSpMk id="26" creationId="{A4E8BD46-1526-4AE9-A954-40398994372E}"/>
          </ac:cxnSpMkLst>
        </pc:cxnChg>
        <pc:cxnChg chg="mod">
          <ac:chgData name="Reiji KOBAYASHI" userId="6a7beca970407859" providerId="LiveId" clId="{4D5FE60F-9B31-4149-BF65-2566A6C4336B}" dt="2019-02-22T07:11:15.387" v="740" actId="1036"/>
          <ac:cxnSpMkLst>
            <pc:docMk/>
            <pc:sldMk cId="1015456907" sldId="291"/>
            <ac:cxnSpMk id="29" creationId="{03DDF335-F3E5-46CF-9833-BDB0E1BAE5AD}"/>
          </ac:cxnSpMkLst>
        </pc:cxnChg>
      </pc:sldChg>
      <pc:sldChg chg="addSp add">
        <pc:chgData name="Reiji KOBAYASHI" userId="6a7beca970407859" providerId="LiveId" clId="{4D5FE60F-9B31-4149-BF65-2566A6C4336B}" dt="2019-02-22T07:09:52.887" v="691"/>
        <pc:sldMkLst>
          <pc:docMk/>
          <pc:sldMk cId="3453942406" sldId="292"/>
        </pc:sldMkLst>
        <pc:cxnChg chg="add">
          <ac:chgData name="Reiji KOBAYASHI" userId="6a7beca970407859" providerId="LiveId" clId="{4D5FE60F-9B31-4149-BF65-2566A6C4336B}" dt="2019-02-22T07:09:52.887" v="691"/>
          <ac:cxnSpMkLst>
            <pc:docMk/>
            <pc:sldMk cId="3453942406" sldId="292"/>
            <ac:cxnSpMk id="7" creationId="{45BE74E9-4511-4BE5-AAF4-1D4D64556B35}"/>
          </ac:cxnSpMkLst>
        </pc:cxnChg>
      </pc:sldChg>
      <pc:sldChg chg="addSp delSp modSp add del">
        <pc:chgData name="Reiji KOBAYASHI" userId="6a7beca970407859" providerId="LiveId" clId="{4D5FE60F-9B31-4149-BF65-2566A6C4336B}" dt="2019-02-22T07:25:57.513" v="1217" actId="2696"/>
        <pc:sldMkLst>
          <pc:docMk/>
          <pc:sldMk cId="3000152432" sldId="293"/>
        </pc:sldMkLst>
        <pc:spChg chg="mod">
          <ac:chgData name="Reiji KOBAYASHI" userId="6a7beca970407859" providerId="LiveId" clId="{4D5FE60F-9B31-4149-BF65-2566A6C4336B}" dt="2019-02-22T07:16:52.448" v="930"/>
          <ac:spMkLst>
            <pc:docMk/>
            <pc:sldMk cId="3000152432" sldId="293"/>
            <ac:spMk id="2" creationId="{54751A0D-A5A9-4B22-8B04-CC1ECBFBF903}"/>
          </ac:spMkLst>
        </pc:spChg>
        <pc:spChg chg="add del mod">
          <ac:chgData name="Reiji KOBAYASHI" userId="6a7beca970407859" providerId="LiveId" clId="{4D5FE60F-9B31-4149-BF65-2566A6C4336B}" dt="2019-02-22T07:24:53.147" v="1189" actId="478"/>
          <ac:spMkLst>
            <pc:docMk/>
            <pc:sldMk cId="3000152432" sldId="293"/>
            <ac:spMk id="5" creationId="{DB17ECD7-8ED3-4114-86CF-73EE70274F40}"/>
          </ac:spMkLst>
        </pc:spChg>
        <pc:spChg chg="add mod">
          <ac:chgData name="Reiji KOBAYASHI" userId="6a7beca970407859" providerId="LiveId" clId="{4D5FE60F-9B31-4149-BF65-2566A6C4336B}" dt="2019-02-22T07:23:32.170" v="1056" actId="1076"/>
          <ac:spMkLst>
            <pc:docMk/>
            <pc:sldMk cId="3000152432" sldId="293"/>
            <ac:spMk id="6" creationId="{97DE9A17-1306-4974-AB39-8D3AE17EB530}"/>
          </ac:spMkLst>
        </pc:spChg>
        <pc:spChg chg="del">
          <ac:chgData name="Reiji KOBAYASHI" userId="6a7beca970407859" providerId="LiveId" clId="{4D5FE60F-9B31-4149-BF65-2566A6C4336B}" dt="2019-02-22T07:17:00.224" v="931" actId="478"/>
          <ac:spMkLst>
            <pc:docMk/>
            <pc:sldMk cId="3000152432" sldId="293"/>
            <ac:spMk id="7" creationId="{8BD68E16-6D0A-4070-A3F0-9EF1BFFFF9A3}"/>
          </ac:spMkLst>
        </pc:spChg>
        <pc:picChg chg="add mod">
          <ac:chgData name="Reiji KOBAYASHI" userId="6a7beca970407859" providerId="LiveId" clId="{4D5FE60F-9B31-4149-BF65-2566A6C4336B}" dt="2019-02-22T07:23:51.718" v="1059" actId="1076"/>
          <ac:picMkLst>
            <pc:docMk/>
            <pc:sldMk cId="3000152432" sldId="293"/>
            <ac:picMk id="3" creationId="{FFB42686-E150-4E95-9752-AE64D6B28F17}"/>
          </ac:picMkLst>
        </pc:picChg>
        <pc:picChg chg="add mod">
          <ac:chgData name="Reiji KOBAYASHI" userId="6a7beca970407859" providerId="LiveId" clId="{4D5FE60F-9B31-4149-BF65-2566A6C4336B}" dt="2019-02-22T07:23:48.300" v="1058" actId="1076"/>
          <ac:picMkLst>
            <pc:docMk/>
            <pc:sldMk cId="3000152432" sldId="293"/>
            <ac:picMk id="4" creationId="{076F56AA-DC32-41B1-B411-82A845CD734D}"/>
          </ac:picMkLst>
        </pc:picChg>
        <pc:picChg chg="del">
          <ac:chgData name="Reiji KOBAYASHI" userId="6a7beca970407859" providerId="LiveId" clId="{4D5FE60F-9B31-4149-BF65-2566A6C4336B}" dt="2019-02-22T07:16:07.071" v="828" actId="478"/>
          <ac:picMkLst>
            <pc:docMk/>
            <pc:sldMk cId="3000152432" sldId="293"/>
            <ac:picMk id="8" creationId="{8043DC99-CCE2-4D3C-B24C-EA93115E5EFC}"/>
          </ac:picMkLst>
        </pc:picChg>
      </pc:sldChg>
      <pc:sldChg chg="add del">
        <pc:chgData name="Reiji KOBAYASHI" userId="6a7beca970407859" providerId="LiveId" clId="{4D5FE60F-9B31-4149-BF65-2566A6C4336B}" dt="2019-02-22T07:25:03.749" v="1191" actId="2696"/>
        <pc:sldMkLst>
          <pc:docMk/>
          <pc:sldMk cId="2399045318" sldId="294"/>
        </pc:sldMkLst>
      </pc:sldChg>
      <pc:sldChg chg="addSp delSp modSp add">
        <pc:chgData name="Reiji KOBAYASHI" userId="6a7beca970407859" providerId="LiveId" clId="{4D5FE60F-9B31-4149-BF65-2566A6C4336B}" dt="2019-02-22T07:25:39.673" v="1216" actId="1036"/>
        <pc:sldMkLst>
          <pc:docMk/>
          <pc:sldMk cId="3398404463" sldId="294"/>
        </pc:sldMkLst>
        <pc:spChg chg="add mod">
          <ac:chgData name="Reiji KOBAYASHI" userId="6a7beca970407859" providerId="LiveId" clId="{4D5FE60F-9B31-4149-BF65-2566A6C4336B}" dt="2019-02-22T07:25:25.321" v="1197" actId="5793"/>
          <ac:spMkLst>
            <pc:docMk/>
            <pc:sldMk cId="3398404463" sldId="294"/>
            <ac:spMk id="5" creationId="{8461F0C3-321C-4C20-8554-3D29998217D6}"/>
          </ac:spMkLst>
        </pc:spChg>
        <pc:spChg chg="del">
          <ac:chgData name="Reiji KOBAYASHI" userId="6a7beca970407859" providerId="LiveId" clId="{4D5FE60F-9B31-4149-BF65-2566A6C4336B}" dt="2019-02-22T07:25:16.890" v="1194" actId="478"/>
          <ac:spMkLst>
            <pc:docMk/>
            <pc:sldMk cId="3398404463" sldId="294"/>
            <ac:spMk id="6" creationId="{97DE9A17-1306-4974-AB39-8D3AE17EB530}"/>
          </ac:spMkLst>
        </pc:spChg>
        <pc:spChg chg="add mod">
          <ac:chgData name="Reiji KOBAYASHI" userId="6a7beca970407859" providerId="LiveId" clId="{4D5FE60F-9B31-4149-BF65-2566A6C4336B}" dt="2019-02-22T07:25:39.673" v="1216" actId="1036"/>
          <ac:spMkLst>
            <pc:docMk/>
            <pc:sldMk cId="3398404463" sldId="294"/>
            <ac:spMk id="8" creationId="{D5504C11-5CAF-4D09-85F5-2884C5CE46FA}"/>
          </ac:spMkLst>
        </pc:spChg>
        <pc:picChg chg="del">
          <ac:chgData name="Reiji KOBAYASHI" userId="6a7beca970407859" providerId="LiveId" clId="{4D5FE60F-9B31-4149-BF65-2566A6C4336B}" dt="2019-02-22T07:25:14.403" v="1193" actId="478"/>
          <ac:picMkLst>
            <pc:docMk/>
            <pc:sldMk cId="3398404463" sldId="294"/>
            <ac:picMk id="3" creationId="{FFB42686-E150-4E95-9752-AE64D6B28F17}"/>
          </ac:picMkLst>
        </pc:picChg>
        <pc:picChg chg="del">
          <ac:chgData name="Reiji KOBAYASHI" userId="6a7beca970407859" providerId="LiveId" clId="{4D5FE60F-9B31-4149-BF65-2566A6C4336B}" dt="2019-02-22T07:25:14.403" v="1193" actId="478"/>
          <ac:picMkLst>
            <pc:docMk/>
            <pc:sldMk cId="3398404463" sldId="294"/>
            <ac:picMk id="4" creationId="{076F56AA-DC32-41B1-B411-82A845CD734D}"/>
          </ac:picMkLst>
        </pc:picChg>
        <pc:picChg chg="add">
          <ac:chgData name="Reiji KOBAYASHI" userId="6a7beca970407859" providerId="LiveId" clId="{4D5FE60F-9B31-4149-BF65-2566A6C4336B}" dt="2019-02-22T07:25:33.370" v="1198"/>
          <ac:picMkLst>
            <pc:docMk/>
            <pc:sldMk cId="3398404463" sldId="294"/>
            <ac:picMk id="7" creationId="{48280E1E-D0E0-4A42-9F80-1F914F7AE3DF}"/>
          </ac:picMkLst>
        </pc:picChg>
        <pc:picChg chg="add mod">
          <ac:chgData name="Reiji KOBAYASHI" userId="6a7beca970407859" providerId="LiveId" clId="{4D5FE60F-9B31-4149-BF65-2566A6C4336B}" dt="2019-02-22T07:25:39.673" v="1216" actId="1036"/>
          <ac:picMkLst>
            <pc:docMk/>
            <pc:sldMk cId="3398404463" sldId="294"/>
            <ac:picMk id="9" creationId="{E2CBD88A-5F62-4E10-BB7E-963806831772}"/>
          </ac:picMkLst>
        </pc:picChg>
      </pc:sldChg>
      <pc:sldChg chg="modSp add">
        <pc:chgData name="Reiji KOBAYASHI" userId="6a7beca970407859" providerId="LiveId" clId="{4D5FE60F-9B31-4149-BF65-2566A6C4336B}" dt="2019-02-22T08:47:55.391" v="2606" actId="20577"/>
        <pc:sldMkLst>
          <pc:docMk/>
          <pc:sldMk cId="536735981" sldId="295"/>
        </pc:sldMkLst>
        <pc:spChg chg="mod">
          <ac:chgData name="Reiji KOBAYASHI" userId="6a7beca970407859" providerId="LiveId" clId="{4D5FE60F-9B31-4149-BF65-2566A6C4336B}" dt="2019-02-22T08:47:55.391" v="2606" actId="20577"/>
          <ac:spMkLst>
            <pc:docMk/>
            <pc:sldMk cId="536735981" sldId="295"/>
            <ac:spMk id="2" creationId="{CA1291A6-712C-4082-9DC3-70D0949DB9B7}"/>
          </ac:spMkLst>
        </pc:spChg>
      </pc:sldChg>
      <pc:sldChg chg="add del">
        <pc:chgData name="Reiji KOBAYASHI" userId="6a7beca970407859" providerId="LiveId" clId="{4D5FE60F-9B31-4149-BF65-2566A6C4336B}" dt="2019-02-22T08:05:19.725" v="1232"/>
        <pc:sldMkLst>
          <pc:docMk/>
          <pc:sldMk cId="1501309211" sldId="295"/>
        </pc:sldMkLst>
      </pc:sldChg>
      <pc:sldChg chg="add del">
        <pc:chgData name="Reiji KOBAYASHI" userId="6a7beca970407859" providerId="LiveId" clId="{4D5FE60F-9B31-4149-BF65-2566A6C4336B}" dt="2019-02-22T08:05:08.776" v="1229"/>
        <pc:sldMkLst>
          <pc:docMk/>
          <pc:sldMk cId="4146510071" sldId="295"/>
        </pc:sldMkLst>
      </pc:sldChg>
      <pc:sldMasterChg chg="addSp delSp modSp modSldLayout">
        <pc:chgData name="Reiji KOBAYASHI" userId="6a7beca970407859" providerId="LiveId" clId="{4D5FE60F-9B31-4149-BF65-2566A6C4336B}" dt="2019-02-22T03:14:55.113" v="336" actId="404"/>
        <pc:sldMasterMkLst>
          <pc:docMk/>
          <pc:sldMasterMk cId="548191938" sldId="2147483660"/>
        </pc:sldMasterMkLst>
        <pc:spChg chg="mod">
          <ac:chgData name="Reiji KOBAYASHI" userId="6a7beca970407859" providerId="LiveId" clId="{4D5FE60F-9B31-4149-BF65-2566A6C4336B}" dt="2019-02-22T03:11:28.055" v="325" actId="6549"/>
          <ac:spMkLst>
            <pc:docMk/>
            <pc:sldMasterMk cId="548191938" sldId="2147483660"/>
            <ac:spMk id="2" creationId="{00000000-0000-0000-0000-000000000000}"/>
          </ac:spMkLst>
        </pc:spChg>
        <pc:spChg chg="mod">
          <ac:chgData name="Reiji KOBAYASHI" userId="6a7beca970407859" providerId="LiveId" clId="{4D5FE60F-9B31-4149-BF65-2566A6C4336B}" dt="2019-02-22T03:14:55.113" v="336" actId="404"/>
          <ac:spMkLst>
            <pc:docMk/>
            <pc:sldMasterMk cId="548191938" sldId="2147483660"/>
            <ac:spMk id="3" creationId="{00000000-0000-0000-0000-000000000000}"/>
          </ac:spMkLst>
        </pc:spChg>
        <pc:spChg chg="add del mod">
          <ac:chgData name="Reiji KOBAYASHI" userId="6a7beca970407859" providerId="LiveId" clId="{4D5FE60F-9B31-4149-BF65-2566A6C4336B}" dt="2019-02-22T02:54:07.140" v="42" actId="478"/>
          <ac:spMkLst>
            <pc:docMk/>
            <pc:sldMasterMk cId="548191938" sldId="2147483660"/>
            <ac:spMk id="4" creationId="{00000000-0000-0000-0000-000000000000}"/>
          </ac:spMkLst>
        </pc:spChg>
        <pc:spChg chg="add del mod">
          <ac:chgData name="Reiji KOBAYASHI" userId="6a7beca970407859" providerId="LiveId" clId="{4D5FE60F-9B31-4149-BF65-2566A6C4336B}" dt="2019-02-22T02:54:07.140" v="42" actId="478"/>
          <ac:spMkLst>
            <pc:docMk/>
            <pc:sldMasterMk cId="548191938" sldId="2147483660"/>
            <ac:spMk id="5" creationId="{00000000-0000-0000-0000-000000000000}"/>
          </ac:spMkLst>
        </pc:spChg>
        <pc:spChg chg="add del mod">
          <ac:chgData name="Reiji KOBAYASHI" userId="6a7beca970407859" providerId="LiveId" clId="{4D5FE60F-9B31-4149-BF65-2566A6C4336B}" dt="2019-02-22T02:54:07.140" v="42" actId="478"/>
          <ac:spMkLst>
            <pc:docMk/>
            <pc:sldMasterMk cId="548191938" sldId="2147483660"/>
            <ac:spMk id="6" creationId="{00000000-0000-0000-0000-000000000000}"/>
          </ac:spMkLst>
        </pc:spChg>
        <pc:sldLayoutChg chg="addSp delSp modSp">
          <pc:chgData name="Reiji KOBAYASHI" userId="6a7beca970407859" providerId="LiveId" clId="{4D5FE60F-9B31-4149-BF65-2566A6C4336B}" dt="2019-02-22T03:07:17.303" v="227"/>
          <pc:sldLayoutMkLst>
            <pc:docMk/>
            <pc:sldMasterMk cId="548191938" sldId="2147483660"/>
            <pc:sldLayoutMk cId="4061542446" sldId="2147483661"/>
          </pc:sldLayoutMkLst>
          <pc:spChg chg="add del mod">
            <ac:chgData name="Reiji KOBAYASHI" userId="6a7beca970407859" providerId="LiveId" clId="{4D5FE60F-9B31-4149-BF65-2566A6C4336B}" dt="2019-02-22T03:07:17.303" v="227"/>
            <ac:spMkLst>
              <pc:docMk/>
              <pc:sldMasterMk cId="548191938" sldId="2147483660"/>
              <pc:sldLayoutMk cId="4061542446" sldId="2147483661"/>
              <ac:spMk id="2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6:02.403" v="66"/>
            <ac:spMkLst>
              <pc:docMk/>
              <pc:sldMasterMk cId="548191938" sldId="2147483660"/>
              <pc:sldLayoutMk cId="4061542446" sldId="2147483661"/>
              <ac:spMk id="4" creationId="{00000000-0000-0000-0000-000000000000}"/>
            </ac:spMkLst>
          </pc:spChg>
          <pc:spChg chg="add del mod">
            <ac:chgData name="Reiji KOBAYASHI" userId="6a7beca970407859" providerId="LiveId" clId="{4D5FE60F-9B31-4149-BF65-2566A6C4336B}" dt="2019-02-22T03:07:16.834" v="226"/>
            <ac:spMkLst>
              <pc:docMk/>
              <pc:sldMasterMk cId="548191938" sldId="2147483660"/>
              <pc:sldLayoutMk cId="4061542446" sldId="2147483661"/>
              <ac:spMk id="4" creationId="{6DE42CDE-1260-4A33-8F24-0299D054CF12}"/>
            </ac:spMkLst>
          </pc:spChg>
          <pc:spChg chg="del">
            <ac:chgData name="Reiji KOBAYASHI" userId="6a7beca970407859" providerId="LiveId" clId="{4D5FE60F-9B31-4149-BF65-2566A6C4336B}" dt="2019-02-22T02:56:02.403" v="66"/>
            <ac:spMkLst>
              <pc:docMk/>
              <pc:sldMasterMk cId="548191938" sldId="2147483660"/>
              <pc:sldLayoutMk cId="4061542446" sldId="2147483661"/>
              <ac:spMk id="5" creationId="{00000000-0000-0000-0000-000000000000}"/>
            </ac:spMkLst>
          </pc:spChg>
          <pc:spChg chg="del mod">
            <ac:chgData name="Reiji KOBAYASHI" userId="6a7beca970407859" providerId="LiveId" clId="{4D5FE60F-9B31-4149-BF65-2566A6C4336B}" dt="2019-02-22T02:56:02.403" v="66"/>
            <ac:spMkLst>
              <pc:docMk/>
              <pc:sldMasterMk cId="548191938" sldId="2147483660"/>
              <pc:sldLayoutMk cId="4061542446" sldId="2147483661"/>
              <ac:spMk id="6" creationId="{00000000-0000-0000-0000-000000000000}"/>
            </ac:spMkLst>
          </pc:spChg>
          <pc:spChg chg="add del mod">
            <ac:chgData name="Reiji KOBAYASHI" userId="6a7beca970407859" providerId="LiveId" clId="{4D5FE60F-9B31-4149-BF65-2566A6C4336B}" dt="2019-02-22T02:58:16.858" v="79"/>
            <ac:spMkLst>
              <pc:docMk/>
              <pc:sldMasterMk cId="548191938" sldId="2147483660"/>
              <pc:sldLayoutMk cId="4061542446" sldId="2147483661"/>
              <ac:spMk id="7" creationId="{829446BD-04FF-4A1C-8792-72E99F0972C3}"/>
            </ac:spMkLst>
          </pc:spChg>
          <pc:spChg chg="add del mod">
            <ac:chgData name="Reiji KOBAYASHI" userId="6a7beca970407859" providerId="LiveId" clId="{4D5FE60F-9B31-4149-BF65-2566A6C4336B}" dt="2019-02-22T02:58:16.858" v="79"/>
            <ac:spMkLst>
              <pc:docMk/>
              <pc:sldMasterMk cId="548191938" sldId="2147483660"/>
              <pc:sldLayoutMk cId="4061542446" sldId="2147483661"/>
              <ac:spMk id="8" creationId="{119C2740-A23F-45EB-BFCF-5B40DA7EEFC7}"/>
            </ac:spMkLst>
          </pc:spChg>
          <pc:spChg chg="add del mod">
            <ac:chgData name="Reiji KOBAYASHI" userId="6a7beca970407859" providerId="LiveId" clId="{4D5FE60F-9B31-4149-BF65-2566A6C4336B}" dt="2019-02-22T02:58:16.858" v="79"/>
            <ac:spMkLst>
              <pc:docMk/>
              <pc:sldMasterMk cId="548191938" sldId="2147483660"/>
              <pc:sldLayoutMk cId="4061542446" sldId="2147483661"/>
              <ac:spMk id="9" creationId="{DD9C4F70-8390-43A6-80A3-DA1C0B80861C}"/>
            </ac:spMkLst>
          </pc:spChg>
          <pc:spChg chg="add mod">
            <ac:chgData name="Reiji KOBAYASHI" userId="6a7beca970407859" providerId="LiveId" clId="{4D5FE60F-9B31-4149-BF65-2566A6C4336B}" dt="2019-02-22T02:58:17.420" v="80"/>
            <ac:spMkLst>
              <pc:docMk/>
              <pc:sldMasterMk cId="548191938" sldId="2147483660"/>
              <pc:sldLayoutMk cId="4061542446" sldId="2147483661"/>
              <ac:spMk id="10" creationId="{AEAEA0D3-CAE8-42E3-84D7-3A9C920DECEF}"/>
            </ac:spMkLst>
          </pc:spChg>
          <pc:spChg chg="add mod">
            <ac:chgData name="Reiji KOBAYASHI" userId="6a7beca970407859" providerId="LiveId" clId="{4D5FE60F-9B31-4149-BF65-2566A6C4336B}" dt="2019-02-22T02:58:17.420" v="80"/>
            <ac:spMkLst>
              <pc:docMk/>
              <pc:sldMasterMk cId="548191938" sldId="2147483660"/>
              <pc:sldLayoutMk cId="4061542446" sldId="2147483661"/>
              <ac:spMk id="11" creationId="{793940A5-61A0-4DE0-8407-435E6277FDCE}"/>
            </ac:spMkLst>
          </pc:spChg>
          <pc:spChg chg="add mod">
            <ac:chgData name="Reiji KOBAYASHI" userId="6a7beca970407859" providerId="LiveId" clId="{4D5FE60F-9B31-4149-BF65-2566A6C4336B}" dt="2019-02-22T02:58:17.420" v="80"/>
            <ac:spMkLst>
              <pc:docMk/>
              <pc:sldMasterMk cId="548191938" sldId="2147483660"/>
              <pc:sldLayoutMk cId="4061542446" sldId="2147483661"/>
              <ac:spMk id="12" creationId="{B71B45A3-E931-465F-9997-FE23D46C068E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3:13:53.914" v="334" actId="403"/>
          <pc:sldLayoutMkLst>
            <pc:docMk/>
            <pc:sldMasterMk cId="548191938" sldId="2147483660"/>
            <pc:sldLayoutMk cId="4093725783" sldId="2147483662"/>
          </pc:sldLayoutMkLst>
          <pc:spChg chg="del mod">
            <ac:chgData name="Reiji KOBAYASHI" userId="6a7beca970407859" providerId="LiveId" clId="{4D5FE60F-9B31-4149-BF65-2566A6C4336B}" dt="2019-02-22T03:07:20.442" v="228"/>
            <ac:spMkLst>
              <pc:docMk/>
              <pc:sldMasterMk cId="548191938" sldId="2147483660"/>
              <pc:sldLayoutMk cId="4093725783" sldId="2147483662"/>
              <ac:spMk id="2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13:53.914" v="334" actId="403"/>
            <ac:spMkLst>
              <pc:docMk/>
              <pc:sldMasterMk cId="548191938" sldId="2147483660"/>
              <pc:sldLayoutMk cId="4093725783" sldId="2147483662"/>
              <ac:spMk id="3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6:04.844" v="68"/>
            <ac:spMkLst>
              <pc:docMk/>
              <pc:sldMasterMk cId="548191938" sldId="2147483660"/>
              <pc:sldLayoutMk cId="4093725783" sldId="2147483662"/>
              <ac:spMk id="4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3:07:20.879" v="229"/>
            <ac:spMkLst>
              <pc:docMk/>
              <pc:sldMasterMk cId="548191938" sldId="2147483660"/>
              <pc:sldLayoutMk cId="4093725783" sldId="2147483662"/>
              <ac:spMk id="4" creationId="{6324CD72-D223-4BAF-B354-B654FBB193CD}"/>
            </ac:spMkLst>
          </pc:spChg>
          <pc:spChg chg="del">
            <ac:chgData name="Reiji KOBAYASHI" userId="6a7beca970407859" providerId="LiveId" clId="{4D5FE60F-9B31-4149-BF65-2566A6C4336B}" dt="2019-02-22T02:56:04.844" v="68"/>
            <ac:spMkLst>
              <pc:docMk/>
              <pc:sldMasterMk cId="548191938" sldId="2147483660"/>
              <pc:sldLayoutMk cId="4093725783" sldId="2147483662"/>
              <ac:spMk id="5" creationId="{00000000-0000-0000-0000-000000000000}"/>
            </ac:spMkLst>
          </pc:spChg>
          <pc:spChg chg="del mod">
            <ac:chgData name="Reiji KOBAYASHI" userId="6a7beca970407859" providerId="LiveId" clId="{4D5FE60F-9B31-4149-BF65-2566A6C4336B}" dt="2019-02-22T02:56:04.844" v="68"/>
            <ac:spMkLst>
              <pc:docMk/>
              <pc:sldMasterMk cId="548191938" sldId="2147483660"/>
              <pc:sldLayoutMk cId="4093725783" sldId="2147483662"/>
              <ac:spMk id="6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6:05.373" v="69"/>
            <ac:spMkLst>
              <pc:docMk/>
              <pc:sldMasterMk cId="548191938" sldId="2147483660"/>
              <pc:sldLayoutMk cId="4093725783" sldId="2147483662"/>
              <ac:spMk id="7" creationId="{F4FB5898-AFDE-4566-9E84-C2F22443FD75}"/>
            </ac:spMkLst>
          </pc:spChg>
          <pc:spChg chg="add mod">
            <ac:chgData name="Reiji KOBAYASHI" userId="6a7beca970407859" providerId="LiveId" clId="{4D5FE60F-9B31-4149-BF65-2566A6C4336B}" dt="2019-02-22T02:56:05.373" v="69"/>
            <ac:spMkLst>
              <pc:docMk/>
              <pc:sldMasterMk cId="548191938" sldId="2147483660"/>
              <pc:sldLayoutMk cId="4093725783" sldId="2147483662"/>
              <ac:spMk id="8" creationId="{64537586-14D5-4EC6-AB99-6857D38F2728}"/>
            </ac:spMkLst>
          </pc:spChg>
          <pc:spChg chg="add mod">
            <ac:chgData name="Reiji KOBAYASHI" userId="6a7beca970407859" providerId="LiveId" clId="{4D5FE60F-9B31-4149-BF65-2566A6C4336B}" dt="2019-02-22T02:56:05.373" v="69"/>
            <ac:spMkLst>
              <pc:docMk/>
              <pc:sldMasterMk cId="548191938" sldId="2147483660"/>
              <pc:sldLayoutMk cId="4093725783" sldId="2147483662"/>
              <ac:spMk id="9" creationId="{13D61EB2-B26F-4AA2-B3EB-440ADCEAD8FA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3:07:58.889" v="231" actId="404"/>
          <pc:sldLayoutMkLst>
            <pc:docMk/>
            <pc:sldMasterMk cId="548191938" sldId="2147483660"/>
            <pc:sldLayoutMk cId="2695465725" sldId="2147483663"/>
          </pc:sldLayoutMkLst>
          <pc:spChg chg="mod">
            <ac:chgData name="Reiji KOBAYASHI" userId="6a7beca970407859" providerId="LiveId" clId="{4D5FE60F-9B31-4149-BF65-2566A6C4336B}" dt="2019-02-22T03:07:58.889" v="231" actId="404"/>
            <ac:spMkLst>
              <pc:docMk/>
              <pc:sldMasterMk cId="548191938" sldId="2147483660"/>
              <pc:sldLayoutMk cId="2695465725" sldId="2147483663"/>
              <ac:spMk id="2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6:07.963" v="70"/>
            <ac:spMkLst>
              <pc:docMk/>
              <pc:sldMasterMk cId="548191938" sldId="2147483660"/>
              <pc:sldLayoutMk cId="2695465725" sldId="2147483663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6:07.963" v="70"/>
            <ac:spMkLst>
              <pc:docMk/>
              <pc:sldMasterMk cId="548191938" sldId="2147483660"/>
              <pc:sldLayoutMk cId="2695465725" sldId="2147483663"/>
              <ac:spMk id="5" creationId="{00000000-0000-0000-0000-000000000000}"/>
            </ac:spMkLst>
          </pc:spChg>
          <pc:spChg chg="del mod">
            <ac:chgData name="Reiji KOBAYASHI" userId="6a7beca970407859" providerId="LiveId" clId="{4D5FE60F-9B31-4149-BF65-2566A6C4336B}" dt="2019-02-22T02:56:07.963" v="70"/>
            <ac:spMkLst>
              <pc:docMk/>
              <pc:sldMasterMk cId="548191938" sldId="2147483660"/>
              <pc:sldLayoutMk cId="2695465725" sldId="2147483663"/>
              <ac:spMk id="6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6:08.493" v="71"/>
            <ac:spMkLst>
              <pc:docMk/>
              <pc:sldMasterMk cId="548191938" sldId="2147483660"/>
              <pc:sldLayoutMk cId="2695465725" sldId="2147483663"/>
              <ac:spMk id="7" creationId="{AC4F9DBD-8508-4D2A-AD40-52D4E51B62B6}"/>
            </ac:spMkLst>
          </pc:spChg>
          <pc:spChg chg="add mod">
            <ac:chgData name="Reiji KOBAYASHI" userId="6a7beca970407859" providerId="LiveId" clId="{4D5FE60F-9B31-4149-BF65-2566A6C4336B}" dt="2019-02-22T02:56:08.493" v="71"/>
            <ac:spMkLst>
              <pc:docMk/>
              <pc:sldMasterMk cId="548191938" sldId="2147483660"/>
              <pc:sldLayoutMk cId="2695465725" sldId="2147483663"/>
              <ac:spMk id="8" creationId="{4247B34F-2D4C-4517-8016-275803942B14}"/>
            </ac:spMkLst>
          </pc:spChg>
          <pc:spChg chg="add mod">
            <ac:chgData name="Reiji KOBAYASHI" userId="6a7beca970407859" providerId="LiveId" clId="{4D5FE60F-9B31-4149-BF65-2566A6C4336B}" dt="2019-02-22T02:56:08.493" v="71"/>
            <ac:spMkLst>
              <pc:docMk/>
              <pc:sldMasterMk cId="548191938" sldId="2147483660"/>
              <pc:sldLayoutMk cId="2695465725" sldId="2147483663"/>
              <ac:spMk id="9" creationId="{DB9EB2DE-AFE8-47C4-8796-A9F564546FCF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3:08:45.111" v="237" actId="14100"/>
          <pc:sldLayoutMkLst>
            <pc:docMk/>
            <pc:sldMasterMk cId="548191938" sldId="2147483660"/>
            <pc:sldLayoutMk cId="2040289416" sldId="2147483664"/>
          </pc:sldLayoutMkLst>
          <pc:spChg chg="add del">
            <ac:chgData name="Reiji KOBAYASHI" userId="6a7beca970407859" providerId="LiveId" clId="{4D5FE60F-9B31-4149-BF65-2566A6C4336B}" dt="2019-02-22T03:06:11.835" v="209"/>
            <ac:spMkLst>
              <pc:docMk/>
              <pc:sldMasterMk cId="548191938" sldId="2147483660"/>
              <pc:sldLayoutMk cId="2040289416" sldId="2147483664"/>
              <ac:spMk id="2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08:41.679" v="236" actId="14100"/>
            <ac:spMkLst>
              <pc:docMk/>
              <pc:sldMasterMk cId="548191938" sldId="2147483660"/>
              <pc:sldLayoutMk cId="2040289416" sldId="2147483664"/>
              <ac:spMk id="3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08:45.111" v="237" actId="14100"/>
            <ac:spMkLst>
              <pc:docMk/>
              <pc:sldMasterMk cId="548191938" sldId="2147483660"/>
              <pc:sldLayoutMk cId="2040289416" sldId="2147483664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6:15.268" v="72"/>
            <ac:spMkLst>
              <pc:docMk/>
              <pc:sldMasterMk cId="548191938" sldId="2147483660"/>
              <pc:sldLayoutMk cId="2040289416" sldId="2147483664"/>
              <ac:spMk id="5" creationId="{00000000-0000-0000-0000-000000000000}"/>
            </ac:spMkLst>
          </pc:spChg>
          <pc:spChg chg="add del mod">
            <ac:chgData name="Reiji KOBAYASHI" userId="6a7beca970407859" providerId="LiveId" clId="{4D5FE60F-9B31-4149-BF65-2566A6C4336B}" dt="2019-02-22T03:06:10.948" v="208"/>
            <ac:spMkLst>
              <pc:docMk/>
              <pc:sldMasterMk cId="548191938" sldId="2147483660"/>
              <pc:sldLayoutMk cId="2040289416" sldId="2147483664"/>
              <ac:spMk id="5" creationId="{6F249D40-1428-4DC1-A752-7A4B5AF393A2}"/>
            </ac:spMkLst>
          </pc:spChg>
          <pc:spChg chg="del">
            <ac:chgData name="Reiji KOBAYASHI" userId="6a7beca970407859" providerId="LiveId" clId="{4D5FE60F-9B31-4149-BF65-2566A6C4336B}" dt="2019-02-22T02:56:15.268" v="72"/>
            <ac:spMkLst>
              <pc:docMk/>
              <pc:sldMasterMk cId="548191938" sldId="2147483660"/>
              <pc:sldLayoutMk cId="2040289416" sldId="2147483664"/>
              <ac:spMk id="6" creationId="{00000000-0000-0000-0000-000000000000}"/>
            </ac:spMkLst>
          </pc:spChg>
          <pc:spChg chg="del mod">
            <ac:chgData name="Reiji KOBAYASHI" userId="6a7beca970407859" providerId="LiveId" clId="{4D5FE60F-9B31-4149-BF65-2566A6C4336B}" dt="2019-02-22T02:56:15.268" v="72"/>
            <ac:spMkLst>
              <pc:docMk/>
              <pc:sldMasterMk cId="548191938" sldId="2147483660"/>
              <pc:sldLayoutMk cId="2040289416" sldId="2147483664"/>
              <ac:spMk id="7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6:15.869" v="73"/>
            <ac:spMkLst>
              <pc:docMk/>
              <pc:sldMasterMk cId="548191938" sldId="2147483660"/>
              <pc:sldLayoutMk cId="2040289416" sldId="2147483664"/>
              <ac:spMk id="8" creationId="{A88E1EDB-F22D-40BD-AFD5-103C4A7ACCE0}"/>
            </ac:spMkLst>
          </pc:spChg>
          <pc:spChg chg="add mod">
            <ac:chgData name="Reiji KOBAYASHI" userId="6a7beca970407859" providerId="LiveId" clId="{4D5FE60F-9B31-4149-BF65-2566A6C4336B}" dt="2019-02-22T02:56:15.869" v="73"/>
            <ac:spMkLst>
              <pc:docMk/>
              <pc:sldMasterMk cId="548191938" sldId="2147483660"/>
              <pc:sldLayoutMk cId="2040289416" sldId="2147483664"/>
              <ac:spMk id="9" creationId="{4EECFEDC-AF11-4355-8633-E8605BBB97A2}"/>
            </ac:spMkLst>
          </pc:spChg>
          <pc:spChg chg="add mod">
            <ac:chgData name="Reiji KOBAYASHI" userId="6a7beca970407859" providerId="LiveId" clId="{4D5FE60F-9B31-4149-BF65-2566A6C4336B}" dt="2019-02-22T02:56:15.869" v="73"/>
            <ac:spMkLst>
              <pc:docMk/>
              <pc:sldMasterMk cId="548191938" sldId="2147483660"/>
              <pc:sldLayoutMk cId="2040289416" sldId="2147483664"/>
              <ac:spMk id="10" creationId="{692C64AF-ACB3-4965-9917-FF5C5A3A422A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3:09:51.214" v="314" actId="14100"/>
          <pc:sldLayoutMkLst>
            <pc:docMk/>
            <pc:sldMasterMk cId="548191938" sldId="2147483660"/>
            <pc:sldLayoutMk cId="309352883" sldId="2147483665"/>
          </pc:sldLayoutMkLst>
          <pc:spChg chg="del">
            <ac:chgData name="Reiji KOBAYASHI" userId="6a7beca970407859" providerId="LiveId" clId="{4D5FE60F-9B31-4149-BF65-2566A6C4336B}" dt="2019-02-22T02:55:01.097" v="48" actId="478"/>
            <ac:spMkLst>
              <pc:docMk/>
              <pc:sldMasterMk cId="548191938" sldId="2147483660"/>
              <pc:sldLayoutMk cId="309352883" sldId="2147483665"/>
              <ac:spMk id="2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09:14.184" v="290" actId="14100"/>
            <ac:spMkLst>
              <pc:docMk/>
              <pc:sldMasterMk cId="548191938" sldId="2147483660"/>
              <pc:sldLayoutMk cId="309352883" sldId="2147483665"/>
              <ac:spMk id="3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09:51.214" v="314" actId="14100"/>
            <ac:spMkLst>
              <pc:docMk/>
              <pc:sldMasterMk cId="548191938" sldId="2147483660"/>
              <pc:sldLayoutMk cId="309352883" sldId="2147483665"/>
              <ac:spMk id="4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09:27.710" v="310" actId="1076"/>
            <ac:spMkLst>
              <pc:docMk/>
              <pc:sldMasterMk cId="548191938" sldId="2147483660"/>
              <pc:sldLayoutMk cId="309352883" sldId="2147483665"/>
              <ac:spMk id="5" creationId="{00000000-0000-0000-0000-000000000000}"/>
            </ac:spMkLst>
          </pc:spChg>
          <pc:spChg chg="mod">
            <ac:chgData name="Reiji KOBAYASHI" userId="6a7beca970407859" providerId="LiveId" clId="{4D5FE60F-9B31-4149-BF65-2566A6C4336B}" dt="2019-02-22T03:09:40.910" v="312" actId="14100"/>
            <ac:spMkLst>
              <pc:docMk/>
              <pc:sldMasterMk cId="548191938" sldId="2147483660"/>
              <pc:sldLayoutMk cId="309352883" sldId="2147483665"/>
              <ac:spMk id="6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27.548" v="52"/>
            <ac:spMkLst>
              <pc:docMk/>
              <pc:sldMasterMk cId="548191938" sldId="2147483660"/>
              <pc:sldLayoutMk cId="309352883" sldId="2147483665"/>
              <ac:spMk id="7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27.548" v="52"/>
            <ac:spMkLst>
              <pc:docMk/>
              <pc:sldMasterMk cId="548191938" sldId="2147483660"/>
              <pc:sldLayoutMk cId="309352883" sldId="2147483665"/>
              <ac:spMk id="8" creationId="{00000000-0000-0000-0000-000000000000}"/>
            </ac:spMkLst>
          </pc:spChg>
          <pc:spChg chg="del mod">
            <ac:chgData name="Reiji KOBAYASHI" userId="6a7beca970407859" providerId="LiveId" clId="{4D5FE60F-9B31-4149-BF65-2566A6C4336B}" dt="2019-02-22T02:55:27.548" v="52"/>
            <ac:spMkLst>
              <pc:docMk/>
              <pc:sldMasterMk cId="548191938" sldId="2147483660"/>
              <pc:sldLayoutMk cId="309352883" sldId="2147483665"/>
              <ac:spMk id="9" creationId="{00000000-0000-0000-0000-000000000000}"/>
            </ac:spMkLst>
          </pc:spChg>
          <pc:spChg chg="add del">
            <ac:chgData name="Reiji KOBAYASHI" userId="6a7beca970407859" providerId="LiveId" clId="{4D5FE60F-9B31-4149-BF65-2566A6C4336B}" dt="2019-02-22T02:55:20.509" v="50" actId="11529"/>
            <ac:spMkLst>
              <pc:docMk/>
              <pc:sldMasterMk cId="548191938" sldId="2147483660"/>
              <pc:sldLayoutMk cId="309352883" sldId="2147483665"/>
              <ac:spMk id="10" creationId="{9E5E2619-0EB5-45A5-BFC6-EB08A94CA96F}"/>
            </ac:spMkLst>
          </pc:spChg>
          <pc:spChg chg="add del mod">
            <ac:chgData name="Reiji KOBAYASHI" userId="6a7beca970407859" providerId="LiveId" clId="{4D5FE60F-9B31-4149-BF65-2566A6C4336B}" dt="2019-02-22T02:55:20.509" v="50" actId="11529"/>
            <ac:spMkLst>
              <pc:docMk/>
              <pc:sldMasterMk cId="548191938" sldId="2147483660"/>
              <pc:sldLayoutMk cId="309352883" sldId="2147483665"/>
              <ac:spMk id="11" creationId="{3484F888-BE75-4449-93C6-C709A7B32FF3}"/>
            </ac:spMkLst>
          </pc:spChg>
          <pc:spChg chg="add mod">
            <ac:chgData name="Reiji KOBAYASHI" userId="6a7beca970407859" providerId="LiveId" clId="{4D5FE60F-9B31-4149-BF65-2566A6C4336B}" dt="2019-02-22T02:55:24.836" v="51"/>
            <ac:spMkLst>
              <pc:docMk/>
              <pc:sldMasterMk cId="548191938" sldId="2147483660"/>
              <pc:sldLayoutMk cId="309352883" sldId="2147483665"/>
              <ac:spMk id="12" creationId="{BB2DA97D-38B3-4AE5-BBC5-2AF0EC1BFD7F}"/>
            </ac:spMkLst>
          </pc:spChg>
          <pc:spChg chg="add del mod">
            <ac:chgData name="Reiji KOBAYASHI" userId="6a7beca970407859" providerId="LiveId" clId="{4D5FE60F-9B31-4149-BF65-2566A6C4336B}" dt="2019-02-22T02:56:19.139" v="74"/>
            <ac:spMkLst>
              <pc:docMk/>
              <pc:sldMasterMk cId="548191938" sldId="2147483660"/>
              <pc:sldLayoutMk cId="309352883" sldId="2147483665"/>
              <ac:spMk id="13" creationId="{E452001F-C5C3-4C44-AC79-654477122C6C}"/>
            </ac:spMkLst>
          </pc:spChg>
          <pc:spChg chg="add del mod">
            <ac:chgData name="Reiji KOBAYASHI" userId="6a7beca970407859" providerId="LiveId" clId="{4D5FE60F-9B31-4149-BF65-2566A6C4336B}" dt="2019-02-22T02:56:19.139" v="74"/>
            <ac:spMkLst>
              <pc:docMk/>
              <pc:sldMasterMk cId="548191938" sldId="2147483660"/>
              <pc:sldLayoutMk cId="309352883" sldId="2147483665"/>
              <ac:spMk id="14" creationId="{92827E2E-6E2B-4DCF-A0FF-EEDFCFF0238B}"/>
            </ac:spMkLst>
          </pc:spChg>
          <pc:spChg chg="add del mod">
            <ac:chgData name="Reiji KOBAYASHI" userId="6a7beca970407859" providerId="LiveId" clId="{4D5FE60F-9B31-4149-BF65-2566A6C4336B}" dt="2019-02-22T02:56:19.139" v="74"/>
            <ac:spMkLst>
              <pc:docMk/>
              <pc:sldMasterMk cId="548191938" sldId="2147483660"/>
              <pc:sldLayoutMk cId="309352883" sldId="2147483665"/>
              <ac:spMk id="15" creationId="{36FA325B-5E27-4DD4-8534-43270716BEB5}"/>
            </ac:spMkLst>
          </pc:spChg>
          <pc:spChg chg="add mod">
            <ac:chgData name="Reiji KOBAYASHI" userId="6a7beca970407859" providerId="LiveId" clId="{4D5FE60F-9B31-4149-BF65-2566A6C4336B}" dt="2019-02-22T02:56:19.693" v="75"/>
            <ac:spMkLst>
              <pc:docMk/>
              <pc:sldMasterMk cId="548191938" sldId="2147483660"/>
              <pc:sldLayoutMk cId="309352883" sldId="2147483665"/>
              <ac:spMk id="16" creationId="{63D37EB8-E1A9-4550-9835-B2F5EB4C8329}"/>
            </ac:spMkLst>
          </pc:spChg>
          <pc:spChg chg="add mod">
            <ac:chgData name="Reiji KOBAYASHI" userId="6a7beca970407859" providerId="LiveId" clId="{4D5FE60F-9B31-4149-BF65-2566A6C4336B}" dt="2019-02-22T02:56:19.693" v="75"/>
            <ac:spMkLst>
              <pc:docMk/>
              <pc:sldMasterMk cId="548191938" sldId="2147483660"/>
              <pc:sldLayoutMk cId="309352883" sldId="2147483665"/>
              <ac:spMk id="17" creationId="{80B078D9-D0C8-4CE0-B188-FD0F2581EB71}"/>
            </ac:spMkLst>
          </pc:spChg>
          <pc:spChg chg="add mod">
            <ac:chgData name="Reiji KOBAYASHI" userId="6a7beca970407859" providerId="LiveId" clId="{4D5FE60F-9B31-4149-BF65-2566A6C4336B}" dt="2019-02-22T02:56:19.693" v="75"/>
            <ac:spMkLst>
              <pc:docMk/>
              <pc:sldMasterMk cId="548191938" sldId="2147483660"/>
              <pc:sldLayoutMk cId="309352883" sldId="2147483665"/>
              <ac:spMk id="18" creationId="{8059DB5D-DFA9-4215-B753-B9BEDB5A939D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2:55:34.826" v="55"/>
          <pc:sldLayoutMkLst>
            <pc:docMk/>
            <pc:sldMasterMk cId="548191938" sldId="2147483660"/>
            <pc:sldLayoutMk cId="1881774328" sldId="2147483666"/>
          </pc:sldLayoutMkLst>
          <pc:spChg chg="del">
            <ac:chgData name="Reiji KOBAYASHI" userId="6a7beca970407859" providerId="LiveId" clId="{4D5FE60F-9B31-4149-BF65-2566A6C4336B}" dt="2019-02-22T02:55:34.212" v="54"/>
            <ac:spMkLst>
              <pc:docMk/>
              <pc:sldMasterMk cId="548191938" sldId="2147483660"/>
              <pc:sldLayoutMk cId="1881774328" sldId="2147483666"/>
              <ac:spMk id="3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34.212" v="54"/>
            <ac:spMkLst>
              <pc:docMk/>
              <pc:sldMasterMk cId="548191938" sldId="2147483660"/>
              <pc:sldLayoutMk cId="1881774328" sldId="2147483666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34.212" v="54"/>
            <ac:spMkLst>
              <pc:docMk/>
              <pc:sldMasterMk cId="548191938" sldId="2147483660"/>
              <pc:sldLayoutMk cId="1881774328" sldId="2147483666"/>
              <ac:spMk id="5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5:34.826" v="55"/>
            <ac:spMkLst>
              <pc:docMk/>
              <pc:sldMasterMk cId="548191938" sldId="2147483660"/>
              <pc:sldLayoutMk cId="1881774328" sldId="2147483666"/>
              <ac:spMk id="6" creationId="{BE8F5A06-AE25-4308-9741-58C11F78A296}"/>
            </ac:spMkLst>
          </pc:spChg>
          <pc:spChg chg="add mod">
            <ac:chgData name="Reiji KOBAYASHI" userId="6a7beca970407859" providerId="LiveId" clId="{4D5FE60F-9B31-4149-BF65-2566A6C4336B}" dt="2019-02-22T02:55:34.826" v="55"/>
            <ac:spMkLst>
              <pc:docMk/>
              <pc:sldMasterMk cId="548191938" sldId="2147483660"/>
              <pc:sldLayoutMk cId="1881774328" sldId="2147483666"/>
              <ac:spMk id="7" creationId="{C9E6282E-BA4A-4B0F-98F6-6A67D407B4F4}"/>
            </ac:spMkLst>
          </pc:spChg>
          <pc:spChg chg="add mod">
            <ac:chgData name="Reiji KOBAYASHI" userId="6a7beca970407859" providerId="LiveId" clId="{4D5FE60F-9B31-4149-BF65-2566A6C4336B}" dt="2019-02-22T02:55:34.826" v="55"/>
            <ac:spMkLst>
              <pc:docMk/>
              <pc:sldMasterMk cId="548191938" sldId="2147483660"/>
              <pc:sldLayoutMk cId="1881774328" sldId="2147483666"/>
              <ac:spMk id="8" creationId="{FA40AD4F-A0B3-44C7-82D2-3ACFF7CF51C9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2:55:38.142" v="57"/>
          <pc:sldLayoutMkLst>
            <pc:docMk/>
            <pc:sldMasterMk cId="548191938" sldId="2147483660"/>
            <pc:sldLayoutMk cId="2651466028" sldId="2147483667"/>
          </pc:sldLayoutMkLst>
          <pc:spChg chg="del">
            <ac:chgData name="Reiji KOBAYASHI" userId="6a7beca970407859" providerId="LiveId" clId="{4D5FE60F-9B31-4149-BF65-2566A6C4336B}" dt="2019-02-22T02:55:37.611" v="56"/>
            <ac:spMkLst>
              <pc:docMk/>
              <pc:sldMasterMk cId="548191938" sldId="2147483660"/>
              <pc:sldLayoutMk cId="2651466028" sldId="2147483667"/>
              <ac:spMk id="2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37.611" v="56"/>
            <ac:spMkLst>
              <pc:docMk/>
              <pc:sldMasterMk cId="548191938" sldId="2147483660"/>
              <pc:sldLayoutMk cId="2651466028" sldId="2147483667"/>
              <ac:spMk id="3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37.611" v="56"/>
            <ac:spMkLst>
              <pc:docMk/>
              <pc:sldMasterMk cId="548191938" sldId="2147483660"/>
              <pc:sldLayoutMk cId="2651466028" sldId="2147483667"/>
              <ac:spMk id="4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5:38.142" v="57"/>
            <ac:spMkLst>
              <pc:docMk/>
              <pc:sldMasterMk cId="548191938" sldId="2147483660"/>
              <pc:sldLayoutMk cId="2651466028" sldId="2147483667"/>
              <ac:spMk id="5" creationId="{D5D4F34C-351D-478E-B3DE-2842B83C239F}"/>
            </ac:spMkLst>
          </pc:spChg>
          <pc:spChg chg="add mod">
            <ac:chgData name="Reiji KOBAYASHI" userId="6a7beca970407859" providerId="LiveId" clId="{4D5FE60F-9B31-4149-BF65-2566A6C4336B}" dt="2019-02-22T02:55:38.142" v="57"/>
            <ac:spMkLst>
              <pc:docMk/>
              <pc:sldMasterMk cId="548191938" sldId="2147483660"/>
              <pc:sldLayoutMk cId="2651466028" sldId="2147483667"/>
              <ac:spMk id="6" creationId="{FC3EE561-3252-4B5E-991B-8AB862880C67}"/>
            </ac:spMkLst>
          </pc:spChg>
          <pc:spChg chg="add mod">
            <ac:chgData name="Reiji KOBAYASHI" userId="6a7beca970407859" providerId="LiveId" clId="{4D5FE60F-9B31-4149-BF65-2566A6C4336B}" dt="2019-02-22T02:55:38.142" v="57"/>
            <ac:spMkLst>
              <pc:docMk/>
              <pc:sldMasterMk cId="548191938" sldId="2147483660"/>
              <pc:sldLayoutMk cId="2651466028" sldId="2147483667"/>
              <ac:spMk id="7" creationId="{3C9B482D-4B35-442C-9C4E-88EF0BBEC5E1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3:10:31.721" v="319" actId="404"/>
          <pc:sldLayoutMkLst>
            <pc:docMk/>
            <pc:sldMasterMk cId="548191938" sldId="2147483660"/>
            <pc:sldLayoutMk cId="883295325" sldId="2147483668"/>
          </pc:sldLayoutMkLst>
          <pc:spChg chg="mod">
            <ac:chgData name="Reiji KOBAYASHI" userId="6a7beca970407859" providerId="LiveId" clId="{4D5FE60F-9B31-4149-BF65-2566A6C4336B}" dt="2019-02-22T03:10:31.721" v="319" actId="404"/>
            <ac:spMkLst>
              <pc:docMk/>
              <pc:sldMasterMk cId="548191938" sldId="2147483660"/>
              <pc:sldLayoutMk cId="883295325" sldId="2147483668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44.107" v="58"/>
            <ac:spMkLst>
              <pc:docMk/>
              <pc:sldMasterMk cId="548191938" sldId="2147483660"/>
              <pc:sldLayoutMk cId="883295325" sldId="2147483668"/>
              <ac:spMk id="5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44.107" v="58"/>
            <ac:spMkLst>
              <pc:docMk/>
              <pc:sldMasterMk cId="548191938" sldId="2147483660"/>
              <pc:sldLayoutMk cId="883295325" sldId="2147483668"/>
              <ac:spMk id="6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44.107" v="58"/>
            <ac:spMkLst>
              <pc:docMk/>
              <pc:sldMasterMk cId="548191938" sldId="2147483660"/>
              <pc:sldLayoutMk cId="883295325" sldId="2147483668"/>
              <ac:spMk id="7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5:44.628" v="59"/>
            <ac:spMkLst>
              <pc:docMk/>
              <pc:sldMasterMk cId="548191938" sldId="2147483660"/>
              <pc:sldLayoutMk cId="883295325" sldId="2147483668"/>
              <ac:spMk id="8" creationId="{2014E069-8300-4C3A-85BE-58DBE3C7753C}"/>
            </ac:spMkLst>
          </pc:spChg>
          <pc:spChg chg="add mod">
            <ac:chgData name="Reiji KOBAYASHI" userId="6a7beca970407859" providerId="LiveId" clId="{4D5FE60F-9B31-4149-BF65-2566A6C4336B}" dt="2019-02-22T02:55:44.628" v="59"/>
            <ac:spMkLst>
              <pc:docMk/>
              <pc:sldMasterMk cId="548191938" sldId="2147483660"/>
              <pc:sldLayoutMk cId="883295325" sldId="2147483668"/>
              <ac:spMk id="9" creationId="{2ACB62CA-914D-4F4E-9E7F-9C35EDC613D0}"/>
            </ac:spMkLst>
          </pc:spChg>
          <pc:spChg chg="add mod">
            <ac:chgData name="Reiji KOBAYASHI" userId="6a7beca970407859" providerId="LiveId" clId="{4D5FE60F-9B31-4149-BF65-2566A6C4336B}" dt="2019-02-22T02:55:44.628" v="59"/>
            <ac:spMkLst>
              <pc:docMk/>
              <pc:sldMasterMk cId="548191938" sldId="2147483660"/>
              <pc:sldLayoutMk cId="883295325" sldId="2147483668"/>
              <ac:spMk id="10" creationId="{B5BB9379-9F21-4752-A4B7-CB8AECC2768B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3:10:37.314" v="322" actId="403"/>
          <pc:sldLayoutMkLst>
            <pc:docMk/>
            <pc:sldMasterMk cId="548191938" sldId="2147483660"/>
            <pc:sldLayoutMk cId="952317138" sldId="2147483669"/>
          </pc:sldLayoutMkLst>
          <pc:spChg chg="mod">
            <ac:chgData name="Reiji KOBAYASHI" userId="6a7beca970407859" providerId="LiveId" clId="{4D5FE60F-9B31-4149-BF65-2566A6C4336B}" dt="2019-02-22T03:10:37.314" v="322" actId="403"/>
            <ac:spMkLst>
              <pc:docMk/>
              <pc:sldMasterMk cId="548191938" sldId="2147483660"/>
              <pc:sldLayoutMk cId="952317138" sldId="2147483669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48.884" v="60"/>
            <ac:spMkLst>
              <pc:docMk/>
              <pc:sldMasterMk cId="548191938" sldId="2147483660"/>
              <pc:sldLayoutMk cId="952317138" sldId="2147483669"/>
              <ac:spMk id="5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48.884" v="60"/>
            <ac:spMkLst>
              <pc:docMk/>
              <pc:sldMasterMk cId="548191938" sldId="2147483660"/>
              <pc:sldLayoutMk cId="952317138" sldId="2147483669"/>
              <ac:spMk id="6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48.884" v="60"/>
            <ac:spMkLst>
              <pc:docMk/>
              <pc:sldMasterMk cId="548191938" sldId="2147483660"/>
              <pc:sldLayoutMk cId="952317138" sldId="2147483669"/>
              <ac:spMk id="7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5:49.492" v="61"/>
            <ac:spMkLst>
              <pc:docMk/>
              <pc:sldMasterMk cId="548191938" sldId="2147483660"/>
              <pc:sldLayoutMk cId="952317138" sldId="2147483669"/>
              <ac:spMk id="8" creationId="{30FA5494-79DA-449F-A314-9A33B025533B}"/>
            </ac:spMkLst>
          </pc:spChg>
          <pc:spChg chg="add mod">
            <ac:chgData name="Reiji KOBAYASHI" userId="6a7beca970407859" providerId="LiveId" clId="{4D5FE60F-9B31-4149-BF65-2566A6C4336B}" dt="2019-02-22T02:55:49.492" v="61"/>
            <ac:spMkLst>
              <pc:docMk/>
              <pc:sldMasterMk cId="548191938" sldId="2147483660"/>
              <pc:sldLayoutMk cId="952317138" sldId="2147483669"/>
              <ac:spMk id="9" creationId="{FDFE52F3-0743-4EE1-BA55-68EFE3D624D3}"/>
            </ac:spMkLst>
          </pc:spChg>
          <pc:spChg chg="add mod">
            <ac:chgData name="Reiji KOBAYASHI" userId="6a7beca970407859" providerId="LiveId" clId="{4D5FE60F-9B31-4149-BF65-2566A6C4336B}" dt="2019-02-22T02:55:49.492" v="61"/>
            <ac:spMkLst>
              <pc:docMk/>
              <pc:sldMasterMk cId="548191938" sldId="2147483660"/>
              <pc:sldLayoutMk cId="952317138" sldId="2147483669"/>
              <ac:spMk id="10" creationId="{315F5400-E705-4C60-9E45-7D969CC5356C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2:55:55.043" v="63"/>
          <pc:sldLayoutMkLst>
            <pc:docMk/>
            <pc:sldMasterMk cId="548191938" sldId="2147483660"/>
            <pc:sldLayoutMk cId="786365097" sldId="2147483670"/>
          </pc:sldLayoutMkLst>
          <pc:spChg chg="del">
            <ac:chgData name="Reiji KOBAYASHI" userId="6a7beca970407859" providerId="LiveId" clId="{4D5FE60F-9B31-4149-BF65-2566A6C4336B}" dt="2019-02-22T02:55:54.572" v="62"/>
            <ac:spMkLst>
              <pc:docMk/>
              <pc:sldMasterMk cId="548191938" sldId="2147483660"/>
              <pc:sldLayoutMk cId="786365097" sldId="2147483670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54.572" v="62"/>
            <ac:spMkLst>
              <pc:docMk/>
              <pc:sldMasterMk cId="548191938" sldId="2147483660"/>
              <pc:sldLayoutMk cId="786365097" sldId="2147483670"/>
              <ac:spMk id="5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54.572" v="62"/>
            <ac:spMkLst>
              <pc:docMk/>
              <pc:sldMasterMk cId="548191938" sldId="2147483660"/>
              <pc:sldLayoutMk cId="786365097" sldId="2147483670"/>
              <ac:spMk id="6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5:55.043" v="63"/>
            <ac:spMkLst>
              <pc:docMk/>
              <pc:sldMasterMk cId="548191938" sldId="2147483660"/>
              <pc:sldLayoutMk cId="786365097" sldId="2147483670"/>
              <ac:spMk id="7" creationId="{587E23C6-2F36-43ED-9B29-F34EEF2523C9}"/>
            </ac:spMkLst>
          </pc:spChg>
          <pc:spChg chg="add mod">
            <ac:chgData name="Reiji KOBAYASHI" userId="6a7beca970407859" providerId="LiveId" clId="{4D5FE60F-9B31-4149-BF65-2566A6C4336B}" dt="2019-02-22T02:55:55.043" v="63"/>
            <ac:spMkLst>
              <pc:docMk/>
              <pc:sldMasterMk cId="548191938" sldId="2147483660"/>
              <pc:sldLayoutMk cId="786365097" sldId="2147483670"/>
              <ac:spMk id="8" creationId="{37AA8844-0297-424A-A89E-B4A0CCCCDE5A}"/>
            </ac:spMkLst>
          </pc:spChg>
          <pc:spChg chg="add mod">
            <ac:chgData name="Reiji KOBAYASHI" userId="6a7beca970407859" providerId="LiveId" clId="{4D5FE60F-9B31-4149-BF65-2566A6C4336B}" dt="2019-02-22T02:55:55.043" v="63"/>
            <ac:spMkLst>
              <pc:docMk/>
              <pc:sldMasterMk cId="548191938" sldId="2147483660"/>
              <pc:sldLayoutMk cId="786365097" sldId="2147483670"/>
              <ac:spMk id="9" creationId="{B168960D-1779-4BD9-947B-81305365B726}"/>
            </ac:spMkLst>
          </pc:spChg>
        </pc:sldLayoutChg>
        <pc:sldLayoutChg chg="addSp delSp modSp">
          <pc:chgData name="Reiji KOBAYASHI" userId="6a7beca970407859" providerId="LiveId" clId="{4D5FE60F-9B31-4149-BF65-2566A6C4336B}" dt="2019-02-22T02:55:57.621" v="65"/>
          <pc:sldLayoutMkLst>
            <pc:docMk/>
            <pc:sldMasterMk cId="548191938" sldId="2147483660"/>
            <pc:sldLayoutMk cId="1270389331" sldId="2147483671"/>
          </pc:sldLayoutMkLst>
          <pc:spChg chg="del">
            <ac:chgData name="Reiji KOBAYASHI" userId="6a7beca970407859" providerId="LiveId" clId="{4D5FE60F-9B31-4149-BF65-2566A6C4336B}" dt="2019-02-22T02:55:57.181" v="64"/>
            <ac:spMkLst>
              <pc:docMk/>
              <pc:sldMasterMk cId="548191938" sldId="2147483660"/>
              <pc:sldLayoutMk cId="1270389331" sldId="2147483671"/>
              <ac:spMk id="4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57.181" v="64"/>
            <ac:spMkLst>
              <pc:docMk/>
              <pc:sldMasterMk cId="548191938" sldId="2147483660"/>
              <pc:sldLayoutMk cId="1270389331" sldId="2147483671"/>
              <ac:spMk id="5" creationId="{00000000-0000-0000-0000-000000000000}"/>
            </ac:spMkLst>
          </pc:spChg>
          <pc:spChg chg="del">
            <ac:chgData name="Reiji KOBAYASHI" userId="6a7beca970407859" providerId="LiveId" clId="{4D5FE60F-9B31-4149-BF65-2566A6C4336B}" dt="2019-02-22T02:55:57.181" v="64"/>
            <ac:spMkLst>
              <pc:docMk/>
              <pc:sldMasterMk cId="548191938" sldId="2147483660"/>
              <pc:sldLayoutMk cId="1270389331" sldId="2147483671"/>
              <ac:spMk id="6" creationId="{00000000-0000-0000-0000-000000000000}"/>
            </ac:spMkLst>
          </pc:spChg>
          <pc:spChg chg="add mod">
            <ac:chgData name="Reiji KOBAYASHI" userId="6a7beca970407859" providerId="LiveId" clId="{4D5FE60F-9B31-4149-BF65-2566A6C4336B}" dt="2019-02-22T02:55:57.621" v="65"/>
            <ac:spMkLst>
              <pc:docMk/>
              <pc:sldMasterMk cId="548191938" sldId="2147483660"/>
              <pc:sldLayoutMk cId="1270389331" sldId="2147483671"/>
              <ac:spMk id="7" creationId="{E8BE7754-F461-484B-B1C2-2960C633A70E}"/>
            </ac:spMkLst>
          </pc:spChg>
          <pc:spChg chg="add mod">
            <ac:chgData name="Reiji KOBAYASHI" userId="6a7beca970407859" providerId="LiveId" clId="{4D5FE60F-9B31-4149-BF65-2566A6C4336B}" dt="2019-02-22T02:55:57.621" v="65"/>
            <ac:spMkLst>
              <pc:docMk/>
              <pc:sldMasterMk cId="548191938" sldId="2147483660"/>
              <pc:sldLayoutMk cId="1270389331" sldId="2147483671"/>
              <ac:spMk id="8" creationId="{5EEC551E-FA27-4EC5-B768-9883F13E32AA}"/>
            </ac:spMkLst>
          </pc:spChg>
          <pc:spChg chg="add mod">
            <ac:chgData name="Reiji KOBAYASHI" userId="6a7beca970407859" providerId="LiveId" clId="{4D5FE60F-9B31-4149-BF65-2566A6C4336B}" dt="2019-02-22T02:55:57.621" v="65"/>
            <ac:spMkLst>
              <pc:docMk/>
              <pc:sldMasterMk cId="548191938" sldId="2147483660"/>
              <pc:sldLayoutMk cId="1270389331" sldId="2147483671"/>
              <ac:spMk id="9" creationId="{A1ACAF05-EC66-445F-A55B-06B634B86A5C}"/>
            </ac:spMkLst>
          </pc:spChg>
        </pc:sldLayoutChg>
      </pc:sldMasterChg>
    </pc:docChg>
  </pc:docChgLst>
  <pc:docChgLst>
    <pc:chgData name="Reiji KOBAYASHI" userId="6a7beca970407859" providerId="LiveId" clId="{E8D7E6B5-D7A8-4681-B16C-85EAB1F7D325}"/>
    <pc:docChg chg="undo custSel addSld delSld modSld sldOrd">
      <pc:chgData name="Reiji KOBAYASHI" userId="6a7beca970407859" providerId="LiveId" clId="{E8D7E6B5-D7A8-4681-B16C-85EAB1F7D325}" dt="2019-02-22T10:55:50.171" v="959" actId="948"/>
      <pc:docMkLst>
        <pc:docMk/>
      </pc:docMkLst>
      <pc:sldChg chg="addSp delSp modSp">
        <pc:chgData name="Reiji KOBAYASHI" userId="6a7beca970407859" providerId="LiveId" clId="{E8D7E6B5-D7A8-4681-B16C-85EAB1F7D325}" dt="2019-02-22T10:54:02.222" v="949" actId="478"/>
        <pc:sldMkLst>
          <pc:docMk/>
          <pc:sldMk cId="3960897610" sldId="264"/>
        </pc:sldMkLst>
        <pc:spChg chg="mod">
          <ac:chgData name="Reiji KOBAYASHI" userId="6a7beca970407859" providerId="LiveId" clId="{E8D7E6B5-D7A8-4681-B16C-85EAB1F7D325}" dt="2019-02-22T10:53:29.839" v="934" actId="1035"/>
          <ac:spMkLst>
            <pc:docMk/>
            <pc:sldMk cId="3960897610" sldId="264"/>
            <ac:spMk id="18" creationId="{05BD9017-6E96-4306-A64E-A2AF2FD67870}"/>
          </ac:spMkLst>
        </pc:spChg>
        <pc:spChg chg="mod">
          <ac:chgData name="Reiji KOBAYASHI" userId="6a7beca970407859" providerId="LiveId" clId="{E8D7E6B5-D7A8-4681-B16C-85EAB1F7D325}" dt="2019-02-22T10:53:37.418" v="946" actId="1035"/>
          <ac:spMkLst>
            <pc:docMk/>
            <pc:sldMk cId="3960897610" sldId="264"/>
            <ac:spMk id="21" creationId="{06BC00A6-F59B-4CA2-A8B0-03FA32BDDA72}"/>
          </ac:spMkLst>
        </pc:spChg>
        <pc:cxnChg chg="add del mod">
          <ac:chgData name="Reiji KOBAYASHI" userId="6a7beca970407859" providerId="LiveId" clId="{E8D7E6B5-D7A8-4681-B16C-85EAB1F7D325}" dt="2019-02-22T10:54:02.222" v="949" actId="478"/>
          <ac:cxnSpMkLst>
            <pc:docMk/>
            <pc:sldMk cId="3960897610" sldId="264"/>
            <ac:cxnSpMk id="6" creationId="{F8CB11D6-760A-4510-940D-C872F1C7844F}"/>
          </ac:cxnSpMkLst>
        </pc:cxnChg>
        <pc:cxnChg chg="mod">
          <ac:chgData name="Reiji KOBAYASHI" userId="6a7beca970407859" providerId="LiveId" clId="{E8D7E6B5-D7A8-4681-B16C-85EAB1F7D325}" dt="2019-02-22T09:01:26.800" v="4" actId="14100"/>
          <ac:cxnSpMkLst>
            <pc:docMk/>
            <pc:sldMk cId="3960897610" sldId="264"/>
            <ac:cxnSpMk id="9" creationId="{4516A515-033C-4C40-9E4A-8AD97134BA03}"/>
          </ac:cxnSpMkLst>
        </pc:cxnChg>
      </pc:sldChg>
      <pc:sldChg chg="addSp delSp">
        <pc:chgData name="Reiji KOBAYASHI" userId="6a7beca970407859" providerId="LiveId" clId="{E8D7E6B5-D7A8-4681-B16C-85EAB1F7D325}" dt="2019-02-22T10:55:26.905" v="958"/>
        <pc:sldMkLst>
          <pc:docMk/>
          <pc:sldMk cId="4277233714" sldId="265"/>
        </pc:sldMkLst>
        <pc:spChg chg="add">
          <ac:chgData name="Reiji KOBAYASHI" userId="6a7beca970407859" providerId="LiveId" clId="{E8D7E6B5-D7A8-4681-B16C-85EAB1F7D325}" dt="2019-02-22T10:55:26.905" v="958"/>
          <ac:spMkLst>
            <pc:docMk/>
            <pc:sldMk cId="4277233714" sldId="265"/>
            <ac:spMk id="28" creationId="{E312589A-0056-4700-AC06-25CFC9E28897}"/>
          </ac:spMkLst>
        </pc:spChg>
        <pc:spChg chg="del">
          <ac:chgData name="Reiji KOBAYASHI" userId="6a7beca970407859" providerId="LiveId" clId="{E8D7E6B5-D7A8-4681-B16C-85EAB1F7D325}" dt="2019-02-22T10:55:26.233" v="957" actId="478"/>
          <ac:spMkLst>
            <pc:docMk/>
            <pc:sldMk cId="4277233714" sldId="265"/>
            <ac:spMk id="69" creationId="{C8477EF1-16DF-4B35-9F8F-150985FAFD08}"/>
          </ac:spMkLst>
        </pc:spChg>
      </pc:sldChg>
      <pc:sldChg chg="addSp delSp modSp ord">
        <pc:chgData name="Reiji KOBAYASHI" userId="6a7beca970407859" providerId="LiveId" clId="{E8D7E6B5-D7A8-4681-B16C-85EAB1F7D325}" dt="2019-02-22T10:55:50.171" v="959" actId="948"/>
        <pc:sldMkLst>
          <pc:docMk/>
          <pc:sldMk cId="1227111062" sldId="266"/>
        </pc:sldMkLst>
        <pc:spChg chg="mod">
          <ac:chgData name="Reiji KOBAYASHI" userId="6a7beca970407859" providerId="LiveId" clId="{E8D7E6B5-D7A8-4681-B16C-85EAB1F7D325}" dt="2019-02-22T09:29:28.589" v="184"/>
          <ac:spMkLst>
            <pc:docMk/>
            <pc:sldMk cId="1227111062" sldId="266"/>
            <ac:spMk id="2" creationId="{D9EAAE87-27ED-4FCE-937B-610600135BAB}"/>
          </ac:spMkLst>
        </pc:spChg>
        <pc:spChg chg="del mod">
          <ac:chgData name="Reiji KOBAYASHI" userId="6a7beca970407859" providerId="LiveId" clId="{E8D7E6B5-D7A8-4681-B16C-85EAB1F7D325}" dt="2019-02-22T09:28:18.450" v="140" actId="478"/>
          <ac:spMkLst>
            <pc:docMk/>
            <pc:sldMk cId="1227111062" sldId="266"/>
            <ac:spMk id="3" creationId="{601E4AB4-1AD7-4E2D-A0FF-4EBC3FF1E90F}"/>
          </ac:spMkLst>
        </pc:spChg>
        <pc:spChg chg="del mod">
          <ac:chgData name="Reiji KOBAYASHI" userId="6a7beca970407859" providerId="LiveId" clId="{E8D7E6B5-D7A8-4681-B16C-85EAB1F7D325}" dt="2019-02-22T09:32:56.397" v="430" actId="478"/>
          <ac:spMkLst>
            <pc:docMk/>
            <pc:sldMk cId="1227111062" sldId="266"/>
            <ac:spMk id="4" creationId="{2BF5B891-BDFE-45BB-898F-86BD4CCA59C6}"/>
          </ac:spMkLst>
        </pc:spChg>
        <pc:spChg chg="del">
          <ac:chgData name="Reiji KOBAYASHI" userId="6a7beca970407859" providerId="LiveId" clId="{E8D7E6B5-D7A8-4681-B16C-85EAB1F7D325}" dt="2019-02-22T09:28:06.603" v="136" actId="478"/>
          <ac:spMkLst>
            <pc:docMk/>
            <pc:sldMk cId="1227111062" sldId="266"/>
            <ac:spMk id="7" creationId="{454A430F-D8AD-414F-8496-05CF36475E19}"/>
          </ac:spMkLst>
        </pc:spChg>
        <pc:spChg chg="add mod">
          <ac:chgData name="Reiji KOBAYASHI" userId="6a7beca970407859" providerId="LiveId" clId="{E8D7E6B5-D7A8-4681-B16C-85EAB1F7D325}" dt="2019-02-22T10:55:50.171" v="959" actId="948"/>
          <ac:spMkLst>
            <pc:docMk/>
            <pc:sldMk cId="1227111062" sldId="266"/>
            <ac:spMk id="10" creationId="{03B5E5EE-F1F5-469F-9374-48A8B7AAD080}"/>
          </ac:spMkLst>
        </pc:spChg>
        <pc:spChg chg="add mod">
          <ac:chgData name="Reiji KOBAYASHI" userId="6a7beca970407859" providerId="LiveId" clId="{E8D7E6B5-D7A8-4681-B16C-85EAB1F7D325}" dt="2019-02-22T10:32:56.662" v="713" actId="1076"/>
          <ac:spMkLst>
            <pc:docMk/>
            <pc:sldMk cId="1227111062" sldId="266"/>
            <ac:spMk id="11" creationId="{1C86B466-0C9B-481F-AF21-6B6F0755F9DD}"/>
          </ac:spMkLst>
        </pc:spChg>
        <pc:picChg chg="del">
          <ac:chgData name="Reiji KOBAYASHI" userId="6a7beca970407859" providerId="LiveId" clId="{E8D7E6B5-D7A8-4681-B16C-85EAB1F7D325}" dt="2019-02-22T09:28:03.514" v="135" actId="478"/>
          <ac:picMkLst>
            <pc:docMk/>
            <pc:sldMk cId="1227111062" sldId="266"/>
            <ac:picMk id="5" creationId="{B2F231C5-A12A-45C9-8F67-8BCA6A3AB2DF}"/>
          </ac:picMkLst>
        </pc:picChg>
        <pc:picChg chg="del">
          <ac:chgData name="Reiji KOBAYASHI" userId="6a7beca970407859" providerId="LiveId" clId="{E8D7E6B5-D7A8-4681-B16C-85EAB1F7D325}" dt="2019-02-22T09:28:00.121" v="134" actId="478"/>
          <ac:picMkLst>
            <pc:docMk/>
            <pc:sldMk cId="1227111062" sldId="266"/>
            <ac:picMk id="6" creationId="{2801A5B5-6442-446A-8276-B319D1BA4001}"/>
          </ac:picMkLst>
        </pc:picChg>
        <pc:picChg chg="add mod">
          <ac:chgData name="Reiji KOBAYASHI" userId="6a7beca970407859" providerId="LiveId" clId="{E8D7E6B5-D7A8-4681-B16C-85EAB1F7D325}" dt="2019-02-22T10:32:51.054" v="711" actId="1076"/>
          <ac:picMkLst>
            <pc:docMk/>
            <pc:sldMk cId="1227111062" sldId="266"/>
            <ac:picMk id="8" creationId="{5AFF591B-1AC5-4E32-856B-03CF5A1CF9C2}"/>
          </ac:picMkLst>
        </pc:picChg>
        <pc:picChg chg="add mod">
          <ac:chgData name="Reiji KOBAYASHI" userId="6a7beca970407859" providerId="LiveId" clId="{E8D7E6B5-D7A8-4681-B16C-85EAB1F7D325}" dt="2019-02-22T09:33:30.010" v="437" actId="1076"/>
          <ac:picMkLst>
            <pc:docMk/>
            <pc:sldMk cId="1227111062" sldId="266"/>
            <ac:picMk id="9" creationId="{7890B139-C82F-4DFE-A308-1582D0F008B7}"/>
          </ac:picMkLst>
        </pc:picChg>
      </pc:sldChg>
      <pc:sldChg chg="modSp">
        <pc:chgData name="Reiji KOBAYASHI" userId="6a7beca970407859" providerId="LiveId" clId="{E8D7E6B5-D7A8-4681-B16C-85EAB1F7D325}" dt="2019-02-22T09:03:18.749" v="79"/>
        <pc:sldMkLst>
          <pc:docMk/>
          <pc:sldMk cId="1929919418" sldId="275"/>
        </pc:sldMkLst>
        <pc:spChg chg="mod">
          <ac:chgData name="Reiji KOBAYASHI" userId="6a7beca970407859" providerId="LiveId" clId="{E8D7E6B5-D7A8-4681-B16C-85EAB1F7D325}" dt="2019-02-22T09:03:18.749" v="79"/>
          <ac:spMkLst>
            <pc:docMk/>
            <pc:sldMk cId="1929919418" sldId="275"/>
            <ac:spMk id="7" creationId="{9E3D2BCB-34CA-42B4-87E0-12C79E6A28ED}"/>
          </ac:spMkLst>
        </pc:spChg>
      </pc:sldChg>
      <pc:sldChg chg="add del">
        <pc:chgData name="Reiji KOBAYASHI" userId="6a7beca970407859" providerId="LiveId" clId="{E8D7E6B5-D7A8-4681-B16C-85EAB1F7D325}" dt="2019-02-22T10:42:08.502" v="723" actId="2696"/>
        <pc:sldMkLst>
          <pc:docMk/>
          <pc:sldMk cId="3476051565" sldId="277"/>
        </pc:sldMkLst>
      </pc:sldChg>
      <pc:sldChg chg="modSp">
        <pc:chgData name="Reiji KOBAYASHI" userId="6a7beca970407859" providerId="LiveId" clId="{E8D7E6B5-D7A8-4681-B16C-85EAB1F7D325}" dt="2019-02-22T09:35:57.381" v="474" actId="404"/>
        <pc:sldMkLst>
          <pc:docMk/>
          <pc:sldMk cId="845379932" sldId="280"/>
        </pc:sldMkLst>
        <pc:spChg chg="mod">
          <ac:chgData name="Reiji KOBAYASHI" userId="6a7beca970407859" providerId="LiveId" clId="{E8D7E6B5-D7A8-4681-B16C-85EAB1F7D325}" dt="2019-02-22T09:35:57.381" v="474" actId="404"/>
          <ac:spMkLst>
            <pc:docMk/>
            <pc:sldMk cId="845379932" sldId="280"/>
            <ac:spMk id="3" creationId="{00000000-0000-0000-0000-000000000000}"/>
          </ac:spMkLst>
        </pc:spChg>
        <pc:spChg chg="mod">
          <ac:chgData name="Reiji KOBAYASHI" userId="6a7beca970407859" providerId="LiveId" clId="{E8D7E6B5-D7A8-4681-B16C-85EAB1F7D325}" dt="2019-02-22T09:34:58.713" v="473" actId="1076"/>
          <ac:spMkLst>
            <pc:docMk/>
            <pc:sldMk cId="845379932" sldId="280"/>
            <ac:spMk id="8" creationId="{00000000-0000-0000-0000-000000000000}"/>
          </ac:spMkLst>
        </pc:spChg>
      </pc:sldChg>
      <pc:sldChg chg="addSp delSp modSp">
        <pc:chgData name="Reiji KOBAYASHI" userId="6a7beca970407859" providerId="LiveId" clId="{E8D7E6B5-D7A8-4681-B16C-85EAB1F7D325}" dt="2019-02-22T10:55:19.673" v="956" actId="1076"/>
        <pc:sldMkLst>
          <pc:docMk/>
          <pc:sldMk cId="4253402532" sldId="283"/>
        </pc:sldMkLst>
        <pc:spChg chg="add mod">
          <ac:chgData name="Reiji KOBAYASHI" userId="6a7beca970407859" providerId="LiveId" clId="{E8D7E6B5-D7A8-4681-B16C-85EAB1F7D325}" dt="2019-02-22T10:55:19.673" v="956" actId="1076"/>
          <ac:spMkLst>
            <pc:docMk/>
            <pc:sldMk cId="4253402532" sldId="283"/>
            <ac:spMk id="28" creationId="{B5F610A6-91C3-4AAC-860E-DA46F06E6BF6}"/>
          </ac:spMkLst>
        </pc:spChg>
        <pc:spChg chg="del">
          <ac:chgData name="Reiji KOBAYASHI" userId="6a7beca970407859" providerId="LiveId" clId="{E8D7E6B5-D7A8-4681-B16C-85EAB1F7D325}" dt="2019-02-22T10:55:02.483" v="951" actId="478"/>
          <ac:spMkLst>
            <pc:docMk/>
            <pc:sldMk cId="4253402532" sldId="283"/>
            <ac:spMk id="29" creationId="{B1D8BE8B-F24A-48CD-A916-5CB4E3236289}"/>
          </ac:spMkLst>
        </pc:spChg>
        <pc:picChg chg="mod">
          <ac:chgData name="Reiji KOBAYASHI" userId="6a7beca970407859" providerId="LiveId" clId="{E8D7E6B5-D7A8-4681-B16C-85EAB1F7D325}" dt="2019-02-22T10:55:15.561" v="955" actId="1076"/>
          <ac:picMkLst>
            <pc:docMk/>
            <pc:sldMk cId="4253402532" sldId="283"/>
            <ac:picMk id="10" creationId="{E40005B8-F490-4AE7-971F-C9A4F8658157}"/>
          </ac:picMkLst>
        </pc:picChg>
      </pc:sldChg>
      <pc:sldChg chg="del">
        <pc:chgData name="Reiji KOBAYASHI" userId="6a7beca970407859" providerId="LiveId" clId="{E8D7E6B5-D7A8-4681-B16C-85EAB1F7D325}" dt="2019-02-22T10:32:11.928" v="706" actId="2696"/>
        <pc:sldMkLst>
          <pc:docMk/>
          <pc:sldMk cId="1729720503" sldId="286"/>
        </pc:sldMkLst>
      </pc:sldChg>
      <pc:sldChg chg="del">
        <pc:chgData name="Reiji KOBAYASHI" userId="6a7beca970407859" providerId="LiveId" clId="{E8D7E6B5-D7A8-4681-B16C-85EAB1F7D325}" dt="2019-02-22T10:32:17.928" v="707" actId="2696"/>
        <pc:sldMkLst>
          <pc:docMk/>
          <pc:sldMk cId="3665150432" sldId="287"/>
        </pc:sldMkLst>
      </pc:sldChg>
      <pc:sldChg chg="modSp">
        <pc:chgData name="Reiji KOBAYASHI" userId="6a7beca970407859" providerId="LiveId" clId="{E8D7E6B5-D7A8-4681-B16C-85EAB1F7D325}" dt="2019-02-22T10:52:43.141" v="931" actId="14100"/>
        <pc:sldMkLst>
          <pc:docMk/>
          <pc:sldMk cId="1912400941" sldId="288"/>
        </pc:sldMkLst>
        <pc:spChg chg="mod">
          <ac:chgData name="Reiji KOBAYASHI" userId="6a7beca970407859" providerId="LiveId" clId="{E8D7E6B5-D7A8-4681-B16C-85EAB1F7D325}" dt="2019-02-22T10:52:43.141" v="931" actId="14100"/>
          <ac:spMkLst>
            <pc:docMk/>
            <pc:sldMk cId="1912400941" sldId="288"/>
            <ac:spMk id="14" creationId="{B43D9F0F-3BEB-43DA-8D6C-2E0A95C620F7}"/>
          </ac:spMkLst>
        </pc:spChg>
      </pc:sldChg>
      <pc:sldChg chg="modSp">
        <pc:chgData name="Reiji KOBAYASHI" userId="6a7beca970407859" providerId="LiveId" clId="{E8D7E6B5-D7A8-4681-B16C-85EAB1F7D325}" dt="2019-02-22T10:42:43.715" v="724" actId="207"/>
        <pc:sldMkLst>
          <pc:docMk/>
          <pc:sldMk cId="1015456907" sldId="291"/>
        </pc:sldMkLst>
        <pc:spChg chg="mod">
          <ac:chgData name="Reiji KOBAYASHI" userId="6a7beca970407859" providerId="LiveId" clId="{E8D7E6B5-D7A8-4681-B16C-85EAB1F7D325}" dt="2019-02-22T10:42:43.715" v="724" actId="207"/>
          <ac:spMkLst>
            <pc:docMk/>
            <pc:sldMk cId="1015456907" sldId="291"/>
            <ac:spMk id="15" creationId="{D75EE8D6-D9D0-4147-8577-5C99D9113056}"/>
          </ac:spMkLst>
        </pc:spChg>
        <pc:spChg chg="mod">
          <ac:chgData name="Reiji KOBAYASHI" userId="6a7beca970407859" providerId="LiveId" clId="{E8D7E6B5-D7A8-4681-B16C-85EAB1F7D325}" dt="2019-02-22T10:35:17.507" v="721" actId="948"/>
          <ac:spMkLst>
            <pc:docMk/>
            <pc:sldMk cId="1015456907" sldId="291"/>
            <ac:spMk id="23" creationId="{0765FAB7-5C55-47F4-AC8E-878DB4C6FF1A}"/>
          </ac:spMkLst>
        </pc:spChg>
        <pc:spChg chg="mod">
          <ac:chgData name="Reiji KOBAYASHI" userId="6a7beca970407859" providerId="LiveId" clId="{E8D7E6B5-D7A8-4681-B16C-85EAB1F7D325}" dt="2019-02-22T10:42:43.715" v="724" actId="207"/>
          <ac:spMkLst>
            <pc:docMk/>
            <pc:sldMk cId="1015456907" sldId="291"/>
            <ac:spMk id="27" creationId="{79EF334A-9404-4D6B-91AC-28C41409C09C}"/>
          </ac:spMkLst>
        </pc:spChg>
        <pc:spChg chg="mod">
          <ac:chgData name="Reiji KOBAYASHI" userId="6a7beca970407859" providerId="LiveId" clId="{E8D7E6B5-D7A8-4681-B16C-85EAB1F7D325}" dt="2019-02-22T10:35:17.507" v="721" actId="948"/>
          <ac:spMkLst>
            <pc:docMk/>
            <pc:sldMk cId="1015456907" sldId="291"/>
            <ac:spMk id="34" creationId="{07EB9847-2D02-4588-84C9-92F806F0921E}"/>
          </ac:spMkLst>
        </pc:spChg>
        <pc:cxnChg chg="mod">
          <ac:chgData name="Reiji KOBAYASHI" userId="6a7beca970407859" providerId="LiveId" clId="{E8D7E6B5-D7A8-4681-B16C-85EAB1F7D325}" dt="2019-02-22T10:35:00.535" v="720" actId="948"/>
          <ac:cxnSpMkLst>
            <pc:docMk/>
            <pc:sldMk cId="1015456907" sldId="291"/>
            <ac:cxnSpMk id="13" creationId="{BE86F0B8-13FD-4A2C-8CB6-FF8AE2EFEBF3}"/>
          </ac:cxnSpMkLst>
        </pc:cxnChg>
      </pc:sldChg>
      <pc:sldChg chg="modSp">
        <pc:chgData name="Reiji KOBAYASHI" userId="6a7beca970407859" providerId="LiveId" clId="{E8D7E6B5-D7A8-4681-B16C-85EAB1F7D325}" dt="2019-02-22T10:35:29.955" v="722" actId="5793"/>
        <pc:sldMkLst>
          <pc:docMk/>
          <pc:sldMk cId="3398404463" sldId="294"/>
        </pc:sldMkLst>
        <pc:spChg chg="mod">
          <ac:chgData name="Reiji KOBAYASHI" userId="6a7beca970407859" providerId="LiveId" clId="{E8D7E6B5-D7A8-4681-B16C-85EAB1F7D325}" dt="2019-02-22T10:35:29.955" v="722" actId="5793"/>
          <ac:spMkLst>
            <pc:docMk/>
            <pc:sldMk cId="3398404463" sldId="294"/>
            <ac:spMk id="5" creationId="{8461F0C3-321C-4C20-8554-3D29998217D6}"/>
          </ac:spMkLst>
        </pc:spChg>
      </pc:sldChg>
      <pc:sldChg chg="addSp modSp">
        <pc:chgData name="Reiji KOBAYASHI" userId="6a7beca970407859" providerId="LiveId" clId="{E8D7E6B5-D7A8-4681-B16C-85EAB1F7D325}" dt="2019-02-22T09:02:44.560" v="15" actId="1076"/>
        <pc:sldMkLst>
          <pc:docMk/>
          <pc:sldMk cId="536735981" sldId="295"/>
        </pc:sldMkLst>
        <pc:spChg chg="add mod">
          <ac:chgData name="Reiji KOBAYASHI" userId="6a7beca970407859" providerId="LiveId" clId="{E8D7E6B5-D7A8-4681-B16C-85EAB1F7D325}" dt="2019-02-22T09:02:44.560" v="15" actId="1076"/>
          <ac:spMkLst>
            <pc:docMk/>
            <pc:sldMk cId="536735981" sldId="295"/>
            <ac:spMk id="11" creationId="{24D6D3F0-53EE-4F6C-A4F3-1FEF998F44F8}"/>
          </ac:spMkLst>
        </pc:spChg>
        <pc:picChg chg="mod">
          <ac:chgData name="Reiji KOBAYASHI" userId="6a7beca970407859" providerId="LiveId" clId="{E8D7E6B5-D7A8-4681-B16C-85EAB1F7D325}" dt="2019-02-22T09:02:36.942" v="14" actId="1076"/>
          <ac:picMkLst>
            <pc:docMk/>
            <pc:sldMk cId="536735981" sldId="295"/>
            <ac:picMk id="3" creationId="{EA27286D-74FD-4D18-A0E8-252DF9306594}"/>
          </ac:picMkLst>
        </pc:picChg>
      </pc:sldChg>
      <pc:sldChg chg="add del">
        <pc:chgData name="Reiji KOBAYASHI" userId="6a7beca970407859" providerId="LiveId" clId="{E8D7E6B5-D7A8-4681-B16C-85EAB1F7D325}" dt="2019-02-22T09:39:56.463" v="479" actId="2696"/>
        <pc:sldMkLst>
          <pc:docMk/>
          <pc:sldMk cId="814365341" sldId="296"/>
        </pc:sldMkLst>
      </pc:sldChg>
      <pc:sldChg chg="addSp delSp modSp add delAnim modAnim">
        <pc:chgData name="Reiji KOBAYASHI" userId="6a7beca970407859" providerId="LiveId" clId="{E8D7E6B5-D7A8-4681-B16C-85EAB1F7D325}" dt="2019-02-22T10:51:47.018" v="930" actId="1076"/>
        <pc:sldMkLst>
          <pc:docMk/>
          <pc:sldMk cId="4194968346" sldId="297"/>
        </pc:sldMkLst>
        <pc:spChg chg="mod">
          <ac:chgData name="Reiji KOBAYASHI" userId="6a7beca970407859" providerId="LiveId" clId="{E8D7E6B5-D7A8-4681-B16C-85EAB1F7D325}" dt="2019-02-22T10:03:31.450" v="490" actId="555"/>
          <ac:spMkLst>
            <pc:docMk/>
            <pc:sldMk cId="4194968346" sldId="297"/>
            <ac:spMk id="6" creationId="{15EA4951-7A5A-4DEC-9D68-145E2343773A}"/>
          </ac:spMkLst>
        </pc:spChg>
        <pc:spChg chg="mod">
          <ac:chgData name="Reiji KOBAYASHI" userId="6a7beca970407859" providerId="LiveId" clId="{E8D7E6B5-D7A8-4681-B16C-85EAB1F7D325}" dt="2019-02-22T10:06:12.151" v="492" actId="20577"/>
          <ac:spMkLst>
            <pc:docMk/>
            <pc:sldMk cId="4194968346" sldId="297"/>
            <ac:spMk id="7" creationId="{F0925A4F-7DC5-4DA5-A708-97A6559450F1}"/>
          </ac:spMkLst>
        </pc:spChg>
        <pc:spChg chg="mod">
          <ac:chgData name="Reiji KOBAYASHI" userId="6a7beca970407859" providerId="LiveId" clId="{E8D7E6B5-D7A8-4681-B16C-85EAB1F7D325}" dt="2019-02-22T10:03:31.450" v="490" actId="555"/>
          <ac:spMkLst>
            <pc:docMk/>
            <pc:sldMk cId="4194968346" sldId="297"/>
            <ac:spMk id="8" creationId="{EB6D4DFB-7264-41CC-A40C-0A54A630B344}"/>
          </ac:spMkLst>
        </pc:spChg>
        <pc:spChg chg="add mod">
          <ac:chgData name="Reiji KOBAYASHI" userId="6a7beca970407859" providerId="LiveId" clId="{E8D7E6B5-D7A8-4681-B16C-85EAB1F7D325}" dt="2019-02-22T10:46:22.644" v="756" actId="14100"/>
          <ac:spMkLst>
            <pc:docMk/>
            <pc:sldMk cId="4194968346" sldId="297"/>
            <ac:spMk id="11" creationId="{B6ED47A4-4CF7-4674-A1E4-4951B488EE53}"/>
          </ac:spMkLst>
        </pc:spChg>
        <pc:spChg chg="add del mod">
          <ac:chgData name="Reiji KOBAYASHI" userId="6a7beca970407859" providerId="LiveId" clId="{E8D7E6B5-D7A8-4681-B16C-85EAB1F7D325}" dt="2019-02-22T10:48:19.447" v="870" actId="478"/>
          <ac:spMkLst>
            <pc:docMk/>
            <pc:sldMk cId="4194968346" sldId="297"/>
            <ac:spMk id="12" creationId="{6B01925D-3436-4E50-B7F8-018459D86AA9}"/>
          </ac:spMkLst>
        </pc:spChg>
        <pc:spChg chg="add mod">
          <ac:chgData name="Reiji KOBAYASHI" userId="6a7beca970407859" providerId="LiveId" clId="{E8D7E6B5-D7A8-4681-B16C-85EAB1F7D325}" dt="2019-02-22T10:51:47.018" v="930" actId="1076"/>
          <ac:spMkLst>
            <pc:docMk/>
            <pc:sldMk cId="4194968346" sldId="297"/>
            <ac:spMk id="15" creationId="{EBD6468C-0045-4658-8EC8-F1315649ACFC}"/>
          </ac:spMkLst>
        </pc:spChg>
        <pc:picChg chg="mod">
          <ac:chgData name="Reiji KOBAYASHI" userId="6a7beca970407859" providerId="LiveId" clId="{E8D7E6B5-D7A8-4681-B16C-85EAB1F7D325}" dt="2019-02-22T10:03:23.601" v="489" actId="554"/>
          <ac:picMkLst>
            <pc:docMk/>
            <pc:sldMk cId="4194968346" sldId="297"/>
            <ac:picMk id="4" creationId="{D429D51C-5ECA-4D72-85D2-FD0182D0EC28}"/>
          </ac:picMkLst>
        </pc:picChg>
        <pc:picChg chg="del">
          <ac:chgData name="Reiji KOBAYASHI" userId="6a7beca970407859" providerId="LiveId" clId="{E8D7E6B5-D7A8-4681-B16C-85EAB1F7D325}" dt="2019-02-22T10:02:02.092" v="481" actId="478"/>
          <ac:picMkLst>
            <pc:docMk/>
            <pc:sldMk cId="4194968346" sldId="297"/>
            <ac:picMk id="5" creationId="{EE33A5E1-1084-490F-A9D1-2B0B8554A973}"/>
          </ac:picMkLst>
        </pc:picChg>
        <pc:picChg chg="add del mod">
          <ac:chgData name="Reiji KOBAYASHI" userId="6a7beca970407859" providerId="LiveId" clId="{E8D7E6B5-D7A8-4681-B16C-85EAB1F7D325}" dt="2019-02-22T10:02:24.721" v="486" actId="478"/>
          <ac:picMkLst>
            <pc:docMk/>
            <pc:sldMk cId="4194968346" sldId="297"/>
            <ac:picMk id="9" creationId="{15CF12D3-6246-4827-966E-301816A571DE}"/>
          </ac:picMkLst>
        </pc:picChg>
        <pc:picChg chg="add mod">
          <ac:chgData name="Reiji KOBAYASHI" userId="6a7beca970407859" providerId="LiveId" clId="{E8D7E6B5-D7A8-4681-B16C-85EAB1F7D325}" dt="2019-02-22T10:03:23.601" v="489" actId="554"/>
          <ac:picMkLst>
            <pc:docMk/>
            <pc:sldMk cId="4194968346" sldId="297"/>
            <ac:picMk id="10" creationId="{9006F519-6480-42F9-B8A0-DB01A6F03CAF}"/>
          </ac:picMkLst>
        </pc:picChg>
        <pc:cxnChg chg="add del mod">
          <ac:chgData name="Reiji KOBAYASHI" userId="6a7beca970407859" providerId="LiveId" clId="{E8D7E6B5-D7A8-4681-B16C-85EAB1F7D325}" dt="2019-02-22T10:48:19.447" v="870" actId="478"/>
          <ac:cxnSpMkLst>
            <pc:docMk/>
            <pc:sldMk cId="4194968346" sldId="297"/>
            <ac:cxnSpMk id="14" creationId="{62382E83-8FA6-401D-ADD4-3E65992EB5D0}"/>
          </ac:cxnSpMkLst>
        </pc:cxnChg>
      </pc:sldChg>
      <pc:sldChg chg="addSp delSp modSp add">
        <pc:chgData name="Reiji KOBAYASHI" userId="6a7beca970407859" providerId="LiveId" clId="{E8D7E6B5-D7A8-4681-B16C-85EAB1F7D325}" dt="2019-02-22T10:50:42.376" v="924" actId="207"/>
        <pc:sldMkLst>
          <pc:docMk/>
          <pc:sldMk cId="3108262187" sldId="298"/>
        </pc:sldMkLst>
        <pc:spChg chg="mod">
          <ac:chgData name="Reiji KOBAYASHI" userId="6a7beca970407859" providerId="LiveId" clId="{E8D7E6B5-D7A8-4681-B16C-85EAB1F7D325}" dt="2019-02-22T10:32:04.166" v="705" actId="1076"/>
          <ac:spMkLst>
            <pc:docMk/>
            <pc:sldMk cId="3108262187" sldId="298"/>
            <ac:spMk id="5" creationId="{66D6293C-B81F-40E5-9753-F6FDD776682A}"/>
          </ac:spMkLst>
        </pc:spChg>
        <pc:spChg chg="del">
          <ac:chgData name="Reiji KOBAYASHI" userId="6a7beca970407859" providerId="LiveId" clId="{E8D7E6B5-D7A8-4681-B16C-85EAB1F7D325}" dt="2019-02-22T10:31:31.140" v="702" actId="478"/>
          <ac:spMkLst>
            <pc:docMk/>
            <pc:sldMk cId="3108262187" sldId="298"/>
            <ac:spMk id="11" creationId="{2E4BDED4-BADB-4CD2-ADBF-DF1EDE4DE15D}"/>
          </ac:spMkLst>
        </pc:spChg>
        <pc:spChg chg="del">
          <ac:chgData name="Reiji KOBAYASHI" userId="6a7beca970407859" providerId="LiveId" clId="{E8D7E6B5-D7A8-4681-B16C-85EAB1F7D325}" dt="2019-02-22T10:31:31.140" v="702" actId="478"/>
          <ac:spMkLst>
            <pc:docMk/>
            <pc:sldMk cId="3108262187" sldId="298"/>
            <ac:spMk id="12" creationId="{07B5DE7C-EC2D-4E12-A359-B411B958302B}"/>
          </ac:spMkLst>
        </pc:spChg>
        <pc:spChg chg="del">
          <ac:chgData name="Reiji KOBAYASHI" userId="6a7beca970407859" providerId="LiveId" clId="{E8D7E6B5-D7A8-4681-B16C-85EAB1F7D325}" dt="2019-02-22T10:31:31.140" v="702" actId="478"/>
          <ac:spMkLst>
            <pc:docMk/>
            <pc:sldMk cId="3108262187" sldId="298"/>
            <ac:spMk id="13" creationId="{986A3C6B-6053-45BD-B203-17DB772779FE}"/>
          </ac:spMkLst>
        </pc:spChg>
        <pc:spChg chg="mod">
          <ac:chgData name="Reiji KOBAYASHI" userId="6a7beca970407859" providerId="LiveId" clId="{E8D7E6B5-D7A8-4681-B16C-85EAB1F7D325}" dt="2019-02-22T10:50:42.376" v="924" actId="207"/>
          <ac:spMkLst>
            <pc:docMk/>
            <pc:sldMk cId="3108262187" sldId="298"/>
            <ac:spMk id="14" creationId="{77D15EF0-0DD6-4293-AD95-CEC300D389FD}"/>
          </ac:spMkLst>
        </pc:spChg>
        <pc:spChg chg="add mod">
          <ac:chgData name="Reiji KOBAYASHI" userId="6a7beca970407859" providerId="LiveId" clId="{E8D7E6B5-D7A8-4681-B16C-85EAB1F7D325}" dt="2019-02-22T10:31:23.483" v="701" actId="164"/>
          <ac:spMkLst>
            <pc:docMk/>
            <pc:sldMk cId="3108262187" sldId="298"/>
            <ac:spMk id="42" creationId="{DF4BDEB8-CCB2-4B6E-8997-DDCECD282A72}"/>
          </ac:spMkLst>
        </pc:spChg>
        <pc:spChg chg="add mod">
          <ac:chgData name="Reiji KOBAYASHI" userId="6a7beca970407859" providerId="LiveId" clId="{E8D7E6B5-D7A8-4681-B16C-85EAB1F7D325}" dt="2019-02-22T10:31:23.483" v="701" actId="164"/>
          <ac:spMkLst>
            <pc:docMk/>
            <pc:sldMk cId="3108262187" sldId="298"/>
            <ac:spMk id="43" creationId="{7DC7E236-D403-4DC2-BC6A-48FB08FBC5A0}"/>
          </ac:spMkLst>
        </pc:spChg>
        <pc:spChg chg="add mod">
          <ac:chgData name="Reiji KOBAYASHI" userId="6a7beca970407859" providerId="LiveId" clId="{E8D7E6B5-D7A8-4681-B16C-85EAB1F7D325}" dt="2019-02-22T10:31:23.483" v="701" actId="164"/>
          <ac:spMkLst>
            <pc:docMk/>
            <pc:sldMk cId="3108262187" sldId="298"/>
            <ac:spMk id="52" creationId="{ABC5E518-5C85-42BF-9EF7-AD43C6FD57EE}"/>
          </ac:spMkLst>
        </pc:spChg>
        <pc:grpChg chg="add mod">
          <ac:chgData name="Reiji KOBAYASHI" userId="6a7beca970407859" providerId="LiveId" clId="{E8D7E6B5-D7A8-4681-B16C-85EAB1F7D325}" dt="2019-02-22T10:50:42.376" v="924" actId="207"/>
          <ac:grpSpMkLst>
            <pc:docMk/>
            <pc:sldMk cId="3108262187" sldId="298"/>
            <ac:grpSpMk id="15" creationId="{39FB551C-CB1B-4A59-8469-45412F25C617}"/>
          </ac:grpSpMkLst>
        </pc:grpChg>
        <pc:cxnChg chg="del">
          <ac:chgData name="Reiji KOBAYASHI" userId="6a7beca970407859" providerId="LiveId" clId="{E8D7E6B5-D7A8-4681-B16C-85EAB1F7D325}" dt="2019-02-22T10:31:31.140" v="702" actId="478"/>
          <ac:cxnSpMkLst>
            <pc:docMk/>
            <pc:sldMk cId="3108262187" sldId="298"/>
            <ac:cxnSpMk id="8" creationId="{EB2D1899-7386-48CA-8E7E-D1ABD8AAF05D}"/>
          </ac:cxnSpMkLst>
        </pc:cxnChg>
        <pc:cxnChg chg="del">
          <ac:chgData name="Reiji KOBAYASHI" userId="6a7beca970407859" providerId="LiveId" clId="{E8D7E6B5-D7A8-4681-B16C-85EAB1F7D325}" dt="2019-02-22T10:31:31.140" v="702" actId="478"/>
          <ac:cxnSpMkLst>
            <pc:docMk/>
            <pc:sldMk cId="3108262187" sldId="298"/>
            <ac:cxnSpMk id="9" creationId="{0C89F38C-2E06-447B-903C-8A0CDA66480F}"/>
          </ac:cxnSpMkLst>
        </pc:cxnChg>
        <pc:cxnChg chg="del">
          <ac:chgData name="Reiji KOBAYASHI" userId="6a7beca970407859" providerId="LiveId" clId="{E8D7E6B5-D7A8-4681-B16C-85EAB1F7D325}" dt="2019-02-22T10:31:31.140" v="702" actId="478"/>
          <ac:cxnSpMkLst>
            <pc:docMk/>
            <pc:sldMk cId="3108262187" sldId="298"/>
            <ac:cxnSpMk id="10" creationId="{247931FE-F556-4A73-847A-24A00B4BF4A7}"/>
          </ac:cxnSpMkLst>
        </pc:cxnChg>
        <pc:cxnChg chg="mod">
          <ac:chgData name="Reiji KOBAYASHI" userId="6a7beca970407859" providerId="LiveId" clId="{E8D7E6B5-D7A8-4681-B16C-85EAB1F7D325}" dt="2019-02-22T10:31:42.450" v="704" actId="14100"/>
          <ac:cxnSpMkLst>
            <pc:docMk/>
            <pc:sldMk cId="3108262187" sldId="298"/>
            <ac:cxnSpMk id="23" creationId="{E49F578D-8ECD-4E30-860E-250AD99FFFE3}"/>
          </ac:cxnSpMkLst>
        </pc:cxnChg>
        <pc:cxnChg chg="add mod">
          <ac:chgData name="Reiji KOBAYASHI" userId="6a7beca970407859" providerId="LiveId" clId="{E8D7E6B5-D7A8-4681-B16C-85EAB1F7D325}" dt="2019-02-22T10:31:23.483" v="701" actId="164"/>
          <ac:cxnSpMkLst>
            <pc:docMk/>
            <pc:sldMk cId="3108262187" sldId="298"/>
            <ac:cxnSpMk id="34" creationId="{67899DC6-661F-4818-8B97-B54620035B2E}"/>
          </ac:cxnSpMkLst>
        </pc:cxnChg>
        <pc:cxnChg chg="add mod">
          <ac:chgData name="Reiji KOBAYASHI" userId="6a7beca970407859" providerId="LiveId" clId="{E8D7E6B5-D7A8-4681-B16C-85EAB1F7D325}" dt="2019-02-22T10:31:23.483" v="701" actId="164"/>
          <ac:cxnSpMkLst>
            <pc:docMk/>
            <pc:sldMk cId="3108262187" sldId="298"/>
            <ac:cxnSpMk id="39" creationId="{96F448FB-F685-4BAB-9D86-A3BB19C51657}"/>
          </ac:cxnSpMkLst>
        </pc:cxnChg>
        <pc:cxnChg chg="add mod">
          <ac:chgData name="Reiji KOBAYASHI" userId="6a7beca970407859" providerId="LiveId" clId="{E8D7E6B5-D7A8-4681-B16C-85EAB1F7D325}" dt="2019-02-22T10:31:23.483" v="701" actId="164"/>
          <ac:cxnSpMkLst>
            <pc:docMk/>
            <pc:sldMk cId="3108262187" sldId="298"/>
            <ac:cxnSpMk id="41" creationId="{23DEEC21-0AA1-4CBF-88D9-7FA5CE8F6E8C}"/>
          </ac:cxnSpMkLst>
        </pc:cxnChg>
      </pc:sldChg>
      <pc:sldChg chg="addSp delSp modSp add del ord">
        <pc:chgData name="Reiji KOBAYASHI" userId="6a7beca970407859" providerId="LiveId" clId="{E8D7E6B5-D7A8-4681-B16C-85EAB1F7D325}" dt="2019-02-22T10:32:18.022" v="708" actId="2696"/>
        <pc:sldMkLst>
          <pc:docMk/>
          <pc:sldMk cId="2339864085" sldId="299"/>
        </pc:sldMkLst>
        <pc:spChg chg="add mod">
          <ac:chgData name="Reiji KOBAYASHI" userId="6a7beca970407859" providerId="LiveId" clId="{E8D7E6B5-D7A8-4681-B16C-85EAB1F7D325}" dt="2019-02-22T10:30:59.225" v="699" actId="207"/>
          <ac:spMkLst>
            <pc:docMk/>
            <pc:sldMk cId="2339864085" sldId="299"/>
            <ac:spMk id="67" creationId="{0280E176-AF29-427E-8480-E3FC6092B480}"/>
          </ac:spMkLst>
        </pc:spChg>
        <pc:spChg chg="add mod">
          <ac:chgData name="Reiji KOBAYASHI" userId="6a7beca970407859" providerId="LiveId" clId="{E8D7E6B5-D7A8-4681-B16C-85EAB1F7D325}" dt="2019-02-22T10:30:59.225" v="699" actId="207"/>
          <ac:spMkLst>
            <pc:docMk/>
            <pc:sldMk cId="2339864085" sldId="299"/>
            <ac:spMk id="68" creationId="{DF7F4765-0171-4E40-834A-5266D8B34553}"/>
          </ac:spMkLst>
        </pc:spChg>
        <pc:spChg chg="add mod">
          <ac:chgData name="Reiji KOBAYASHI" userId="6a7beca970407859" providerId="LiveId" clId="{E8D7E6B5-D7A8-4681-B16C-85EAB1F7D325}" dt="2019-02-22T10:30:59.225" v="699" actId="207"/>
          <ac:spMkLst>
            <pc:docMk/>
            <pc:sldMk cId="2339864085" sldId="299"/>
            <ac:spMk id="69" creationId="{05467840-4CF1-47F7-BBEA-196D0194FC4D}"/>
          </ac:spMkLst>
        </pc:spChg>
        <pc:grpChg chg="add del mod">
          <ac:chgData name="Reiji KOBAYASHI" userId="6a7beca970407859" providerId="LiveId" clId="{E8D7E6B5-D7A8-4681-B16C-85EAB1F7D325}" dt="2019-02-22T10:27:56.078" v="538" actId="1035"/>
          <ac:grpSpMkLst>
            <pc:docMk/>
            <pc:sldMk cId="2339864085" sldId="299"/>
            <ac:grpSpMk id="55" creationId="{DBFDF327-88D6-4B44-9B82-33CDC7337BD6}"/>
          </ac:grpSpMkLst>
        </pc:grpChg>
        <pc:cxnChg chg="add del mod">
          <ac:chgData name="Reiji KOBAYASHI" userId="6a7beca970407859" providerId="LiveId" clId="{E8D7E6B5-D7A8-4681-B16C-85EAB1F7D325}" dt="2019-02-22T10:27:56.078" v="538" actId="1035"/>
          <ac:cxnSpMkLst>
            <pc:docMk/>
            <pc:sldMk cId="2339864085" sldId="299"/>
            <ac:cxnSpMk id="34" creationId="{F99D5375-DECC-4CA6-B3E7-E3BFE513744A}"/>
          </ac:cxnSpMkLst>
        </pc:cxnChg>
        <pc:cxnChg chg="add del mod">
          <ac:chgData name="Reiji KOBAYASHI" userId="6a7beca970407859" providerId="LiveId" clId="{E8D7E6B5-D7A8-4681-B16C-85EAB1F7D325}" dt="2019-02-22T10:28:12.584" v="556" actId="1035"/>
          <ac:cxnSpMkLst>
            <pc:docMk/>
            <pc:sldMk cId="2339864085" sldId="299"/>
            <ac:cxnSpMk id="39" creationId="{626898E6-C437-4A57-9375-120D9905013B}"/>
          </ac:cxnSpMkLst>
        </pc:cxnChg>
        <pc:cxnChg chg="add del mod">
          <ac:chgData name="Reiji KOBAYASHI" userId="6a7beca970407859" providerId="LiveId" clId="{E8D7E6B5-D7A8-4681-B16C-85EAB1F7D325}" dt="2019-02-22T10:27:56.078" v="538" actId="1035"/>
          <ac:cxnSpMkLst>
            <pc:docMk/>
            <pc:sldMk cId="2339864085" sldId="299"/>
            <ac:cxnSpMk id="41" creationId="{3DB010B4-1ED1-42AE-A73A-3DF9B087C935}"/>
          </ac:cxnSpMkLst>
        </pc:cxnChg>
        <pc:cxnChg chg="add del mod">
          <ac:chgData name="Reiji KOBAYASHI" userId="6a7beca970407859" providerId="LiveId" clId="{E8D7E6B5-D7A8-4681-B16C-85EAB1F7D325}" dt="2019-02-22T10:28:49.287" v="623" actId="1035"/>
          <ac:cxnSpMkLst>
            <pc:docMk/>
            <pc:sldMk cId="2339864085" sldId="299"/>
            <ac:cxnSpMk id="42" creationId="{3AFB8448-13B9-4A09-9672-03FBDDA4906B}"/>
          </ac:cxnSpMkLst>
        </pc:cxnChg>
        <pc:cxnChg chg="add del mod">
          <ac:chgData name="Reiji KOBAYASHI" userId="6a7beca970407859" providerId="LiveId" clId="{E8D7E6B5-D7A8-4681-B16C-85EAB1F7D325}" dt="2019-02-22T10:28:39.572" v="612" actId="1035"/>
          <ac:cxnSpMkLst>
            <pc:docMk/>
            <pc:sldMk cId="2339864085" sldId="299"/>
            <ac:cxnSpMk id="43" creationId="{D47F73C3-56D1-4821-AD82-C858D61AE401}"/>
          </ac:cxnSpMkLst>
        </pc:cxnChg>
        <pc:cxnChg chg="add del mod">
          <ac:chgData name="Reiji KOBAYASHI" userId="6a7beca970407859" providerId="LiveId" clId="{E8D7E6B5-D7A8-4681-B16C-85EAB1F7D325}" dt="2019-02-22T10:30:15.215" v="694" actId="692"/>
          <ac:cxnSpMkLst>
            <pc:docMk/>
            <pc:sldMk cId="2339864085" sldId="299"/>
            <ac:cxnSpMk id="52" creationId="{9985DA99-B2CB-4F8F-9730-EF60A469F6AC}"/>
          </ac:cxnSpMkLst>
        </pc:cxnChg>
        <pc:cxnChg chg="add del mod">
          <ac:chgData name="Reiji KOBAYASHI" userId="6a7beca970407859" providerId="LiveId" clId="{E8D7E6B5-D7A8-4681-B16C-85EAB1F7D325}" dt="2019-02-22T10:30:15.215" v="694" actId="692"/>
          <ac:cxnSpMkLst>
            <pc:docMk/>
            <pc:sldMk cId="2339864085" sldId="299"/>
            <ac:cxnSpMk id="53" creationId="{E9187BC5-03CD-450D-8BD6-4A88C070299A}"/>
          </ac:cxnSpMkLst>
        </pc:cxnChg>
        <pc:cxnChg chg="add del mod">
          <ac:chgData name="Reiji KOBAYASHI" userId="6a7beca970407859" providerId="LiveId" clId="{E8D7E6B5-D7A8-4681-B16C-85EAB1F7D325}" dt="2019-02-22T10:30:15.215" v="694" actId="692"/>
          <ac:cxnSpMkLst>
            <pc:docMk/>
            <pc:sldMk cId="2339864085" sldId="299"/>
            <ac:cxnSpMk id="54" creationId="{5BE31AD1-B0FC-4962-8548-378A96F7BFDF}"/>
          </ac:cxnSpMkLst>
        </pc:cxnChg>
        <pc:cxnChg chg="add del mod">
          <ac:chgData name="Reiji KOBAYASHI" userId="6a7beca970407859" providerId="LiveId" clId="{E8D7E6B5-D7A8-4681-B16C-85EAB1F7D325}" dt="2019-02-22T10:28:29.792" v="595" actId="1036"/>
          <ac:cxnSpMkLst>
            <pc:docMk/>
            <pc:sldMk cId="2339864085" sldId="299"/>
            <ac:cxnSpMk id="62" creationId="{4203A36A-8F63-41BC-9A1F-01C3419F70E3}"/>
          </ac:cxnSpMkLst>
        </pc:cxnChg>
        <pc:cxnChg chg="add del mod">
          <ac:chgData name="Reiji KOBAYASHI" userId="6a7beca970407859" providerId="LiveId" clId="{E8D7E6B5-D7A8-4681-B16C-85EAB1F7D325}" dt="2019-02-22T10:29:31.848" v="678" actId="478"/>
          <ac:cxnSpMkLst>
            <pc:docMk/>
            <pc:sldMk cId="2339864085" sldId="299"/>
            <ac:cxnSpMk id="63" creationId="{314B068F-2349-41D3-B8C7-5AE3F7F82954}"/>
          </ac:cxnSpMkLst>
        </pc:cxnChg>
        <pc:cxnChg chg="add del mod">
          <ac:chgData name="Reiji KOBAYASHI" userId="6a7beca970407859" providerId="LiveId" clId="{E8D7E6B5-D7A8-4681-B16C-85EAB1F7D325}" dt="2019-02-22T10:28:20.447" v="580" actId="1035"/>
          <ac:cxnSpMkLst>
            <pc:docMk/>
            <pc:sldMk cId="2339864085" sldId="299"/>
            <ac:cxnSpMk id="64" creationId="{B0CA3C1F-F8B2-48F0-9C42-46AC40E71C41}"/>
          </ac:cxnSpMkLst>
        </pc:cxnChg>
        <pc:cxnChg chg="add del mod">
          <ac:chgData name="Reiji KOBAYASHI" userId="6a7beca970407859" providerId="LiveId" clId="{E8D7E6B5-D7A8-4681-B16C-85EAB1F7D325}" dt="2019-02-22T10:29:19.459" v="658" actId="1036"/>
          <ac:cxnSpMkLst>
            <pc:docMk/>
            <pc:sldMk cId="2339864085" sldId="299"/>
            <ac:cxnSpMk id="65" creationId="{6A11BD14-462C-4E72-AD35-A02AF03963F2}"/>
          </ac:cxnSpMkLst>
        </pc:cxnChg>
        <pc:cxnChg chg="add del mod">
          <ac:chgData name="Reiji KOBAYASHI" userId="6a7beca970407859" providerId="LiveId" clId="{E8D7E6B5-D7A8-4681-B16C-85EAB1F7D325}" dt="2019-02-22T10:29:26.883" v="677" actId="1035"/>
          <ac:cxnSpMkLst>
            <pc:docMk/>
            <pc:sldMk cId="2339864085" sldId="299"/>
            <ac:cxnSpMk id="66" creationId="{9DF1AF6B-DDFB-450D-8B53-8A51D0C10343}"/>
          </ac:cxnSpMkLst>
        </pc:cxnChg>
      </pc:sldChg>
    </pc:docChg>
  </pc:docChgLst>
  <pc:docChgLst>
    <pc:chgData name="Reiji KOBAYASHI" userId="6a7beca970407859" providerId="LiveId" clId="{CE7686B3-F8D7-43D1-9349-02C6D0D86740}"/>
    <pc:docChg chg="modSld">
      <pc:chgData name="Reiji KOBAYASHI" userId="6a7beca970407859" providerId="LiveId" clId="{CE7686B3-F8D7-43D1-9349-02C6D0D86740}" dt="2019-02-22T11:02:14.723" v="6" actId="1035"/>
      <pc:docMkLst>
        <pc:docMk/>
      </pc:docMkLst>
      <pc:sldChg chg="modSp">
        <pc:chgData name="Reiji KOBAYASHI" userId="6a7beca970407859" providerId="LiveId" clId="{CE7686B3-F8D7-43D1-9349-02C6D0D86740}" dt="2019-02-22T11:02:14.723" v="6" actId="1035"/>
        <pc:sldMkLst>
          <pc:docMk/>
          <pc:sldMk cId="1015456907" sldId="291"/>
        </pc:sldMkLst>
        <pc:spChg chg="mod">
          <ac:chgData name="Reiji KOBAYASHI" userId="6a7beca970407859" providerId="LiveId" clId="{CE7686B3-F8D7-43D1-9349-02C6D0D86740}" dt="2019-02-22T11:02:14.723" v="6" actId="1035"/>
          <ac:spMkLst>
            <pc:docMk/>
            <pc:sldMk cId="1015456907" sldId="291"/>
            <ac:spMk id="4" creationId="{8760A883-3196-4CD6-9417-A3B919B2AF27}"/>
          </ac:spMkLst>
        </pc:spChg>
      </pc:sldChg>
    </pc:docChg>
  </pc:docChgLst>
  <pc:docChgLst>
    <pc:chgData name="Reiji KOBAYASHI" userId="6a7beca970407859" providerId="LiveId" clId="{C2D001AA-E57C-4382-ADFC-D3EEAD0ADF89}"/>
    <pc:docChg chg="undo custSel addSld delSld modSld sldOrd">
      <pc:chgData name="Reiji KOBAYASHI" userId="6a7beca970407859" providerId="LiveId" clId="{C2D001AA-E57C-4382-ADFC-D3EEAD0ADF89}" dt="2019-01-03T20:33:51.458" v="4513" actId="2696"/>
      <pc:docMkLst>
        <pc:docMk/>
      </pc:docMkLst>
      <pc:sldChg chg="addSp delSp modSp">
        <pc:chgData name="Reiji KOBAYASHI" userId="6a7beca970407859" providerId="LiveId" clId="{C2D001AA-E57C-4382-ADFC-D3EEAD0ADF89}" dt="2019-01-03T20:32:13.024" v="4506" actId="14100"/>
        <pc:sldMkLst>
          <pc:docMk/>
          <pc:sldMk cId="3960897610" sldId="264"/>
        </pc:sldMkLst>
        <pc:spChg chg="mod">
          <ac:chgData name="Reiji KOBAYASHI" userId="6a7beca970407859" providerId="LiveId" clId="{C2D001AA-E57C-4382-ADFC-D3EEAD0ADF89}" dt="2019-01-03T20:32:13.024" v="4506" actId="14100"/>
          <ac:spMkLst>
            <pc:docMk/>
            <pc:sldMk cId="3960897610" sldId="264"/>
            <ac:spMk id="4" creationId="{1C148C38-5C60-408A-B7EF-93798C35DBF3}"/>
          </ac:spMkLst>
        </pc:spChg>
        <pc:spChg chg="mod">
          <ac:chgData name="Reiji KOBAYASHI" userId="6a7beca970407859" providerId="LiveId" clId="{C2D001AA-E57C-4382-ADFC-D3EEAD0ADF89}" dt="2019-01-03T20:32:08.091" v="4505" actId="14100"/>
          <ac:spMkLst>
            <pc:docMk/>
            <pc:sldMk cId="3960897610" sldId="264"/>
            <ac:spMk id="5" creationId="{888AB826-59E1-4E1E-A716-D5901B83E62F}"/>
          </ac:spMkLst>
        </pc:spChg>
        <pc:spChg chg="add del mod">
          <ac:chgData name="Reiji KOBAYASHI" userId="6a7beca970407859" providerId="LiveId" clId="{C2D001AA-E57C-4382-ADFC-D3EEAD0ADF89}" dt="2019-01-03T20:31:22.623" v="4488" actId="11529"/>
          <ac:spMkLst>
            <pc:docMk/>
            <pc:sldMk cId="3960897610" sldId="264"/>
            <ac:spMk id="8" creationId="{3A3B50DF-82D8-4969-B10C-CFEDD18506C5}"/>
          </ac:spMkLst>
        </pc:spChg>
        <pc:spChg chg="mod">
          <ac:chgData name="Reiji KOBAYASHI" userId="6a7beca970407859" providerId="LiveId" clId="{C2D001AA-E57C-4382-ADFC-D3EEAD0ADF89}" dt="2019-01-03T16:13:37.413" v="1646" actId="404"/>
          <ac:spMkLst>
            <pc:docMk/>
            <pc:sldMk cId="3960897610" sldId="264"/>
            <ac:spMk id="10" creationId="{F19EC5AA-FC4D-46E9-B67D-91CDB30F779A}"/>
          </ac:spMkLst>
        </pc:spChg>
        <pc:spChg chg="add del">
          <ac:chgData name="Reiji KOBAYASHI" userId="6a7beca970407859" providerId="LiveId" clId="{C2D001AA-E57C-4382-ADFC-D3EEAD0ADF89}" dt="2019-01-03T16:13:16.923" v="1638"/>
          <ac:spMkLst>
            <pc:docMk/>
            <pc:sldMk cId="3960897610" sldId="264"/>
            <ac:spMk id="11" creationId="{D45C0EA3-BDED-4C10-92D6-BA704407B927}"/>
          </ac:spMkLst>
        </pc:spChg>
        <pc:spChg chg="add del">
          <ac:chgData name="Reiji KOBAYASHI" userId="6a7beca970407859" providerId="LiveId" clId="{C2D001AA-E57C-4382-ADFC-D3EEAD0ADF89}" dt="2019-01-03T16:13:19.445" v="1640"/>
          <ac:spMkLst>
            <pc:docMk/>
            <pc:sldMk cId="3960897610" sldId="264"/>
            <ac:spMk id="12" creationId="{07C1C277-AC29-4A16-BF7C-6AC9D5415E02}"/>
          </ac:spMkLst>
        </pc:spChg>
        <pc:spChg chg="add del mod">
          <ac:chgData name="Reiji KOBAYASHI" userId="6a7beca970407859" providerId="LiveId" clId="{C2D001AA-E57C-4382-ADFC-D3EEAD0ADF89}" dt="2019-01-03T16:13:26.424" v="1643" actId="478"/>
          <ac:spMkLst>
            <pc:docMk/>
            <pc:sldMk cId="3960897610" sldId="264"/>
            <ac:spMk id="13" creationId="{52BFB1FA-368E-4500-86C0-8E24C48DE00C}"/>
          </ac:spMkLst>
        </pc:spChg>
        <pc:spChg chg="add mod">
          <ac:chgData name="Reiji KOBAYASHI" userId="6a7beca970407859" providerId="LiveId" clId="{C2D001AA-E57C-4382-ADFC-D3EEAD0ADF89}" dt="2019-01-03T20:31:44.279" v="4502" actId="1076"/>
          <ac:spMkLst>
            <pc:docMk/>
            <pc:sldMk cId="3960897610" sldId="264"/>
            <ac:spMk id="15" creationId="{1B56261E-070B-4562-BB9F-69642DAEB5E3}"/>
          </ac:spMkLst>
        </pc:spChg>
        <pc:picChg chg="mod">
          <ac:chgData name="Reiji KOBAYASHI" userId="6a7beca970407859" providerId="LiveId" clId="{C2D001AA-E57C-4382-ADFC-D3EEAD0ADF89}" dt="2019-01-03T16:14:27.544" v="1649" actId="14826"/>
          <ac:picMkLst>
            <pc:docMk/>
            <pc:sldMk cId="3960897610" sldId="264"/>
            <ac:picMk id="3" creationId="{EA27286D-74FD-4D18-A0E8-252DF9306594}"/>
          </ac:picMkLst>
        </pc:picChg>
        <pc:cxnChg chg="add del mod">
          <ac:chgData name="Reiji KOBAYASHI" userId="6a7beca970407859" providerId="LiveId" clId="{C2D001AA-E57C-4382-ADFC-D3EEAD0ADF89}" dt="2019-01-03T16:18:35.380" v="1707" actId="14100"/>
          <ac:cxnSpMkLst>
            <pc:docMk/>
            <pc:sldMk cId="3960897610" sldId="264"/>
            <ac:cxnSpMk id="9" creationId="{4516A515-033C-4C40-9E4A-8AD97134BA03}"/>
          </ac:cxnSpMkLst>
        </pc:cxnChg>
        <pc:cxnChg chg="mod">
          <ac:chgData name="Reiji KOBAYASHI" userId="6a7beca970407859" providerId="LiveId" clId="{C2D001AA-E57C-4382-ADFC-D3EEAD0ADF89}" dt="2019-01-03T16:14:42.124" v="1651" actId="14100"/>
          <ac:cxnSpMkLst>
            <pc:docMk/>
            <pc:sldMk cId="3960897610" sldId="264"/>
            <ac:cxnSpMk id="14" creationId="{C490E3BA-4112-4142-AE15-F268BF349BC6}"/>
          </ac:cxnSpMkLst>
        </pc:cxnChg>
      </pc:sldChg>
      <pc:sldChg chg="addSp delSp modSp">
        <pc:chgData name="Reiji KOBAYASHI" userId="6a7beca970407859" providerId="LiveId" clId="{C2D001AA-E57C-4382-ADFC-D3EEAD0ADF89}" dt="2019-01-03T20:32:53.068" v="4510" actId="20577"/>
        <pc:sldMkLst>
          <pc:docMk/>
          <pc:sldMk cId="4277233714" sldId="265"/>
        </pc:sldMkLst>
        <pc:spChg chg="mod">
          <ac:chgData name="Reiji KOBAYASHI" userId="6a7beca970407859" providerId="LiveId" clId="{C2D001AA-E57C-4382-ADFC-D3EEAD0ADF89}" dt="2019-01-03T17:37:20.689" v="3167" actId="20577"/>
          <ac:spMkLst>
            <pc:docMk/>
            <pc:sldMk cId="4277233714" sldId="265"/>
            <ac:spMk id="2" creationId="{CA1291A6-712C-4082-9DC3-70D0949DB9B7}"/>
          </ac:spMkLst>
        </pc:spChg>
        <pc:spChg chg="del">
          <ac:chgData name="Reiji KOBAYASHI" userId="6a7beca970407859" providerId="LiveId" clId="{C2D001AA-E57C-4382-ADFC-D3EEAD0ADF89}" dt="2019-01-03T16:28:29.866" v="1920" actId="478"/>
          <ac:spMkLst>
            <pc:docMk/>
            <pc:sldMk cId="4277233714" sldId="265"/>
            <ac:spMk id="4" creationId="{99F1EAC2-0C74-448D-902B-02F90D4467E8}"/>
          </ac:spMkLst>
        </pc:spChg>
        <pc:spChg chg="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5" creationId="{79E90764-4BA8-4B76-A90E-3DE3C58FCAE5}"/>
          </ac:spMkLst>
        </pc:spChg>
        <pc:spChg chg="mod">
          <ac:chgData name="Reiji KOBAYASHI" userId="6a7beca970407859" providerId="LiveId" clId="{C2D001AA-E57C-4382-ADFC-D3EEAD0ADF89}" dt="2019-01-03T16:45:59.979" v="2524" actId="1076"/>
          <ac:spMkLst>
            <pc:docMk/>
            <pc:sldMk cId="4277233714" sldId="265"/>
            <ac:spMk id="7" creationId="{49C26BBC-E119-424B-8BDB-FA2B8A3B5644}"/>
          </ac:spMkLst>
        </pc:spChg>
        <pc:spChg chg="del">
          <ac:chgData name="Reiji KOBAYASHI" userId="6a7beca970407859" providerId="LiveId" clId="{C2D001AA-E57C-4382-ADFC-D3EEAD0ADF89}" dt="2019-01-03T16:28:29.866" v="1920" actId="478"/>
          <ac:spMkLst>
            <pc:docMk/>
            <pc:sldMk cId="4277233714" sldId="265"/>
            <ac:spMk id="8" creationId="{B2824682-FDC7-4F85-B695-6FE0F52F9434}"/>
          </ac:spMkLst>
        </pc:spChg>
        <pc:spChg chg="del">
          <ac:chgData name="Reiji KOBAYASHI" userId="6a7beca970407859" providerId="LiveId" clId="{C2D001AA-E57C-4382-ADFC-D3EEAD0ADF89}" dt="2019-01-03T16:23:27.040" v="1800" actId="478"/>
          <ac:spMkLst>
            <pc:docMk/>
            <pc:sldMk cId="4277233714" sldId="265"/>
            <ac:spMk id="17" creationId="{2AA8B3CA-6AF8-49C0-8362-B3A81DC81D69}"/>
          </ac:spMkLst>
        </pc:spChg>
        <pc:spChg chg="del">
          <ac:chgData name="Reiji KOBAYASHI" userId="6a7beca970407859" providerId="LiveId" clId="{C2D001AA-E57C-4382-ADFC-D3EEAD0ADF89}" dt="2019-01-03T16:23:27.040" v="1800" actId="478"/>
          <ac:spMkLst>
            <pc:docMk/>
            <pc:sldMk cId="4277233714" sldId="265"/>
            <ac:spMk id="18" creationId="{AFEB69B9-B1F2-44DB-9E88-0E1CA07F12FF}"/>
          </ac:spMkLst>
        </pc:spChg>
        <pc:spChg chg="add 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19" creationId="{66804B03-E150-48AD-9BEE-01E36775797E}"/>
          </ac:spMkLst>
        </pc:spChg>
        <pc:spChg chg="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21" creationId="{7E11E81A-194B-4E07-806A-F56A49DA6F21}"/>
          </ac:spMkLst>
        </pc:spChg>
        <pc:spChg chg="del">
          <ac:chgData name="Reiji KOBAYASHI" userId="6a7beca970407859" providerId="LiveId" clId="{C2D001AA-E57C-4382-ADFC-D3EEAD0ADF89}" dt="2019-01-03T16:23:27.040" v="1800" actId="478"/>
          <ac:spMkLst>
            <pc:docMk/>
            <pc:sldMk cId="4277233714" sldId="265"/>
            <ac:spMk id="22" creationId="{F9D98D9C-C1CE-4892-9E60-24C44B495706}"/>
          </ac:spMkLst>
        </pc:spChg>
        <pc:spChg chg="add 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26" creationId="{9F690DFE-DE17-4DC8-BC63-7582C2FEE861}"/>
          </ac:spMkLst>
        </pc:spChg>
        <pc:spChg chg="add del mod">
          <ac:chgData name="Reiji KOBAYASHI" userId="6a7beca970407859" providerId="LiveId" clId="{C2D001AA-E57C-4382-ADFC-D3EEAD0ADF89}" dt="2019-01-03T16:44:41.908" v="2517"/>
          <ac:spMkLst>
            <pc:docMk/>
            <pc:sldMk cId="4277233714" sldId="265"/>
            <ac:spMk id="30" creationId="{1E5B5C93-072F-41B9-96DA-E8C39D208691}"/>
          </ac:spMkLst>
        </pc:spChg>
        <pc:spChg chg="add del mod topLvl">
          <ac:chgData name="Reiji KOBAYASHI" userId="6a7beca970407859" providerId="LiveId" clId="{C2D001AA-E57C-4382-ADFC-D3EEAD0ADF89}" dt="2019-01-03T20:10:46.392" v="4002" actId="478"/>
          <ac:spMkLst>
            <pc:docMk/>
            <pc:sldMk cId="4277233714" sldId="265"/>
            <ac:spMk id="31" creationId="{3B9CA283-209C-4853-A99B-CD724B261192}"/>
          </ac:spMkLst>
        </pc:spChg>
        <pc:spChg chg="del">
          <ac:chgData name="Reiji KOBAYASHI" userId="6a7beca970407859" providerId="LiveId" clId="{C2D001AA-E57C-4382-ADFC-D3EEAD0ADF89}" dt="2019-01-03T16:23:20.048" v="1799" actId="478"/>
          <ac:spMkLst>
            <pc:docMk/>
            <pc:sldMk cId="4277233714" sldId="265"/>
            <ac:spMk id="32" creationId="{4189C565-066A-45D1-BFFD-FAE08D608004}"/>
          </ac:spMkLst>
        </pc:spChg>
        <pc:spChg chg="del">
          <ac:chgData name="Reiji KOBAYASHI" userId="6a7beca970407859" providerId="LiveId" clId="{C2D001AA-E57C-4382-ADFC-D3EEAD0ADF89}" dt="2019-01-03T16:45:04.692" v="2518" actId="478"/>
          <ac:spMkLst>
            <pc:docMk/>
            <pc:sldMk cId="4277233714" sldId="265"/>
            <ac:spMk id="35" creationId="{D3D27524-4BA1-4554-BE6F-FE555C5AF0D4}"/>
          </ac:spMkLst>
        </pc:spChg>
        <pc:spChg chg="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36" creationId="{645AB551-FC9C-4166-B1AF-EA65B1BDAF36}"/>
          </ac:spMkLst>
        </pc:spChg>
        <pc:spChg chg="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37" creationId="{85CC8126-D261-44C3-B6E9-D65430FFE177}"/>
          </ac:spMkLst>
        </pc:spChg>
        <pc:spChg chg="del">
          <ac:chgData name="Reiji KOBAYASHI" userId="6a7beca970407859" providerId="LiveId" clId="{C2D001AA-E57C-4382-ADFC-D3EEAD0ADF89}" dt="2019-01-03T16:23:20.048" v="1799" actId="478"/>
          <ac:spMkLst>
            <pc:docMk/>
            <pc:sldMk cId="4277233714" sldId="265"/>
            <ac:spMk id="38" creationId="{7A953975-8094-401A-AFCD-A2EB751BA402}"/>
          </ac:spMkLst>
        </pc:spChg>
        <pc:spChg chg="del">
          <ac:chgData name="Reiji KOBAYASHI" userId="6a7beca970407859" providerId="LiveId" clId="{C2D001AA-E57C-4382-ADFC-D3EEAD0ADF89}" dt="2019-01-03T16:23:20.048" v="1799" actId="478"/>
          <ac:spMkLst>
            <pc:docMk/>
            <pc:sldMk cId="4277233714" sldId="265"/>
            <ac:spMk id="39" creationId="{2B5F5483-91DB-4A0C-A788-DE542C770006}"/>
          </ac:spMkLst>
        </pc:spChg>
        <pc:spChg chg="add mod topLvl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41" creationId="{6BED92F8-27C8-4A4A-AA55-E066A4097E46}"/>
          </ac:spMkLst>
        </pc:spChg>
        <pc:spChg chg="add del mod topLvl">
          <ac:chgData name="Reiji KOBAYASHI" userId="6a7beca970407859" providerId="LiveId" clId="{C2D001AA-E57C-4382-ADFC-D3EEAD0ADF89}" dt="2019-01-03T20:11:52.520" v="4011" actId="478"/>
          <ac:spMkLst>
            <pc:docMk/>
            <pc:sldMk cId="4277233714" sldId="265"/>
            <ac:spMk id="47" creationId="{112E818F-6460-44E6-845F-AAA3FFF063E4}"/>
          </ac:spMkLst>
        </pc:spChg>
        <pc:spChg chg="add mod topLvl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49" creationId="{E74FD232-6925-4005-AEB3-67546C008B20}"/>
          </ac:spMkLst>
        </pc:spChg>
        <pc:spChg chg="add del mod">
          <ac:chgData name="Reiji KOBAYASHI" userId="6a7beca970407859" providerId="LiveId" clId="{C2D001AA-E57C-4382-ADFC-D3EEAD0ADF89}" dt="2019-01-03T16:53:33.896" v="2836"/>
          <ac:spMkLst>
            <pc:docMk/>
            <pc:sldMk cId="4277233714" sldId="265"/>
            <ac:spMk id="54" creationId="{F0F95A71-4748-4FC4-B5C6-CD05788A502A}"/>
          </ac:spMkLst>
        </pc:spChg>
        <pc:spChg chg="add mod topLvl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58" creationId="{87495460-B69E-4595-A970-91884BA67588}"/>
          </ac:spMkLst>
        </pc:spChg>
        <pc:spChg chg="add mod topLvl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60" creationId="{913313AA-C6A7-45A4-8868-6917F3BBDE8E}"/>
          </ac:spMkLst>
        </pc:spChg>
        <pc:spChg chg="add mod topLvl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61" creationId="{ACE904B3-E49A-41F0-8BB9-E8255591585E}"/>
          </ac:spMkLst>
        </pc:spChg>
        <pc:spChg chg="mod topLvl">
          <ac:chgData name="Reiji KOBAYASHI" userId="6a7beca970407859" providerId="LiveId" clId="{C2D001AA-E57C-4382-ADFC-D3EEAD0ADF89}" dt="2019-01-03T20:32:53.068" v="4510" actId="20577"/>
          <ac:spMkLst>
            <pc:docMk/>
            <pc:sldMk cId="4277233714" sldId="265"/>
            <ac:spMk id="62" creationId="{B407A5E5-D709-43B0-B548-10AE0CCF7FC7}"/>
          </ac:spMkLst>
        </pc:spChg>
        <pc:spChg chg="del">
          <ac:chgData name="Reiji KOBAYASHI" userId="6a7beca970407859" providerId="LiveId" clId="{C2D001AA-E57C-4382-ADFC-D3EEAD0ADF89}" dt="2019-01-03T16:23:27.040" v="1800" actId="478"/>
          <ac:spMkLst>
            <pc:docMk/>
            <pc:sldMk cId="4277233714" sldId="265"/>
            <ac:spMk id="63" creationId="{F17B71F1-E778-414D-9327-2D7F6287C3BA}"/>
          </ac:spMkLst>
        </pc:spChg>
        <pc:spChg chg="add mod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68" creationId="{C1B3A7DB-AB90-4BF3-A0A5-5AB402C0650C}"/>
          </ac:spMkLst>
        </pc:spChg>
        <pc:spChg chg="add mod">
          <ac:chgData name="Reiji KOBAYASHI" userId="6a7beca970407859" providerId="LiveId" clId="{C2D001AA-E57C-4382-ADFC-D3EEAD0ADF89}" dt="2019-01-03T20:13:10.790" v="4137" actId="1035"/>
          <ac:spMkLst>
            <pc:docMk/>
            <pc:sldMk cId="4277233714" sldId="265"/>
            <ac:spMk id="69" creationId="{C8477EF1-16DF-4B35-9F8F-150985FAFD08}"/>
          </ac:spMkLst>
        </pc:spChg>
        <pc:spChg chg="del">
          <ac:chgData name="Reiji KOBAYASHI" userId="6a7beca970407859" providerId="LiveId" clId="{C2D001AA-E57C-4382-ADFC-D3EEAD0ADF89}" dt="2019-01-03T16:23:49.524" v="1802" actId="478"/>
          <ac:spMkLst>
            <pc:docMk/>
            <pc:sldMk cId="4277233714" sldId="265"/>
            <ac:spMk id="70" creationId="{D34F6BE3-CF62-407C-97C8-F67AAF1B0B22}"/>
          </ac:spMkLst>
        </pc:spChg>
        <pc:spChg chg="del">
          <ac:chgData name="Reiji KOBAYASHI" userId="6a7beca970407859" providerId="LiveId" clId="{C2D001AA-E57C-4382-ADFC-D3EEAD0ADF89}" dt="2019-01-03T16:23:27.040" v="1800" actId="478"/>
          <ac:spMkLst>
            <pc:docMk/>
            <pc:sldMk cId="4277233714" sldId="265"/>
            <ac:spMk id="71" creationId="{82FA253A-BF95-4ABD-8E79-45AD096B7DDF}"/>
          </ac:spMkLst>
        </pc:spChg>
        <pc:spChg chg="add mod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72" creationId="{29245FEA-0072-4555-A14B-7DBA631A07C6}"/>
          </ac:spMkLst>
        </pc:spChg>
        <pc:spChg chg="add del mod">
          <ac:chgData name="Reiji KOBAYASHI" userId="6a7beca970407859" providerId="LiveId" clId="{C2D001AA-E57C-4382-ADFC-D3EEAD0ADF89}" dt="2019-01-03T20:14:21.525" v="4155" actId="1036"/>
          <ac:spMkLst>
            <pc:docMk/>
            <pc:sldMk cId="4277233714" sldId="265"/>
            <ac:spMk id="73" creationId="{368710C6-9611-4330-8BD3-8C1003CB1BBC}"/>
          </ac:spMkLst>
        </pc:spChg>
        <pc:spChg chg="add mod">
          <ac:chgData name="Reiji KOBAYASHI" userId="6a7beca970407859" providerId="LiveId" clId="{C2D001AA-E57C-4382-ADFC-D3EEAD0ADF89}" dt="2019-01-03T20:22:38.442" v="4308" actId="20577"/>
          <ac:spMkLst>
            <pc:docMk/>
            <pc:sldMk cId="4277233714" sldId="265"/>
            <ac:spMk id="74" creationId="{8BD3EE04-16C4-4F3A-9F97-B895E8C4F8D8}"/>
          </ac:spMkLst>
        </pc:spChg>
        <pc:grpChg chg="add del mod">
          <ac:chgData name="Reiji KOBAYASHI" userId="6a7beca970407859" providerId="LiveId" clId="{C2D001AA-E57C-4382-ADFC-D3EEAD0ADF89}" dt="2019-01-03T16:50:18.399" v="2531" actId="165"/>
          <ac:grpSpMkLst>
            <pc:docMk/>
            <pc:sldMk cId="4277233714" sldId="265"/>
            <ac:grpSpMk id="52" creationId="{3B5F6426-6644-4145-B047-A6C898404D0D}"/>
          </ac:grpSpMkLst>
        </pc:grpChg>
        <pc:grpChg chg="add del mod">
          <ac:chgData name="Reiji KOBAYASHI" userId="6a7beca970407859" providerId="LiveId" clId="{C2D001AA-E57C-4382-ADFC-D3EEAD0ADF89}" dt="2019-01-03T16:50:13.475" v="2530" actId="165"/>
          <ac:grpSpMkLst>
            <pc:docMk/>
            <pc:sldMk cId="4277233714" sldId="265"/>
            <ac:grpSpMk id="53" creationId="{08A54FB2-0261-49F3-8CCB-E55875E411C1}"/>
          </ac:grpSpMkLst>
        </pc:grpChg>
        <pc:picChg chg="del">
          <ac:chgData name="Reiji KOBAYASHI" userId="6a7beca970407859" providerId="LiveId" clId="{C2D001AA-E57C-4382-ADFC-D3EEAD0ADF89}" dt="2019-01-03T16:22:45.959" v="1796" actId="478"/>
          <ac:picMkLst>
            <pc:docMk/>
            <pc:sldMk cId="4277233714" sldId="265"/>
            <ac:picMk id="3" creationId="{EA27286D-74FD-4D18-A0E8-252DF9306594}"/>
          </ac:picMkLst>
        </pc:picChg>
        <pc:picChg chg="add mod ord topLvl">
          <ac:chgData name="Reiji KOBAYASHI" userId="6a7beca970407859" providerId="LiveId" clId="{C2D001AA-E57C-4382-ADFC-D3EEAD0ADF89}" dt="2019-01-03T20:13:10.790" v="4137" actId="1035"/>
          <ac:picMkLst>
            <pc:docMk/>
            <pc:sldMk cId="4277233714" sldId="265"/>
            <ac:picMk id="10" creationId="{E40005B8-F490-4AE7-971F-C9A4F8658157}"/>
          </ac:picMkLst>
        </pc:picChg>
        <pc:picChg chg="del">
          <ac:chgData name="Reiji KOBAYASHI" userId="6a7beca970407859" providerId="LiveId" clId="{C2D001AA-E57C-4382-ADFC-D3EEAD0ADF89}" dt="2019-01-03T16:22:51.790" v="1797" actId="478"/>
          <ac:picMkLst>
            <pc:docMk/>
            <pc:sldMk cId="4277233714" sldId="265"/>
            <ac:picMk id="16" creationId="{B5F9F246-BED4-4C2D-94C8-B189BA1BF248}"/>
          </ac:picMkLst>
        </pc:picChg>
        <pc:cxnChg chg="add del mod">
          <ac:chgData name="Reiji KOBAYASHI" userId="6a7beca970407859" providerId="LiveId" clId="{C2D001AA-E57C-4382-ADFC-D3EEAD0ADF89}" dt="2019-01-03T16:25:24.402" v="1826" actId="478"/>
          <ac:cxnSpMkLst>
            <pc:docMk/>
            <pc:sldMk cId="4277233714" sldId="265"/>
            <ac:cxnSpMk id="6" creationId="{71453BAF-4B52-4D6B-85EF-0A5D7E693BCC}"/>
          </ac:cxnSpMkLst>
        </pc:cxnChg>
        <pc:cxnChg chg="add del mod">
          <ac:chgData name="Reiji KOBAYASHI" userId="6a7beca970407859" providerId="LiveId" clId="{C2D001AA-E57C-4382-ADFC-D3EEAD0ADF89}" dt="2019-01-03T16:25:39.378" v="1828" actId="11529"/>
          <ac:cxnSpMkLst>
            <pc:docMk/>
            <pc:sldMk cId="4277233714" sldId="265"/>
            <ac:cxnSpMk id="12" creationId="{2BB11F10-2FF6-4602-B918-27F43BFDD1C9}"/>
          </ac:cxnSpMkLst>
        </pc:cxnChg>
        <pc:cxnChg chg="add mod topLvl">
          <ac:chgData name="Reiji KOBAYASHI" userId="6a7beca970407859" providerId="LiveId" clId="{C2D001AA-E57C-4382-ADFC-D3EEAD0ADF89}" dt="2019-01-03T20:13:10.790" v="4137" actId="1035"/>
          <ac:cxnSpMkLst>
            <pc:docMk/>
            <pc:sldMk cId="4277233714" sldId="265"/>
            <ac:cxnSpMk id="14" creationId="{FD495AC2-7A7B-425A-BC84-A538457DC7FC}"/>
          </ac:cxnSpMkLst>
        </pc:cxnChg>
        <pc:cxnChg chg="del">
          <ac:chgData name="Reiji KOBAYASHI" userId="6a7beca970407859" providerId="LiveId" clId="{C2D001AA-E57C-4382-ADFC-D3EEAD0ADF89}" dt="2019-01-03T16:23:27.040" v="1800" actId="478"/>
          <ac:cxnSpMkLst>
            <pc:docMk/>
            <pc:sldMk cId="4277233714" sldId="265"/>
            <ac:cxnSpMk id="20" creationId="{D995C47C-20D6-46CC-BE77-FF944010A8B5}"/>
          </ac:cxnSpMkLst>
        </pc:cxnChg>
        <pc:cxnChg chg="mod topLvl">
          <ac:chgData name="Reiji KOBAYASHI" userId="6a7beca970407859" providerId="LiveId" clId="{C2D001AA-E57C-4382-ADFC-D3EEAD0ADF89}" dt="2019-01-03T20:13:10.790" v="4137" actId="1035"/>
          <ac:cxnSpMkLst>
            <pc:docMk/>
            <pc:sldMk cId="4277233714" sldId="265"/>
            <ac:cxnSpMk id="24" creationId="{C12EDCFB-945C-4AE7-9BC4-34E80C5B52F1}"/>
          </ac:cxnSpMkLst>
        </pc:cxnChg>
        <pc:cxnChg chg="add mod topLvl">
          <ac:chgData name="Reiji KOBAYASHI" userId="6a7beca970407859" providerId="LiveId" clId="{C2D001AA-E57C-4382-ADFC-D3EEAD0ADF89}" dt="2019-01-03T20:13:10.790" v="4137" actId="1035"/>
          <ac:cxnSpMkLst>
            <pc:docMk/>
            <pc:sldMk cId="4277233714" sldId="265"/>
            <ac:cxnSpMk id="25" creationId="{0C7404C3-D543-4420-B91C-88C9778D01F2}"/>
          </ac:cxnSpMkLst>
        </pc:cxnChg>
        <pc:cxnChg chg="del">
          <ac:chgData name="Reiji KOBAYASHI" userId="6a7beca970407859" providerId="LiveId" clId="{C2D001AA-E57C-4382-ADFC-D3EEAD0ADF89}" dt="2019-01-03T16:31:33.478" v="2062" actId="478"/>
          <ac:cxnSpMkLst>
            <pc:docMk/>
            <pc:sldMk cId="4277233714" sldId="265"/>
            <ac:cxnSpMk id="27" creationId="{0C64C6F7-6921-4B8C-B385-18BE2CE27E12}"/>
          </ac:cxnSpMkLst>
        </pc:cxnChg>
        <pc:cxnChg chg="del">
          <ac:chgData name="Reiji KOBAYASHI" userId="6a7beca970407859" providerId="LiveId" clId="{C2D001AA-E57C-4382-ADFC-D3EEAD0ADF89}" dt="2019-01-03T16:23:20.048" v="1799" actId="478"/>
          <ac:cxnSpMkLst>
            <pc:docMk/>
            <pc:sldMk cId="4277233714" sldId="265"/>
            <ac:cxnSpMk id="28" creationId="{31C7DA62-A01F-42EB-AE11-4E7CAFC7AB8A}"/>
          </ac:cxnSpMkLst>
        </pc:cxnChg>
        <pc:cxnChg chg="del">
          <ac:chgData name="Reiji KOBAYASHI" userId="6a7beca970407859" providerId="LiveId" clId="{C2D001AA-E57C-4382-ADFC-D3EEAD0ADF89}" dt="2019-01-03T16:23:20.048" v="1799" actId="478"/>
          <ac:cxnSpMkLst>
            <pc:docMk/>
            <pc:sldMk cId="4277233714" sldId="265"/>
            <ac:cxnSpMk id="29" creationId="{D83712A6-21E8-4F80-AA39-A88BD25604A9}"/>
          </ac:cxnSpMkLst>
        </pc:cxnChg>
        <pc:cxnChg chg="add del mod topLvl">
          <ac:chgData name="Reiji KOBAYASHI" userId="6a7beca970407859" providerId="LiveId" clId="{C2D001AA-E57C-4382-ADFC-D3EEAD0ADF89}" dt="2019-01-03T16:58:44.373" v="2976" actId="478"/>
          <ac:cxnSpMkLst>
            <pc:docMk/>
            <pc:sldMk cId="4277233714" sldId="265"/>
            <ac:cxnSpMk id="34" creationId="{4C6F3868-BA5A-4F57-9601-482BAAFBABA5}"/>
          </ac:cxnSpMkLst>
        </pc:cxnChg>
        <pc:cxnChg chg="del">
          <ac:chgData name="Reiji KOBAYASHI" userId="6a7beca970407859" providerId="LiveId" clId="{C2D001AA-E57C-4382-ADFC-D3EEAD0ADF89}" dt="2019-01-03T16:30:35.461" v="2003" actId="478"/>
          <ac:cxnSpMkLst>
            <pc:docMk/>
            <pc:sldMk cId="4277233714" sldId="265"/>
            <ac:cxnSpMk id="43" creationId="{575B117A-DCDE-47FD-944A-3364C1739EC1}"/>
          </ac:cxnSpMkLst>
        </pc:cxnChg>
        <pc:cxnChg chg="del">
          <ac:chgData name="Reiji KOBAYASHI" userId="6a7beca970407859" providerId="LiveId" clId="{C2D001AA-E57C-4382-ADFC-D3EEAD0ADF89}" dt="2019-01-03T16:31:33.478" v="2062" actId="478"/>
          <ac:cxnSpMkLst>
            <pc:docMk/>
            <pc:sldMk cId="4277233714" sldId="265"/>
            <ac:cxnSpMk id="44" creationId="{FCA15EC5-FF83-4377-9647-11E20E4E146E}"/>
          </ac:cxnSpMkLst>
        </pc:cxnChg>
        <pc:cxnChg chg="add mod topLvl">
          <ac:chgData name="Reiji KOBAYASHI" userId="6a7beca970407859" providerId="LiveId" clId="{C2D001AA-E57C-4382-ADFC-D3EEAD0ADF89}" dt="2019-01-03T20:14:21.525" v="4155" actId="1036"/>
          <ac:cxnSpMkLst>
            <pc:docMk/>
            <pc:sldMk cId="4277233714" sldId="265"/>
            <ac:cxnSpMk id="48" creationId="{5D61D00D-3A2C-4C8C-99BF-32A50344904F}"/>
          </ac:cxnSpMkLst>
        </pc:cxnChg>
        <pc:cxnChg chg="del">
          <ac:chgData name="Reiji KOBAYASHI" userId="6a7beca970407859" providerId="LiveId" clId="{C2D001AA-E57C-4382-ADFC-D3EEAD0ADF89}" dt="2019-01-03T16:23:20.048" v="1799" actId="478"/>
          <ac:cxnSpMkLst>
            <pc:docMk/>
            <pc:sldMk cId="4277233714" sldId="265"/>
            <ac:cxnSpMk id="50" creationId="{6C66C658-AE96-4970-AE6E-3EAE42664EDE}"/>
          </ac:cxnSpMkLst>
        </pc:cxnChg>
        <pc:cxnChg chg="del">
          <ac:chgData name="Reiji KOBAYASHI" userId="6a7beca970407859" providerId="LiveId" clId="{C2D001AA-E57C-4382-ADFC-D3EEAD0ADF89}" dt="2019-01-03T16:23:20.048" v="1799" actId="478"/>
          <ac:cxnSpMkLst>
            <pc:docMk/>
            <pc:sldMk cId="4277233714" sldId="265"/>
            <ac:cxnSpMk id="51" creationId="{5AE0147E-C648-4D08-8296-2F98825A73AE}"/>
          </ac:cxnSpMkLst>
        </pc:cxnChg>
        <pc:cxnChg chg="add mod">
          <ac:chgData name="Reiji KOBAYASHI" userId="6a7beca970407859" providerId="LiveId" clId="{C2D001AA-E57C-4382-ADFC-D3EEAD0ADF89}" dt="2019-01-03T20:14:21.525" v="4155" actId="1036"/>
          <ac:cxnSpMkLst>
            <pc:docMk/>
            <pc:sldMk cId="4277233714" sldId="265"/>
            <ac:cxnSpMk id="57" creationId="{3E347D57-95B3-4006-A768-56D12981CEEF}"/>
          </ac:cxnSpMkLst>
        </pc:cxnChg>
        <pc:cxnChg chg="mod topLvl">
          <ac:chgData name="Reiji KOBAYASHI" userId="6a7beca970407859" providerId="LiveId" clId="{C2D001AA-E57C-4382-ADFC-D3EEAD0ADF89}" dt="2019-01-03T20:32:53.068" v="4510" actId="20577"/>
          <ac:cxnSpMkLst>
            <pc:docMk/>
            <pc:sldMk cId="4277233714" sldId="265"/>
            <ac:cxnSpMk id="59" creationId="{9C81CA89-09A0-47E4-9547-18625F28E748}"/>
          </ac:cxnSpMkLst>
        </pc:cxnChg>
        <pc:cxnChg chg="del">
          <ac:chgData name="Reiji KOBAYASHI" userId="6a7beca970407859" providerId="LiveId" clId="{C2D001AA-E57C-4382-ADFC-D3EEAD0ADF89}" dt="2019-01-03T16:23:27.040" v="1800" actId="478"/>
          <ac:cxnSpMkLst>
            <pc:docMk/>
            <pc:sldMk cId="4277233714" sldId="265"/>
            <ac:cxnSpMk id="64" creationId="{B2083331-2540-411C-8FEB-B4BF640A725F}"/>
          </ac:cxnSpMkLst>
        </pc:cxnChg>
      </pc:sldChg>
      <pc:sldChg chg="addSp delSp modSp">
        <pc:chgData name="Reiji KOBAYASHI" userId="6a7beca970407859" providerId="LiveId" clId="{C2D001AA-E57C-4382-ADFC-D3EEAD0ADF89}" dt="2019-01-03T20:33:11.101" v="4511" actId="1076"/>
        <pc:sldMkLst>
          <pc:docMk/>
          <pc:sldMk cId="1227111062" sldId="266"/>
        </pc:sldMkLst>
        <pc:spChg chg="mod">
          <ac:chgData name="Reiji KOBAYASHI" userId="6a7beca970407859" providerId="LiveId" clId="{C2D001AA-E57C-4382-ADFC-D3EEAD0ADF89}" dt="2019-01-03T20:23:57.747" v="4352"/>
          <ac:spMkLst>
            <pc:docMk/>
            <pc:sldMk cId="1227111062" sldId="266"/>
            <ac:spMk id="3" creationId="{601E4AB4-1AD7-4E2D-A0FF-4EBC3FF1E90F}"/>
          </ac:spMkLst>
        </pc:spChg>
        <pc:spChg chg="del mod">
          <ac:chgData name="Reiji KOBAYASHI" userId="6a7beca970407859" providerId="LiveId" clId="{C2D001AA-E57C-4382-ADFC-D3EEAD0ADF89}" dt="2019-01-03T17:36:19.640" v="3129" actId="478"/>
          <ac:spMkLst>
            <pc:docMk/>
            <pc:sldMk cId="1227111062" sldId="266"/>
            <ac:spMk id="4" creationId="{1A494F9A-9AB1-4A28-9DF3-7B591E9D28C6}"/>
          </ac:spMkLst>
        </pc:spChg>
        <pc:spChg chg="add mod">
          <ac:chgData name="Reiji KOBAYASHI" userId="6a7beca970407859" providerId="LiveId" clId="{C2D001AA-E57C-4382-ADFC-D3EEAD0ADF89}" dt="2019-01-03T20:33:11.101" v="4511" actId="1076"/>
          <ac:spMkLst>
            <pc:docMk/>
            <pc:sldMk cId="1227111062" sldId="266"/>
            <ac:spMk id="7" creationId="{454A430F-D8AD-414F-8496-05CF36475E19}"/>
          </ac:spMkLst>
        </pc:spChg>
        <pc:picChg chg="mod">
          <ac:chgData name="Reiji KOBAYASHI" userId="6a7beca970407859" providerId="LiveId" clId="{C2D001AA-E57C-4382-ADFC-D3EEAD0ADF89}" dt="2019-01-03T20:16:12.871" v="4176" actId="1076"/>
          <ac:picMkLst>
            <pc:docMk/>
            <pc:sldMk cId="1227111062" sldId="266"/>
            <ac:picMk id="5" creationId="{B2F231C5-A12A-45C9-8F67-8BCA6A3AB2DF}"/>
          </ac:picMkLst>
        </pc:picChg>
        <pc:picChg chg="add mod ord">
          <ac:chgData name="Reiji KOBAYASHI" userId="6a7beca970407859" providerId="LiveId" clId="{C2D001AA-E57C-4382-ADFC-D3EEAD0ADF89}" dt="2019-01-03T20:16:40.854" v="4184" actId="1035"/>
          <ac:picMkLst>
            <pc:docMk/>
            <pc:sldMk cId="1227111062" sldId="266"/>
            <ac:picMk id="6" creationId="{2801A5B5-6442-446A-8276-B319D1BA4001}"/>
          </ac:picMkLst>
        </pc:picChg>
      </pc:sldChg>
      <pc:sldChg chg="addSp delSp modSp">
        <pc:chgData name="Reiji KOBAYASHI" userId="6a7beca970407859" providerId="LiveId" clId="{C2D001AA-E57C-4382-ADFC-D3EEAD0ADF89}" dt="2019-01-03T17:07:02.972" v="3119"/>
        <pc:sldMkLst>
          <pc:docMk/>
          <pc:sldMk cId="1929919418" sldId="275"/>
        </pc:sldMkLst>
        <pc:spChg chg="del">
          <ac:chgData name="Reiji KOBAYASHI" userId="6a7beca970407859" providerId="LiveId" clId="{C2D001AA-E57C-4382-ADFC-D3EEAD0ADF89}" dt="2019-01-03T16:20:17.611" v="1795"/>
          <ac:spMkLst>
            <pc:docMk/>
            <pc:sldMk cId="1929919418" sldId="275"/>
            <ac:spMk id="2" creationId="{6816241F-9538-4624-968C-78E840806373}"/>
          </ac:spMkLst>
        </pc:spChg>
        <pc:spChg chg="del mod">
          <ac:chgData name="Reiji KOBAYASHI" userId="6a7beca970407859" providerId="LiveId" clId="{C2D001AA-E57C-4382-ADFC-D3EEAD0ADF89}" dt="2019-01-03T17:06:14.558" v="3074" actId="478"/>
          <ac:spMkLst>
            <pc:docMk/>
            <pc:sldMk cId="1929919418" sldId="275"/>
            <ac:spMk id="4" creationId="{E637A0B1-0309-4E6F-9863-B574EEED7135}"/>
          </ac:spMkLst>
        </pc:spChg>
        <pc:spChg chg="mod">
          <ac:chgData name="Reiji KOBAYASHI" userId="6a7beca970407859" providerId="LiveId" clId="{C2D001AA-E57C-4382-ADFC-D3EEAD0ADF89}" dt="2019-01-03T17:06:45.824" v="3106" actId="1035"/>
          <ac:spMkLst>
            <pc:docMk/>
            <pc:sldMk cId="1929919418" sldId="275"/>
            <ac:spMk id="5" creationId="{CA807598-CE38-48D2-B964-03AB66B58766}"/>
          </ac:spMkLst>
        </pc:spChg>
        <pc:spChg chg="add mod">
          <ac:chgData name="Reiji KOBAYASHI" userId="6a7beca970407859" providerId="LiveId" clId="{C2D001AA-E57C-4382-ADFC-D3EEAD0ADF89}" dt="2019-01-03T17:06:45.824" v="3106" actId="1035"/>
          <ac:spMkLst>
            <pc:docMk/>
            <pc:sldMk cId="1929919418" sldId="275"/>
            <ac:spMk id="6" creationId="{C1A2C468-5B5F-4077-8254-1FC5E94C9C79}"/>
          </ac:spMkLst>
        </pc:spChg>
        <pc:spChg chg="add mod">
          <ac:chgData name="Reiji KOBAYASHI" userId="6a7beca970407859" providerId="LiveId" clId="{C2D001AA-E57C-4382-ADFC-D3EEAD0ADF89}" dt="2019-01-03T17:07:02.972" v="3119"/>
          <ac:spMkLst>
            <pc:docMk/>
            <pc:sldMk cId="1929919418" sldId="275"/>
            <ac:spMk id="7" creationId="{9E3D2BCB-34CA-42B4-87E0-12C79E6A28ED}"/>
          </ac:spMkLst>
        </pc:spChg>
        <pc:spChg chg="add mod">
          <ac:chgData name="Reiji KOBAYASHI" userId="6a7beca970407859" providerId="LiveId" clId="{C2D001AA-E57C-4382-ADFC-D3EEAD0ADF89}" dt="2019-01-03T17:06:51.893" v="3107" actId="1076"/>
          <ac:spMkLst>
            <pc:docMk/>
            <pc:sldMk cId="1929919418" sldId="275"/>
            <ac:spMk id="8" creationId="{7596CD1D-4C4E-4B1A-9B7F-6C4A7D1FFC0D}"/>
          </ac:spMkLst>
        </pc:spChg>
        <pc:picChg chg="mod">
          <ac:chgData name="Reiji KOBAYASHI" userId="6a7beca970407859" providerId="LiveId" clId="{C2D001AA-E57C-4382-ADFC-D3EEAD0ADF89}" dt="2019-01-03T17:06:45.824" v="3106" actId="1035"/>
          <ac:picMkLst>
            <pc:docMk/>
            <pc:sldMk cId="1929919418" sldId="275"/>
            <ac:picMk id="3" creationId="{7BF2DE4A-B0D5-47CE-9E0A-0B973ECDA1FA}"/>
          </ac:picMkLst>
        </pc:picChg>
      </pc:sldChg>
      <pc:sldChg chg="modSp">
        <pc:chgData name="Reiji KOBAYASHI" userId="6a7beca970407859" providerId="LiveId" clId="{C2D001AA-E57C-4382-ADFC-D3EEAD0ADF89}" dt="2019-01-03T20:29:14.235" v="4425" actId="20577"/>
        <pc:sldMkLst>
          <pc:docMk/>
          <pc:sldMk cId="845379932" sldId="280"/>
        </pc:sldMkLst>
        <pc:spChg chg="mod">
          <ac:chgData name="Reiji KOBAYASHI" userId="6a7beca970407859" providerId="LiveId" clId="{C2D001AA-E57C-4382-ADFC-D3EEAD0ADF89}" dt="2019-01-03T20:29:14.235" v="4425" actId="20577"/>
          <ac:spMkLst>
            <pc:docMk/>
            <pc:sldMk cId="845379932" sldId="280"/>
            <ac:spMk id="7" creationId="{00000000-0000-0000-0000-000000000000}"/>
          </ac:spMkLst>
        </pc:spChg>
      </pc:sldChg>
      <pc:sldChg chg="addSp delSp modSp add ord">
        <pc:chgData name="Reiji KOBAYASHI" userId="6a7beca970407859" providerId="LiveId" clId="{C2D001AA-E57C-4382-ADFC-D3EEAD0ADF89}" dt="2019-01-03T20:22:34.515" v="4307" actId="20577"/>
        <pc:sldMkLst>
          <pc:docMk/>
          <pc:sldMk cId="4253402532" sldId="283"/>
        </pc:sldMkLst>
        <pc:spChg chg="mod">
          <ac:chgData name="Reiji KOBAYASHI" userId="6a7beca970407859" providerId="LiveId" clId="{C2D001AA-E57C-4382-ADFC-D3EEAD0ADF89}" dt="2019-01-03T17:37:17.490" v="3166" actId="20577"/>
          <ac:spMkLst>
            <pc:docMk/>
            <pc:sldMk cId="4253402532" sldId="283"/>
            <ac:spMk id="2" creationId="{CA1291A6-712C-4082-9DC3-70D0949DB9B7}"/>
          </ac:spMkLst>
        </pc:spChg>
        <pc:spChg chg="add mod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4" creationId="{3F253D40-00A9-49B7-B46A-437D08AEC9DA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5" creationId="{79E90764-4BA8-4B76-A90E-3DE3C58FCAE5}"/>
          </ac:spMkLst>
        </pc:spChg>
        <pc:spChg chg="add mod">
          <ac:chgData name="Reiji KOBAYASHI" userId="6a7beca970407859" providerId="LiveId" clId="{C2D001AA-E57C-4382-ADFC-D3EEAD0ADF89}" dt="2019-01-03T20:22:34.515" v="4307" actId="20577"/>
          <ac:spMkLst>
            <pc:docMk/>
            <pc:sldMk cId="4253402532" sldId="283"/>
            <ac:spMk id="6" creationId="{5F598FEC-6AD4-4849-AF14-152F878F3C86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19" creationId="{66804B03-E150-48AD-9BEE-01E36775797E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21" creationId="{7E11E81A-194B-4E07-806A-F56A49DA6F21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26" creationId="{9F690DFE-DE17-4DC8-BC63-7582C2FEE861}"/>
          </ac:spMkLst>
        </pc:spChg>
        <pc:spChg chg="add mod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29" creationId="{B1D8BE8B-F24A-48CD-A916-5CB4E3236289}"/>
          </ac:spMkLst>
        </pc:spChg>
        <pc:spChg chg="mod topLvl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31" creationId="{3B9CA283-209C-4853-A99B-CD724B261192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36" creationId="{645AB551-FC9C-4166-B1AF-EA65B1BDAF36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37" creationId="{85CC8126-D261-44C3-B6E9-D65430FFE177}"/>
          </ac:spMkLst>
        </pc:spChg>
        <pc:spChg chg="mod topLvl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41" creationId="{6BED92F8-27C8-4A4A-AA55-E066A4097E46}"/>
          </ac:spMkLst>
        </pc:spChg>
        <pc:spChg chg="mod topLvl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47" creationId="{112E818F-6460-44E6-845F-AAA3FFF063E4}"/>
          </ac:spMkLst>
        </pc:spChg>
        <pc:spChg chg="mod topLvl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49" creationId="{E74FD232-6925-4005-AEB3-67546C008B20}"/>
          </ac:spMkLst>
        </pc:spChg>
        <pc:spChg chg="mod topLvl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58" creationId="{87495460-B69E-4595-A970-91884BA67588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60" creationId="{913313AA-C6A7-45A4-8868-6917F3BBDE8E}"/>
          </ac:spMkLst>
        </pc:spChg>
        <pc:spChg chg="mod topLvl">
          <ac:chgData name="Reiji KOBAYASHI" userId="6a7beca970407859" providerId="LiveId" clId="{C2D001AA-E57C-4382-ADFC-D3EEAD0ADF89}" dt="2019-01-03T20:14:03.475" v="4152" actId="1035"/>
          <ac:spMkLst>
            <pc:docMk/>
            <pc:sldMk cId="4253402532" sldId="283"/>
            <ac:spMk id="61" creationId="{ACE904B3-E49A-41F0-8BB9-E8255591585E}"/>
          </ac:spMkLst>
        </pc:spChg>
        <pc:spChg chg="mod topLvl">
          <ac:chgData name="Reiji KOBAYASHI" userId="6a7beca970407859" providerId="LiveId" clId="{C2D001AA-E57C-4382-ADFC-D3EEAD0ADF89}" dt="2019-01-03T20:12:41.268" v="4113" actId="1036"/>
          <ac:spMkLst>
            <pc:docMk/>
            <pc:sldMk cId="4253402532" sldId="283"/>
            <ac:spMk id="62" creationId="{B407A5E5-D709-43B0-B548-10AE0CCF7FC7}"/>
          </ac:spMkLst>
        </pc:spChg>
        <pc:grpChg chg="del">
          <ac:chgData name="Reiji KOBAYASHI" userId="6a7beca970407859" providerId="LiveId" clId="{C2D001AA-E57C-4382-ADFC-D3EEAD0ADF89}" dt="2019-01-03T16:49:21.260" v="2526" actId="165"/>
          <ac:grpSpMkLst>
            <pc:docMk/>
            <pc:sldMk cId="4253402532" sldId="283"/>
            <ac:grpSpMk id="52" creationId="{3B5F6426-6644-4145-B047-A6C898404D0D}"/>
          </ac:grpSpMkLst>
        </pc:grpChg>
        <pc:grpChg chg="del">
          <ac:chgData name="Reiji KOBAYASHI" userId="6a7beca970407859" providerId="LiveId" clId="{C2D001AA-E57C-4382-ADFC-D3EEAD0ADF89}" dt="2019-01-03T16:49:27.299" v="2527" actId="165"/>
          <ac:grpSpMkLst>
            <pc:docMk/>
            <pc:sldMk cId="4253402532" sldId="283"/>
            <ac:grpSpMk id="53" creationId="{08A54FB2-0261-49F3-8CCB-E55875E411C1}"/>
          </ac:grpSpMkLst>
        </pc:grpChg>
        <pc:picChg chg="mod topLvl">
          <ac:chgData name="Reiji KOBAYASHI" userId="6a7beca970407859" providerId="LiveId" clId="{C2D001AA-E57C-4382-ADFC-D3EEAD0ADF89}" dt="2019-01-03T20:12:41.268" v="4113" actId="1036"/>
          <ac:picMkLst>
            <pc:docMk/>
            <pc:sldMk cId="4253402532" sldId="283"/>
            <ac:picMk id="10" creationId="{E40005B8-F490-4AE7-971F-C9A4F8658157}"/>
          </ac:picMkLst>
        </pc:picChg>
        <pc:cxnChg chg="mod topLvl">
          <ac:chgData name="Reiji KOBAYASHI" userId="6a7beca970407859" providerId="LiveId" clId="{C2D001AA-E57C-4382-ADFC-D3EEAD0ADF89}" dt="2019-01-03T20:12:41.268" v="4113" actId="1036"/>
          <ac:cxnSpMkLst>
            <pc:docMk/>
            <pc:sldMk cId="4253402532" sldId="283"/>
            <ac:cxnSpMk id="14" creationId="{FD495AC2-7A7B-425A-BC84-A538457DC7FC}"/>
          </ac:cxnSpMkLst>
        </pc:cxnChg>
        <pc:cxnChg chg="mod topLvl">
          <ac:chgData name="Reiji KOBAYASHI" userId="6a7beca970407859" providerId="LiveId" clId="{C2D001AA-E57C-4382-ADFC-D3EEAD0ADF89}" dt="2019-01-03T20:12:41.268" v="4113" actId="1036"/>
          <ac:cxnSpMkLst>
            <pc:docMk/>
            <pc:sldMk cId="4253402532" sldId="283"/>
            <ac:cxnSpMk id="24" creationId="{C12EDCFB-945C-4AE7-9BC4-34E80C5B52F1}"/>
          </ac:cxnSpMkLst>
        </pc:cxnChg>
        <pc:cxnChg chg="mod topLvl">
          <ac:chgData name="Reiji KOBAYASHI" userId="6a7beca970407859" providerId="LiveId" clId="{C2D001AA-E57C-4382-ADFC-D3EEAD0ADF89}" dt="2019-01-03T20:12:41.268" v="4113" actId="1036"/>
          <ac:cxnSpMkLst>
            <pc:docMk/>
            <pc:sldMk cId="4253402532" sldId="283"/>
            <ac:cxnSpMk id="25" creationId="{0C7404C3-D543-4420-B91C-88C9778D01F2}"/>
          </ac:cxnSpMkLst>
        </pc:cxnChg>
        <pc:cxnChg chg="mod topLvl">
          <ac:chgData name="Reiji KOBAYASHI" userId="6a7beca970407859" providerId="LiveId" clId="{C2D001AA-E57C-4382-ADFC-D3EEAD0ADF89}" dt="2019-01-03T20:14:03.475" v="4152" actId="1035"/>
          <ac:cxnSpMkLst>
            <pc:docMk/>
            <pc:sldMk cId="4253402532" sldId="283"/>
            <ac:cxnSpMk id="34" creationId="{4C6F3868-BA5A-4F57-9601-482BAAFBABA5}"/>
          </ac:cxnSpMkLst>
        </pc:cxnChg>
        <pc:cxnChg chg="mod topLvl">
          <ac:chgData name="Reiji KOBAYASHI" userId="6a7beca970407859" providerId="LiveId" clId="{C2D001AA-E57C-4382-ADFC-D3EEAD0ADF89}" dt="2019-01-03T20:14:03.475" v="4152" actId="1035"/>
          <ac:cxnSpMkLst>
            <pc:docMk/>
            <pc:sldMk cId="4253402532" sldId="283"/>
            <ac:cxnSpMk id="48" creationId="{5D61D00D-3A2C-4C8C-99BF-32A50344904F}"/>
          </ac:cxnSpMkLst>
        </pc:cxnChg>
        <pc:cxnChg chg="mod topLvl">
          <ac:chgData name="Reiji KOBAYASHI" userId="6a7beca970407859" providerId="LiveId" clId="{C2D001AA-E57C-4382-ADFC-D3EEAD0ADF89}" dt="2019-01-03T20:12:41.268" v="4113" actId="1036"/>
          <ac:cxnSpMkLst>
            <pc:docMk/>
            <pc:sldMk cId="4253402532" sldId="283"/>
            <ac:cxnSpMk id="59" creationId="{9C81CA89-09A0-47E4-9547-18625F28E74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AEAEA0D3-CAE8-42E3-84D7-3A9C920D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11" name="フッター プレースホルダー 10">
            <a:extLst>
              <a:ext uri="{FF2B5EF4-FFF2-40B4-BE49-F238E27FC236}">
                <a16:creationId xmlns:a16="http://schemas.microsoft.com/office/drawing/2014/main" id="{793940A5-61A0-4DE0-8407-435E6277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B71B45A3-E931-465F-9997-FE23D46C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54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7E23C6-2F36-43ED-9B29-F34EEF25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7AA8844-0297-424A-A89E-B4A0CCCC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68960D-1779-4BD9-947B-81305365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36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8BE7754-F461-484B-B1C2-2960C633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EC551E-FA27-4EC5-B768-9883F13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ACAF05-EC66-445F-A55B-06B634B8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038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6" y="1017767"/>
            <a:ext cx="8968574" cy="5338584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FB5898-AFDE-4566-9E84-C2F22443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537586-14D5-4EC6-AB99-6857D38F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D61EB2-B26F-4AA2-B3EB-440ADCEA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324CD72-D223-4BAF-B354-B654FBB1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9372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4F9DBD-8508-4D2A-AD40-52D4E51B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47B34F-2D4C-4517-8016-27580394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9EB2DE-AFE8-47C4-8796-A9F56454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546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56" y="1009816"/>
            <a:ext cx="4458694" cy="5359179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9816"/>
            <a:ext cx="4458694" cy="53591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A88E1EDB-F22D-40BD-AFD5-103C4A7A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4EECFEDC-AF11-4355-8633-E8605BBB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692C64AF-ACB3-4965-9917-FF5C5A3A4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28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6" y="1005298"/>
            <a:ext cx="44420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62" y="1914604"/>
            <a:ext cx="4426520" cy="44464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436" y="1005298"/>
            <a:ext cx="44639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436" y="1896255"/>
            <a:ext cx="4463902" cy="44647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BB2DA97D-38B3-4AE5-BBC5-2AF0EC1B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日付プレースホルダー 15">
            <a:extLst>
              <a:ext uri="{FF2B5EF4-FFF2-40B4-BE49-F238E27FC236}">
                <a16:creationId xmlns:a16="http://schemas.microsoft.com/office/drawing/2014/main" id="{63D37EB8-E1A9-4550-9835-B2F5EB4C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17" name="フッター プレースホルダー 16">
            <a:extLst>
              <a:ext uri="{FF2B5EF4-FFF2-40B4-BE49-F238E27FC236}">
                <a16:creationId xmlns:a16="http://schemas.microsoft.com/office/drawing/2014/main" id="{80B078D9-D0C8-4CE0-B188-FD0F258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8059DB5D-DFA9-4215-B753-B9BEDB5A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35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E8F5A06-AE25-4308-9741-58C11F78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C9E6282E-BA4A-4B0F-98F6-6A67D407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A40AD4F-A0B3-44C7-82D2-3ACFF7CF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7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D4F34C-351D-478E-B3DE-2842B83C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3EE561-3252-4B5E-991B-8AB86288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C9B482D-4B35-442C-9C4E-88EF0BBE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4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2014E069-8300-4C3A-85BE-58DBE3C7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2ACB62CA-914D-4F4E-9E7F-9C35EDC6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5BB9379-9F21-4752-A4B7-CB8AECC2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2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30FA5494-79DA-449F-A314-9A33B025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FDFE52F3-0743-4EE1-BA55-68EFE3D6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315F5400-E705-4C60-9E45-7D969CC5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23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8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56" y="1033670"/>
            <a:ext cx="8968574" cy="5322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156" y="64464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A31C-13C7-4C9F-8F54-7AB22E8C528C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3557" y="6446437"/>
            <a:ext cx="4853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3232" y="6446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2C6E-E067-4EB9-BFF5-8651EA4F791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1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C223877-577B-4285-9351-7261F8A3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328" y="2959767"/>
            <a:ext cx="6049672" cy="3733015"/>
          </a:xfrm>
          <a:prstGeom prst="rect">
            <a:avLst/>
          </a:prstGeom>
        </p:spPr>
      </p:pic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06FCF526-1FC7-4351-9B12-40AB36D2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" y="1017767"/>
            <a:ext cx="4082707" cy="5338584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地震概要（気象庁発表資料より）</a:t>
            </a:r>
          </a:p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2</a:t>
            </a:r>
            <a:r>
              <a:rPr lang="ja-JP" altLang="en-US" dirty="0"/>
              <a:t>月</a:t>
            </a:r>
            <a:r>
              <a:rPr lang="en-US" altLang="ja-JP" dirty="0"/>
              <a:t>21</a:t>
            </a:r>
            <a:r>
              <a:rPr lang="ja-JP" altLang="en-US" dirty="0"/>
              <a:t>日</a:t>
            </a:r>
            <a:r>
              <a:rPr lang="en-US" altLang="ja-JP" dirty="0"/>
              <a:t>21</a:t>
            </a:r>
            <a:r>
              <a:rPr lang="ja-JP" altLang="en-US" dirty="0"/>
              <a:t>時</a:t>
            </a:r>
            <a:r>
              <a:rPr lang="en-US" altLang="ja-JP" dirty="0"/>
              <a:t>22</a:t>
            </a:r>
            <a:r>
              <a:rPr lang="ja-JP" altLang="en-US" dirty="0"/>
              <a:t>分</a:t>
            </a:r>
          </a:p>
          <a:p>
            <a:r>
              <a:rPr lang="ja-JP" altLang="en-US" dirty="0"/>
              <a:t>マグニチュード：</a:t>
            </a:r>
            <a:r>
              <a:rPr lang="en-US" altLang="ja-JP" dirty="0"/>
              <a:t>5.8</a:t>
            </a:r>
          </a:p>
          <a:p>
            <a:r>
              <a:rPr lang="ja-JP" altLang="en-US" dirty="0"/>
              <a:t>震源の深さ：</a:t>
            </a:r>
            <a:r>
              <a:rPr lang="en-US" altLang="ja-JP" dirty="0"/>
              <a:t>33 km</a:t>
            </a:r>
          </a:p>
          <a:p>
            <a:r>
              <a:rPr lang="ja-JP" altLang="en-US" dirty="0"/>
              <a:t>最大震度： </a:t>
            </a:r>
            <a:r>
              <a:rPr lang="en-US" altLang="ja-JP" dirty="0"/>
              <a:t>6</a:t>
            </a:r>
            <a:r>
              <a:rPr lang="ja-JP" altLang="en-US" dirty="0"/>
              <a:t>弱（北海道厚真町）</a:t>
            </a:r>
          </a:p>
          <a:p>
            <a:pPr marL="0" indent="0">
              <a:buNone/>
            </a:pPr>
            <a:r>
              <a:rPr lang="ja-JP" altLang="en-US" dirty="0"/>
              <a:t>主な被害（報道より）</a:t>
            </a:r>
          </a:p>
          <a:p>
            <a:r>
              <a:rPr lang="ja-JP" altLang="en-US" dirty="0"/>
              <a:t>けが</a:t>
            </a:r>
            <a:r>
              <a:rPr lang="en-US" altLang="ja-JP" dirty="0"/>
              <a:t>4</a:t>
            </a:r>
            <a:r>
              <a:rPr lang="ja-JP" altLang="en-US" dirty="0"/>
              <a:t>人</a:t>
            </a:r>
            <a:endParaRPr lang="en-US" altLang="ja-JP" dirty="0"/>
          </a:p>
          <a:p>
            <a:r>
              <a:rPr lang="ja-JP" altLang="en-US" dirty="0"/>
              <a:t>断水</a:t>
            </a:r>
            <a:r>
              <a:rPr lang="en-US" altLang="ja-JP" dirty="0"/>
              <a:t>70</a:t>
            </a:r>
            <a:r>
              <a:rPr lang="ja-JP" altLang="en-US" dirty="0"/>
              <a:t>件</a:t>
            </a:r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10C2A5-2D92-4935-86F7-261740E3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21</a:t>
            </a:r>
            <a:r>
              <a:rPr kumimoji="1" lang="ja-JP" altLang="en-US" dirty="0"/>
              <a:t>日胆振地方中東部の地震</a:t>
            </a:r>
            <a:r>
              <a:rPr kumimoji="1" lang="ja-JP" altLang="en-US" sz="2000" dirty="0"/>
              <a:t>（試作版）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185AE-C68D-494B-8B9E-D27935B349AF}"/>
              </a:ext>
            </a:extLst>
          </p:cNvPr>
          <p:cNvSpPr/>
          <p:nvPr/>
        </p:nvSpPr>
        <p:spPr>
          <a:xfrm>
            <a:off x="3887342" y="235328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札幌市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C5262A7-DD29-4A50-83D1-B4027C23DEE5}"/>
              </a:ext>
            </a:extLst>
          </p:cNvPr>
          <p:cNvCxnSpPr>
            <a:cxnSpLocks/>
          </p:cNvCxnSpPr>
          <p:nvPr/>
        </p:nvCxnSpPr>
        <p:spPr>
          <a:xfrm flipH="1" flipV="1">
            <a:off x="4389369" y="2722619"/>
            <a:ext cx="973495" cy="998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43D9F0F-3BEB-43DA-8D6C-2E0A95C620F7}"/>
              </a:ext>
            </a:extLst>
          </p:cNvPr>
          <p:cNvSpPr/>
          <p:nvPr/>
        </p:nvSpPr>
        <p:spPr>
          <a:xfrm>
            <a:off x="5362864" y="1348845"/>
            <a:ext cx="366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1240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8" y="278347"/>
            <a:ext cx="7886700" cy="62667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断層面の候補</a:t>
            </a:r>
            <a:r>
              <a:rPr lang="en-US" altLang="ja-JP" sz="3200" dirty="0"/>
              <a:t>1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26BBC-E119-424B-8BDB-FA2B8A3B5644}"/>
              </a:ext>
            </a:extLst>
          </p:cNvPr>
          <p:cNvSpPr txBox="1"/>
          <p:nvPr/>
        </p:nvSpPr>
        <p:spPr>
          <a:xfrm>
            <a:off x="3133100" y="4570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どちらが良いかは今後の分析による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40005B8-F490-4AE7-971F-C9A4F865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3" y="750592"/>
            <a:ext cx="4545470" cy="587880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1E81A-194B-4E07-806A-F56A49DA6F21}"/>
              </a:ext>
            </a:extLst>
          </p:cNvPr>
          <p:cNvSpPr txBox="1"/>
          <p:nvPr/>
        </p:nvSpPr>
        <p:spPr>
          <a:xfrm>
            <a:off x="4582191" y="4827308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走向</a:t>
            </a:r>
            <a:r>
              <a:rPr kumimoji="1" lang="en-US" altLang="ja-JP" dirty="0">
                <a:solidFill>
                  <a:srgbClr val="C00000"/>
                </a:solidFill>
              </a:rPr>
              <a:t>118°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C81CA89-09A0-47E4-9547-18625F28E748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3639567" y="5196640"/>
            <a:ext cx="704602" cy="3867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07A5E5-D709-43B0-B548-10AE0CCF7FC7}"/>
              </a:ext>
            </a:extLst>
          </p:cNvPr>
          <p:cNvSpPr txBox="1"/>
          <p:nvPr/>
        </p:nvSpPr>
        <p:spPr>
          <a:xfrm>
            <a:off x="3616245" y="5583405"/>
            <a:ext cx="145584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断層面候補</a:t>
            </a:r>
            <a:r>
              <a:rPr kumimoji="1" lang="en-US" altLang="ja-JP" dirty="0">
                <a:solidFill>
                  <a:srgbClr val="C00000"/>
                </a:solidFill>
              </a:rPr>
              <a:t>1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495AC2-7A7B-425A-BC84-A538457DC7FC}"/>
              </a:ext>
            </a:extLst>
          </p:cNvPr>
          <p:cNvCxnSpPr>
            <a:cxnSpLocks/>
          </p:cNvCxnSpPr>
          <p:nvPr/>
        </p:nvCxnSpPr>
        <p:spPr>
          <a:xfrm rot="7080000">
            <a:off x="2800278" y="1349995"/>
            <a:ext cx="0" cy="4680000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6804B03-E150-48AD-9BEE-01E36775797E}"/>
              </a:ext>
            </a:extLst>
          </p:cNvPr>
          <p:cNvSpPr/>
          <p:nvPr/>
        </p:nvSpPr>
        <p:spPr>
          <a:xfrm>
            <a:off x="937137" y="2829643"/>
            <a:ext cx="3433027" cy="2548823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931022"/>
              <a:gd name="connsiteY0" fmla="*/ 775221 h 790163"/>
              <a:gd name="connsiteX1" fmla="*/ 1932570 w 2931022"/>
              <a:gd name="connsiteY1" fmla="*/ 69207 h 790163"/>
              <a:gd name="connsiteX2" fmla="*/ 2928899 w 2931022"/>
              <a:gd name="connsiteY2" fmla="*/ 495907 h 790163"/>
              <a:gd name="connsiteX0" fmla="*/ 0 w 2929585"/>
              <a:gd name="connsiteY0" fmla="*/ 279314 h 722591"/>
              <a:gd name="connsiteX1" fmla="*/ 635161 w 2929585"/>
              <a:gd name="connsiteY1" fmla="*/ 585124 h 722591"/>
              <a:gd name="connsiteX2" fmla="*/ 2928899 w 2929585"/>
              <a:gd name="connsiteY2" fmla="*/ 0 h 722591"/>
              <a:gd name="connsiteX0" fmla="*/ 0 w 3170422"/>
              <a:gd name="connsiteY0" fmla="*/ 0 h 2371976"/>
              <a:gd name="connsiteX1" fmla="*/ 875998 w 3170422"/>
              <a:gd name="connsiteY1" fmla="*/ 2329457 h 2371976"/>
              <a:gd name="connsiteX2" fmla="*/ 3169736 w 3170422"/>
              <a:gd name="connsiteY2" fmla="*/ 1744333 h 2371976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70445"/>
              <a:gd name="connsiteY0" fmla="*/ 0 h 2429323"/>
              <a:gd name="connsiteX1" fmla="*/ 875998 w 3170445"/>
              <a:gd name="connsiteY1" fmla="*/ 2329457 h 2429323"/>
              <a:gd name="connsiteX2" fmla="*/ 3169736 w 3170445"/>
              <a:gd name="connsiteY2" fmla="*/ 1744333 h 2429323"/>
              <a:gd name="connsiteX0" fmla="*/ 0 w 3169736"/>
              <a:gd name="connsiteY0" fmla="*/ 0 h 2412615"/>
              <a:gd name="connsiteX1" fmla="*/ 875998 w 3169736"/>
              <a:gd name="connsiteY1" fmla="*/ 2329457 h 2412615"/>
              <a:gd name="connsiteX2" fmla="*/ 3169736 w 3169736"/>
              <a:gd name="connsiteY2" fmla="*/ 1744333 h 2412615"/>
              <a:gd name="connsiteX0" fmla="*/ 73615 w 3243351"/>
              <a:gd name="connsiteY0" fmla="*/ 0 h 2412615"/>
              <a:gd name="connsiteX1" fmla="*/ 949613 w 3243351"/>
              <a:gd name="connsiteY1" fmla="*/ 2329457 h 2412615"/>
              <a:gd name="connsiteX2" fmla="*/ 3243351 w 3243351"/>
              <a:gd name="connsiteY2" fmla="*/ 1744333 h 2412615"/>
              <a:gd name="connsiteX0" fmla="*/ 73615 w 3243351"/>
              <a:gd name="connsiteY0" fmla="*/ 0 h 2457477"/>
              <a:gd name="connsiteX1" fmla="*/ 949613 w 3243351"/>
              <a:gd name="connsiteY1" fmla="*/ 2329457 h 2457477"/>
              <a:gd name="connsiteX2" fmla="*/ 3243351 w 3243351"/>
              <a:gd name="connsiteY2" fmla="*/ 1744333 h 2457477"/>
              <a:gd name="connsiteX0" fmla="*/ 84165 w 3253901"/>
              <a:gd name="connsiteY0" fmla="*/ 0 h 2457477"/>
              <a:gd name="connsiteX1" fmla="*/ 960163 w 3253901"/>
              <a:gd name="connsiteY1" fmla="*/ 2329457 h 2457477"/>
              <a:gd name="connsiteX2" fmla="*/ 3253901 w 3253901"/>
              <a:gd name="connsiteY2" fmla="*/ 1744333 h 2457477"/>
              <a:gd name="connsiteX0" fmla="*/ 116620 w 3286356"/>
              <a:gd name="connsiteY0" fmla="*/ 0 h 2523748"/>
              <a:gd name="connsiteX1" fmla="*/ 992618 w 3286356"/>
              <a:gd name="connsiteY1" fmla="*/ 2329457 h 2523748"/>
              <a:gd name="connsiteX2" fmla="*/ 3286356 w 3286356"/>
              <a:gd name="connsiteY2" fmla="*/ 1744333 h 2523748"/>
              <a:gd name="connsiteX0" fmla="*/ 114365 w 3284101"/>
              <a:gd name="connsiteY0" fmla="*/ 0 h 2527250"/>
              <a:gd name="connsiteX1" fmla="*/ 990363 w 3284101"/>
              <a:gd name="connsiteY1" fmla="*/ 2329457 h 2527250"/>
              <a:gd name="connsiteX2" fmla="*/ 3284101 w 3284101"/>
              <a:gd name="connsiteY2" fmla="*/ 1744333 h 2527250"/>
              <a:gd name="connsiteX0" fmla="*/ 130909 w 3300645"/>
              <a:gd name="connsiteY0" fmla="*/ 0 h 2502203"/>
              <a:gd name="connsiteX1" fmla="*/ 913680 w 3300645"/>
              <a:gd name="connsiteY1" fmla="*/ 2297589 h 2502203"/>
              <a:gd name="connsiteX2" fmla="*/ 3300645 w 3300645"/>
              <a:gd name="connsiteY2" fmla="*/ 1744333 h 2502203"/>
              <a:gd name="connsiteX0" fmla="*/ 125001 w 3294737"/>
              <a:gd name="connsiteY0" fmla="*/ 0 h 2527250"/>
              <a:gd name="connsiteX1" fmla="*/ 938848 w 3294737"/>
              <a:gd name="connsiteY1" fmla="*/ 2329457 h 2527250"/>
              <a:gd name="connsiteX2" fmla="*/ 3294737 w 3294737"/>
              <a:gd name="connsiteY2" fmla="*/ 1744333 h 2527250"/>
              <a:gd name="connsiteX0" fmla="*/ 155376 w 3325112"/>
              <a:gd name="connsiteY0" fmla="*/ 0 h 2527250"/>
              <a:gd name="connsiteX1" fmla="*/ 969223 w 3325112"/>
              <a:gd name="connsiteY1" fmla="*/ 2329457 h 2527250"/>
              <a:gd name="connsiteX2" fmla="*/ 3325112 w 3325112"/>
              <a:gd name="connsiteY2" fmla="*/ 1744333 h 2527250"/>
              <a:gd name="connsiteX0" fmla="*/ 155376 w 3325112"/>
              <a:gd name="connsiteY0" fmla="*/ 0 h 2531683"/>
              <a:gd name="connsiteX1" fmla="*/ 969223 w 3325112"/>
              <a:gd name="connsiteY1" fmla="*/ 2329457 h 2531683"/>
              <a:gd name="connsiteX2" fmla="*/ 3325112 w 3325112"/>
              <a:gd name="connsiteY2" fmla="*/ 1744333 h 253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112" h="2531683">
                <a:moveTo>
                  <a:pt x="155376" y="0"/>
                </a:moveTo>
                <a:cubicBezTo>
                  <a:pt x="-216549" y="599531"/>
                  <a:pt x="88741" y="1859473"/>
                  <a:pt x="969223" y="2329457"/>
                </a:cubicBezTo>
                <a:cubicBezTo>
                  <a:pt x="1849705" y="2799441"/>
                  <a:pt x="2893046" y="2386393"/>
                  <a:pt x="3325112" y="1744333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12EDCFB-945C-4AE7-9BC4-34E80C5B52F1}"/>
              </a:ext>
            </a:extLst>
          </p:cNvPr>
          <p:cNvCxnSpPr>
            <a:cxnSpLocks/>
          </p:cNvCxnSpPr>
          <p:nvPr/>
        </p:nvCxnSpPr>
        <p:spPr>
          <a:xfrm>
            <a:off x="6040107" y="1970993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45AB551-FC9C-4166-B1AF-EA65B1BDAF36}"/>
              </a:ext>
            </a:extLst>
          </p:cNvPr>
          <p:cNvSpPr txBox="1"/>
          <p:nvPr/>
        </p:nvSpPr>
        <p:spPr>
          <a:xfrm>
            <a:off x="8164818" y="165955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南南西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5CC8126-D261-44C3-B6E9-D65430FFE177}"/>
              </a:ext>
            </a:extLst>
          </p:cNvPr>
          <p:cNvSpPr txBox="1"/>
          <p:nvPr/>
        </p:nvSpPr>
        <p:spPr>
          <a:xfrm>
            <a:off x="5972913" y="16702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北北東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E90764-4BA8-4B76-A90E-3DE3C58FCAE5}"/>
              </a:ext>
            </a:extLst>
          </p:cNvPr>
          <p:cNvSpPr txBox="1"/>
          <p:nvPr/>
        </p:nvSpPr>
        <p:spPr>
          <a:xfrm>
            <a:off x="6364325" y="129962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西北西から見た断面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C7404C3-D543-4420-B91C-88C9778D01F2}"/>
              </a:ext>
            </a:extLst>
          </p:cNvPr>
          <p:cNvCxnSpPr>
            <a:cxnSpLocks/>
          </p:cNvCxnSpPr>
          <p:nvPr/>
        </p:nvCxnSpPr>
        <p:spPr>
          <a:xfrm rot="540000">
            <a:off x="7266386" y="2067679"/>
            <a:ext cx="9755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弧 25">
            <a:extLst>
              <a:ext uri="{FF2B5EF4-FFF2-40B4-BE49-F238E27FC236}">
                <a16:creationId xmlns:a16="http://schemas.microsoft.com/office/drawing/2014/main" id="{9F690DFE-DE17-4DC8-BC63-7582C2FEE861}"/>
              </a:ext>
            </a:extLst>
          </p:cNvPr>
          <p:cNvSpPr/>
          <p:nvPr/>
        </p:nvSpPr>
        <p:spPr>
          <a:xfrm rot="5400000">
            <a:off x="7013197" y="1707862"/>
            <a:ext cx="518388" cy="518388"/>
          </a:xfrm>
          <a:prstGeom prst="arc">
            <a:avLst>
              <a:gd name="adj1" fmla="val 16200000"/>
              <a:gd name="adj2" fmla="val 1725991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B9CA283-209C-4853-A99B-CD724B261192}"/>
              </a:ext>
            </a:extLst>
          </p:cNvPr>
          <p:cNvSpPr/>
          <p:nvPr/>
        </p:nvSpPr>
        <p:spPr>
          <a:xfrm>
            <a:off x="5891679" y="4340115"/>
            <a:ext cx="3150302" cy="18186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61D00D-3A2C-4C8C-99BF-32A50344904F}"/>
              </a:ext>
            </a:extLst>
          </p:cNvPr>
          <p:cNvCxnSpPr>
            <a:cxnSpLocks/>
          </p:cNvCxnSpPr>
          <p:nvPr/>
        </p:nvCxnSpPr>
        <p:spPr>
          <a:xfrm>
            <a:off x="6568391" y="5241036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4C6F3868-BA5A-4F57-9601-482BAAFBABA5}"/>
              </a:ext>
            </a:extLst>
          </p:cNvPr>
          <p:cNvCxnSpPr>
            <a:cxnSpLocks/>
          </p:cNvCxnSpPr>
          <p:nvPr/>
        </p:nvCxnSpPr>
        <p:spPr>
          <a:xfrm rot="-1380000" flipH="1">
            <a:off x="7315797" y="5086272"/>
            <a:ext cx="792000" cy="0"/>
          </a:xfrm>
          <a:prstGeom prst="line">
            <a:avLst/>
          </a:prstGeom>
          <a:ln w="381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>
            <a:extLst>
              <a:ext uri="{FF2B5EF4-FFF2-40B4-BE49-F238E27FC236}">
                <a16:creationId xmlns:a16="http://schemas.microsoft.com/office/drawing/2014/main" id="{6BED92F8-27C8-4A4A-AA55-E066A4097E46}"/>
              </a:ext>
            </a:extLst>
          </p:cNvPr>
          <p:cNvSpPr/>
          <p:nvPr/>
        </p:nvSpPr>
        <p:spPr>
          <a:xfrm rot="5400000">
            <a:off x="7168468" y="5017576"/>
            <a:ext cx="437828" cy="437828"/>
          </a:xfrm>
          <a:prstGeom prst="arc">
            <a:avLst>
              <a:gd name="adj1" fmla="val 14949443"/>
              <a:gd name="adj2" fmla="val 1635619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12E818F-6460-44E6-845F-AAA3FFF063E4}"/>
              </a:ext>
            </a:extLst>
          </p:cNvPr>
          <p:cNvSpPr/>
          <p:nvPr/>
        </p:nvSpPr>
        <p:spPr>
          <a:xfrm>
            <a:off x="5788327" y="3416785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FD232-6925-4005-AEB3-67546C008B20}"/>
              </a:ext>
            </a:extLst>
          </p:cNvPr>
          <p:cNvSpPr/>
          <p:nvPr/>
        </p:nvSpPr>
        <p:spPr>
          <a:xfrm>
            <a:off x="5788326" y="40731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西北西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7495460-B69E-4595-A970-91884BA67588}"/>
              </a:ext>
            </a:extLst>
          </p:cNvPr>
          <p:cNvSpPr/>
          <p:nvPr/>
        </p:nvSpPr>
        <p:spPr>
          <a:xfrm>
            <a:off x="8395650" y="40731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東南東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13313AA-C6A7-45A4-8868-6917F3BBDE8E}"/>
              </a:ext>
            </a:extLst>
          </p:cNvPr>
          <p:cNvSpPr txBox="1"/>
          <p:nvPr/>
        </p:nvSpPr>
        <p:spPr>
          <a:xfrm>
            <a:off x="7574389" y="206313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傾斜角</a:t>
            </a:r>
            <a:r>
              <a:rPr kumimoji="1" lang="en-US" altLang="ja-JP" dirty="0">
                <a:solidFill>
                  <a:srgbClr val="C00000"/>
                </a:solidFill>
              </a:rPr>
              <a:t>9°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904B3-E49A-41F0-8BB9-E8255591585E}"/>
              </a:ext>
            </a:extLst>
          </p:cNvPr>
          <p:cNvSpPr txBox="1"/>
          <p:nvPr/>
        </p:nvSpPr>
        <p:spPr>
          <a:xfrm>
            <a:off x="7376741" y="5370217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滑り角</a:t>
            </a:r>
            <a:r>
              <a:rPr kumimoji="1" lang="en-US" altLang="ja-JP" dirty="0">
                <a:solidFill>
                  <a:srgbClr val="C00000"/>
                </a:solidFill>
              </a:rPr>
              <a:t>23°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253D40-00A9-49B7-B46A-437D08AEC9DA}"/>
              </a:ext>
            </a:extLst>
          </p:cNvPr>
          <p:cNvSpPr txBox="1"/>
          <p:nvPr/>
        </p:nvSpPr>
        <p:spPr>
          <a:xfrm>
            <a:off x="8107042" y="50955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走向方向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F598FEC-6AD4-4849-AF14-152F878F3C86}"/>
              </a:ext>
            </a:extLst>
          </p:cNvPr>
          <p:cNvSpPr txBox="1"/>
          <p:nvPr/>
        </p:nvSpPr>
        <p:spPr>
          <a:xfrm>
            <a:off x="4265367" y="6321577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M5.8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9 km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B5F610A6-91C3-4AAC-860E-DA46F06E6BF6}"/>
              </a:ext>
            </a:extLst>
          </p:cNvPr>
          <p:cNvSpPr/>
          <p:nvPr/>
        </p:nvSpPr>
        <p:spPr>
          <a:xfrm>
            <a:off x="-41334" y="5780782"/>
            <a:ext cx="3708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3402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58" y="278347"/>
            <a:ext cx="7886700" cy="626676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断層面の候補</a:t>
            </a:r>
            <a:r>
              <a:rPr lang="en-US" altLang="ja-JP" sz="3200" dirty="0"/>
              <a:t>2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26BBC-E119-424B-8BDB-FA2B8A3B5644}"/>
              </a:ext>
            </a:extLst>
          </p:cNvPr>
          <p:cNvSpPr txBox="1"/>
          <p:nvPr/>
        </p:nvSpPr>
        <p:spPr>
          <a:xfrm>
            <a:off x="3133100" y="45705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どちらが良いかは今後の分析による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40005B8-F490-4AE7-971F-C9A4F8658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3" y="750592"/>
            <a:ext cx="4545470" cy="587880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11E81A-194B-4E07-806A-F56A49DA6F21}"/>
              </a:ext>
            </a:extLst>
          </p:cNvPr>
          <p:cNvSpPr txBox="1"/>
          <p:nvPr/>
        </p:nvSpPr>
        <p:spPr>
          <a:xfrm>
            <a:off x="2974480" y="102335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走向</a:t>
            </a:r>
            <a:r>
              <a:rPr kumimoji="1" lang="en-US" altLang="ja-JP" dirty="0">
                <a:solidFill>
                  <a:srgbClr val="C00000"/>
                </a:solidFill>
              </a:rPr>
              <a:t>6°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9C81CA89-09A0-47E4-9547-18625F28E748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2827227" y="4146884"/>
            <a:ext cx="1516942" cy="143652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07A5E5-D709-43B0-B548-10AE0CCF7FC7}"/>
              </a:ext>
            </a:extLst>
          </p:cNvPr>
          <p:cNvSpPr txBox="1"/>
          <p:nvPr/>
        </p:nvSpPr>
        <p:spPr>
          <a:xfrm>
            <a:off x="3616245" y="5583405"/>
            <a:ext cx="145584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断層面候補</a:t>
            </a:r>
            <a:r>
              <a:rPr kumimoji="1" lang="en-US" altLang="ja-JP" dirty="0">
                <a:solidFill>
                  <a:srgbClr val="C00000"/>
                </a:solidFill>
              </a:rPr>
              <a:t>2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D495AC2-7A7B-425A-BC84-A538457DC7FC}"/>
              </a:ext>
            </a:extLst>
          </p:cNvPr>
          <p:cNvCxnSpPr>
            <a:cxnSpLocks/>
          </p:cNvCxnSpPr>
          <p:nvPr/>
        </p:nvCxnSpPr>
        <p:spPr>
          <a:xfrm rot="360000">
            <a:off x="2729883" y="1264992"/>
            <a:ext cx="0" cy="4680000"/>
          </a:xfrm>
          <a:prstGeom prst="line">
            <a:avLst/>
          </a:prstGeom>
          <a:ln w="38100">
            <a:solidFill>
              <a:srgbClr val="C0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6804B03-E150-48AD-9BEE-01E36775797E}"/>
              </a:ext>
            </a:extLst>
          </p:cNvPr>
          <p:cNvSpPr/>
          <p:nvPr/>
        </p:nvSpPr>
        <p:spPr>
          <a:xfrm rot="19020000">
            <a:off x="1322398" y="2449541"/>
            <a:ext cx="2845372" cy="2442042"/>
          </a:xfrm>
          <a:custGeom>
            <a:avLst/>
            <a:gdLst>
              <a:gd name="connsiteX0" fmla="*/ 0 w 2719137"/>
              <a:gd name="connsiteY0" fmla="*/ 2438400 h 2438400"/>
              <a:gd name="connsiteX1" fmla="*/ 1917032 w 2719137"/>
              <a:gd name="connsiteY1" fmla="*/ 1708484 h 2438400"/>
              <a:gd name="connsiteX2" fmla="*/ 2719137 w 2719137"/>
              <a:gd name="connsiteY2" fmla="*/ 0 h 2438400"/>
              <a:gd name="connsiteX0" fmla="*/ 0 w 2722214"/>
              <a:gd name="connsiteY0" fmla="*/ 2438400 h 2438400"/>
              <a:gd name="connsiteX1" fmla="*/ 1917032 w 2722214"/>
              <a:gd name="connsiteY1" fmla="*/ 1708484 h 2438400"/>
              <a:gd name="connsiteX2" fmla="*/ 2719137 w 2722214"/>
              <a:gd name="connsiteY2" fmla="*/ 0 h 2438400"/>
              <a:gd name="connsiteX0" fmla="*/ 0 w 2722214"/>
              <a:gd name="connsiteY0" fmla="*/ 2438400 h 2444223"/>
              <a:gd name="connsiteX1" fmla="*/ 1917032 w 2722214"/>
              <a:gd name="connsiteY1" fmla="*/ 1708484 h 2444223"/>
              <a:gd name="connsiteX2" fmla="*/ 2719137 w 2722214"/>
              <a:gd name="connsiteY2" fmla="*/ 0 h 2444223"/>
              <a:gd name="connsiteX0" fmla="*/ 0 w 2722214"/>
              <a:gd name="connsiteY0" fmla="*/ 2438400 h 2452653"/>
              <a:gd name="connsiteX1" fmla="*/ 1917032 w 2722214"/>
              <a:gd name="connsiteY1" fmla="*/ 1708484 h 2452653"/>
              <a:gd name="connsiteX2" fmla="*/ 2719137 w 2722214"/>
              <a:gd name="connsiteY2" fmla="*/ 0 h 2452653"/>
              <a:gd name="connsiteX0" fmla="*/ 0 w 2722328"/>
              <a:gd name="connsiteY0" fmla="*/ 2438400 h 2453342"/>
              <a:gd name="connsiteX1" fmla="*/ 1932570 w 2722328"/>
              <a:gd name="connsiteY1" fmla="*/ 1732386 h 2453342"/>
              <a:gd name="connsiteX2" fmla="*/ 2719137 w 2722328"/>
              <a:gd name="connsiteY2" fmla="*/ 0 h 2453342"/>
              <a:gd name="connsiteX0" fmla="*/ 0 w 2721265"/>
              <a:gd name="connsiteY0" fmla="*/ 2438400 h 2451051"/>
              <a:gd name="connsiteX1" fmla="*/ 1724165 w 2721265"/>
              <a:gd name="connsiteY1" fmla="*/ 1643172 h 2451051"/>
              <a:gd name="connsiteX2" fmla="*/ 2719137 w 2721265"/>
              <a:gd name="connsiteY2" fmla="*/ 0 h 2451051"/>
              <a:gd name="connsiteX0" fmla="*/ 0 w 2758076"/>
              <a:gd name="connsiteY0" fmla="*/ 2425620 h 2438509"/>
              <a:gd name="connsiteX1" fmla="*/ 1760956 w 2758076"/>
              <a:gd name="connsiteY1" fmla="*/ 1643172 h 2438509"/>
              <a:gd name="connsiteX2" fmla="*/ 2755928 w 2758076"/>
              <a:gd name="connsiteY2" fmla="*/ 0 h 2438509"/>
              <a:gd name="connsiteX0" fmla="*/ 0 w 2758076"/>
              <a:gd name="connsiteY0" fmla="*/ 2425620 h 2425620"/>
              <a:gd name="connsiteX1" fmla="*/ 1760956 w 2758076"/>
              <a:gd name="connsiteY1" fmla="*/ 1643172 h 2425620"/>
              <a:gd name="connsiteX2" fmla="*/ 2755928 w 2758076"/>
              <a:gd name="connsiteY2" fmla="*/ 0 h 2425620"/>
              <a:gd name="connsiteX0" fmla="*/ 0 w 2758076"/>
              <a:gd name="connsiteY0" fmla="*/ 2425620 h 2425620"/>
              <a:gd name="connsiteX1" fmla="*/ 1760956 w 2758076"/>
              <a:gd name="connsiteY1" fmla="*/ 1643172 h 2425620"/>
              <a:gd name="connsiteX2" fmla="*/ 2755928 w 2758076"/>
              <a:gd name="connsiteY2" fmla="*/ 0 h 2425620"/>
              <a:gd name="connsiteX0" fmla="*/ 0 w 2755928"/>
              <a:gd name="connsiteY0" fmla="*/ 2425620 h 2425620"/>
              <a:gd name="connsiteX1" fmla="*/ 1760956 w 2755928"/>
              <a:gd name="connsiteY1" fmla="*/ 1643172 h 2425620"/>
              <a:gd name="connsiteX2" fmla="*/ 2755928 w 2755928"/>
              <a:gd name="connsiteY2" fmla="*/ 0 h 2425620"/>
              <a:gd name="connsiteX0" fmla="*/ 0 w 2755928"/>
              <a:gd name="connsiteY0" fmla="*/ 2425620 h 2425620"/>
              <a:gd name="connsiteX1" fmla="*/ 1760956 w 2755928"/>
              <a:gd name="connsiteY1" fmla="*/ 1643172 h 2425620"/>
              <a:gd name="connsiteX2" fmla="*/ 2755928 w 2755928"/>
              <a:gd name="connsiteY2" fmla="*/ 0 h 2425620"/>
              <a:gd name="connsiteX0" fmla="*/ 0 w 2755928"/>
              <a:gd name="connsiteY0" fmla="*/ 2425620 h 2425620"/>
              <a:gd name="connsiteX1" fmla="*/ 1760956 w 2755928"/>
              <a:gd name="connsiteY1" fmla="*/ 1643172 h 2425620"/>
              <a:gd name="connsiteX2" fmla="*/ 2755928 w 2755928"/>
              <a:gd name="connsiteY2" fmla="*/ 0 h 2425620"/>
              <a:gd name="connsiteX0" fmla="*/ 0 w 2755928"/>
              <a:gd name="connsiteY0" fmla="*/ 2425620 h 2426602"/>
              <a:gd name="connsiteX1" fmla="*/ 1760956 w 2755928"/>
              <a:gd name="connsiteY1" fmla="*/ 1643172 h 2426602"/>
              <a:gd name="connsiteX2" fmla="*/ 2755928 w 2755928"/>
              <a:gd name="connsiteY2" fmla="*/ 0 h 2426602"/>
              <a:gd name="connsiteX0" fmla="*/ 0 w 2755928"/>
              <a:gd name="connsiteY0" fmla="*/ 2425620 h 2426602"/>
              <a:gd name="connsiteX1" fmla="*/ 1760956 w 2755928"/>
              <a:gd name="connsiteY1" fmla="*/ 1643172 h 2426602"/>
              <a:gd name="connsiteX2" fmla="*/ 2755928 w 2755928"/>
              <a:gd name="connsiteY2" fmla="*/ 0 h 2426602"/>
              <a:gd name="connsiteX0" fmla="*/ 0 w 2755928"/>
              <a:gd name="connsiteY0" fmla="*/ 2425620 h 2426870"/>
              <a:gd name="connsiteX1" fmla="*/ 1760956 w 2755928"/>
              <a:gd name="connsiteY1" fmla="*/ 1643172 h 2426870"/>
              <a:gd name="connsiteX2" fmla="*/ 2755928 w 2755928"/>
              <a:gd name="connsiteY2" fmla="*/ 0 h 2426870"/>
              <a:gd name="connsiteX0" fmla="*/ 0 w 2755928"/>
              <a:gd name="connsiteY0" fmla="*/ 2425620 h 2426870"/>
              <a:gd name="connsiteX1" fmla="*/ 1760956 w 2755928"/>
              <a:gd name="connsiteY1" fmla="*/ 1643172 h 2426870"/>
              <a:gd name="connsiteX2" fmla="*/ 2755928 w 2755928"/>
              <a:gd name="connsiteY2" fmla="*/ 0 h 2426870"/>
              <a:gd name="connsiteX0" fmla="*/ 0 w 2755928"/>
              <a:gd name="connsiteY0" fmla="*/ 2425620 h 2426796"/>
              <a:gd name="connsiteX1" fmla="*/ 1760956 w 2755928"/>
              <a:gd name="connsiteY1" fmla="*/ 1643172 h 2426796"/>
              <a:gd name="connsiteX2" fmla="*/ 2755928 w 2755928"/>
              <a:gd name="connsiteY2" fmla="*/ 0 h 2426796"/>
              <a:gd name="connsiteX0" fmla="*/ 0 w 2755928"/>
              <a:gd name="connsiteY0" fmla="*/ 2425620 h 2426272"/>
              <a:gd name="connsiteX1" fmla="*/ 1435558 w 2755928"/>
              <a:gd name="connsiteY1" fmla="*/ 1288417 h 2426272"/>
              <a:gd name="connsiteX2" fmla="*/ 2755928 w 2755928"/>
              <a:gd name="connsiteY2" fmla="*/ 0 h 2426272"/>
              <a:gd name="connsiteX0" fmla="*/ 0 w 2755928"/>
              <a:gd name="connsiteY0" fmla="*/ 2425620 h 2426286"/>
              <a:gd name="connsiteX1" fmla="*/ 1435558 w 2755928"/>
              <a:gd name="connsiteY1" fmla="*/ 1288417 h 2426286"/>
              <a:gd name="connsiteX2" fmla="*/ 2755928 w 2755928"/>
              <a:gd name="connsiteY2" fmla="*/ 0 h 2426286"/>
              <a:gd name="connsiteX0" fmla="*/ 0 w 2755928"/>
              <a:gd name="connsiteY0" fmla="*/ 2425620 h 2426286"/>
              <a:gd name="connsiteX1" fmla="*/ 1435558 w 2755928"/>
              <a:gd name="connsiteY1" fmla="*/ 1288417 h 2426286"/>
              <a:gd name="connsiteX2" fmla="*/ 2755928 w 2755928"/>
              <a:gd name="connsiteY2" fmla="*/ 0 h 2426286"/>
              <a:gd name="connsiteX0" fmla="*/ 0 w 2755928"/>
              <a:gd name="connsiteY0" fmla="*/ 2425620 h 2425620"/>
              <a:gd name="connsiteX1" fmla="*/ 1435558 w 2755928"/>
              <a:gd name="connsiteY1" fmla="*/ 1288417 h 2425620"/>
              <a:gd name="connsiteX2" fmla="*/ 2755928 w 2755928"/>
              <a:gd name="connsiteY2" fmla="*/ 0 h 242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28" h="2425620">
                <a:moveTo>
                  <a:pt x="0" y="2425620"/>
                </a:moveTo>
                <a:cubicBezTo>
                  <a:pt x="748968" y="1897390"/>
                  <a:pt x="972251" y="1694724"/>
                  <a:pt x="1435558" y="1288417"/>
                </a:cubicBezTo>
                <a:cubicBezTo>
                  <a:pt x="1898865" y="882110"/>
                  <a:pt x="2255638" y="530338"/>
                  <a:pt x="2755928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12EDCFB-945C-4AE7-9BC4-34E80C5B52F1}"/>
              </a:ext>
            </a:extLst>
          </p:cNvPr>
          <p:cNvCxnSpPr>
            <a:cxnSpLocks/>
          </p:cNvCxnSpPr>
          <p:nvPr/>
        </p:nvCxnSpPr>
        <p:spPr>
          <a:xfrm>
            <a:off x="6040107" y="1970993"/>
            <a:ext cx="26207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45AB551-FC9C-4166-B1AF-EA65B1BDAF36}"/>
              </a:ext>
            </a:extLst>
          </p:cNvPr>
          <p:cNvSpPr txBox="1"/>
          <p:nvPr/>
        </p:nvSpPr>
        <p:spPr>
          <a:xfrm>
            <a:off x="8164818" y="16595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東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5CC8126-D261-44C3-B6E9-D65430FFE177}"/>
              </a:ext>
            </a:extLst>
          </p:cNvPr>
          <p:cNvSpPr txBox="1"/>
          <p:nvPr/>
        </p:nvSpPr>
        <p:spPr>
          <a:xfrm>
            <a:off x="5972913" y="16702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西</a:t>
            </a:r>
            <a:endParaRPr kumimoji="1"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9E90764-4BA8-4B76-A90E-3DE3C58FCAE5}"/>
              </a:ext>
            </a:extLst>
          </p:cNvPr>
          <p:cNvSpPr txBox="1"/>
          <p:nvPr/>
        </p:nvSpPr>
        <p:spPr>
          <a:xfrm>
            <a:off x="6460577" y="129962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南から見た断面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C7404C3-D543-4420-B91C-88C9778D01F2}"/>
              </a:ext>
            </a:extLst>
          </p:cNvPr>
          <p:cNvCxnSpPr>
            <a:cxnSpLocks/>
          </p:cNvCxnSpPr>
          <p:nvPr/>
        </p:nvCxnSpPr>
        <p:spPr>
          <a:xfrm rot="5160000">
            <a:off x="6812722" y="2531277"/>
            <a:ext cx="11311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弧 25">
            <a:extLst>
              <a:ext uri="{FF2B5EF4-FFF2-40B4-BE49-F238E27FC236}">
                <a16:creationId xmlns:a16="http://schemas.microsoft.com/office/drawing/2014/main" id="{9F690DFE-DE17-4DC8-BC63-7582C2FEE861}"/>
              </a:ext>
            </a:extLst>
          </p:cNvPr>
          <p:cNvSpPr/>
          <p:nvPr/>
        </p:nvSpPr>
        <p:spPr>
          <a:xfrm rot="5400000">
            <a:off x="7013197" y="1707862"/>
            <a:ext cx="518388" cy="518388"/>
          </a:xfrm>
          <a:prstGeom prst="arc">
            <a:avLst>
              <a:gd name="adj1" fmla="val 16200000"/>
              <a:gd name="adj2" fmla="val 20273483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D61D00D-3A2C-4C8C-99BF-32A50344904F}"/>
              </a:ext>
            </a:extLst>
          </p:cNvPr>
          <p:cNvCxnSpPr>
            <a:cxnSpLocks/>
          </p:cNvCxnSpPr>
          <p:nvPr/>
        </p:nvCxnSpPr>
        <p:spPr>
          <a:xfrm>
            <a:off x="6568391" y="5241036"/>
            <a:ext cx="1635036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>
            <a:extLst>
              <a:ext uri="{FF2B5EF4-FFF2-40B4-BE49-F238E27FC236}">
                <a16:creationId xmlns:a16="http://schemas.microsoft.com/office/drawing/2014/main" id="{6BED92F8-27C8-4A4A-AA55-E066A4097E46}"/>
              </a:ext>
            </a:extLst>
          </p:cNvPr>
          <p:cNvSpPr/>
          <p:nvPr/>
        </p:nvSpPr>
        <p:spPr>
          <a:xfrm rot="5400000">
            <a:off x="7120197" y="5040998"/>
            <a:ext cx="437828" cy="437828"/>
          </a:xfrm>
          <a:prstGeom prst="arc">
            <a:avLst>
              <a:gd name="adj1" fmla="val 10362873"/>
              <a:gd name="adj2" fmla="val 162051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74FD232-6925-4005-AEB3-67546C008B20}"/>
              </a:ext>
            </a:extLst>
          </p:cNvPr>
          <p:cNvSpPr/>
          <p:nvPr/>
        </p:nvSpPr>
        <p:spPr>
          <a:xfrm>
            <a:off x="5788326" y="407318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/>
              <a:t>南</a:t>
            </a:r>
            <a:endParaRPr lang="ja-JP" altLang="en-US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7495460-B69E-4595-A970-91884BA67588}"/>
              </a:ext>
            </a:extLst>
          </p:cNvPr>
          <p:cNvSpPr/>
          <p:nvPr/>
        </p:nvSpPr>
        <p:spPr>
          <a:xfrm>
            <a:off x="8395650" y="407318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北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13313AA-C6A7-45A4-8868-6917F3BBDE8E}"/>
              </a:ext>
            </a:extLst>
          </p:cNvPr>
          <p:cNvSpPr txBox="1"/>
          <p:nvPr/>
        </p:nvSpPr>
        <p:spPr>
          <a:xfrm>
            <a:off x="7469115" y="207053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傾斜角</a:t>
            </a:r>
            <a:r>
              <a:rPr kumimoji="1" lang="en-US" altLang="ja-JP" dirty="0">
                <a:solidFill>
                  <a:srgbClr val="C00000"/>
                </a:solidFill>
              </a:rPr>
              <a:t>86°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ACE904B3-E49A-41F0-8BB9-E8255591585E}"/>
              </a:ext>
            </a:extLst>
          </p:cNvPr>
          <p:cNvSpPr txBox="1"/>
          <p:nvPr/>
        </p:nvSpPr>
        <p:spPr>
          <a:xfrm>
            <a:off x="7350475" y="4517703"/>
            <a:ext cx="140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</a:rPr>
              <a:t>滑り角</a:t>
            </a:r>
            <a:r>
              <a:rPr kumimoji="1" lang="en-US" altLang="ja-JP" dirty="0">
                <a:solidFill>
                  <a:srgbClr val="C00000"/>
                </a:solidFill>
              </a:rPr>
              <a:t>99°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E347D57-95B3-4006-A768-56D12981CEEF}"/>
              </a:ext>
            </a:extLst>
          </p:cNvPr>
          <p:cNvCxnSpPr>
            <a:cxnSpLocks/>
          </p:cNvCxnSpPr>
          <p:nvPr/>
        </p:nvCxnSpPr>
        <p:spPr>
          <a:xfrm rot="-5940000">
            <a:off x="6930742" y="4888863"/>
            <a:ext cx="705832" cy="0"/>
          </a:xfrm>
          <a:prstGeom prst="line">
            <a:avLst/>
          </a:prstGeom>
          <a:ln w="381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1B3A7DB-AB90-4BF3-A0A5-5AB402C0650C}"/>
              </a:ext>
            </a:extLst>
          </p:cNvPr>
          <p:cNvSpPr txBox="1"/>
          <p:nvPr/>
        </p:nvSpPr>
        <p:spPr>
          <a:xfrm>
            <a:off x="7531447" y="488886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走向方向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29245FEA-0072-4555-A14B-7DBA631A07C6}"/>
              </a:ext>
            </a:extLst>
          </p:cNvPr>
          <p:cNvSpPr/>
          <p:nvPr/>
        </p:nvSpPr>
        <p:spPr>
          <a:xfrm>
            <a:off x="5891679" y="4340115"/>
            <a:ext cx="3150302" cy="181868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8710C6-9611-4330-8BD3-8C1003CB1BBC}"/>
              </a:ext>
            </a:extLst>
          </p:cNvPr>
          <p:cNvSpPr/>
          <p:nvPr/>
        </p:nvSpPr>
        <p:spPr>
          <a:xfrm>
            <a:off x="5788327" y="3416785"/>
            <a:ext cx="3253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/>
              <a:t>断層面上での下盤側に対する上盤側の滑り方向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D17A05F-3B03-45DF-B83D-79E6F8299EEC}"/>
              </a:ext>
            </a:extLst>
          </p:cNvPr>
          <p:cNvSpPr txBox="1"/>
          <p:nvPr/>
        </p:nvSpPr>
        <p:spPr>
          <a:xfrm>
            <a:off x="4265367" y="6321577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M5.8</a:t>
            </a:r>
            <a:r>
              <a:rPr kumimoji="1" lang="ja-JP" altLang="en-US" dirty="0"/>
              <a:t>の断層の長さのおおざっぱな目安：</a:t>
            </a:r>
            <a:r>
              <a:rPr kumimoji="1" lang="en-US" altLang="ja-JP" dirty="0"/>
              <a:t>9 km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312589A-0056-4700-AC06-25CFC9E28897}"/>
              </a:ext>
            </a:extLst>
          </p:cNvPr>
          <p:cNvSpPr/>
          <p:nvPr/>
        </p:nvSpPr>
        <p:spPr>
          <a:xfrm>
            <a:off x="-41334" y="5780782"/>
            <a:ext cx="3708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7723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220203-B69B-49AE-877E-6B40311A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地震波形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583733-23FC-4F5D-AA4B-6EEAEA35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23" y="1017671"/>
            <a:ext cx="4410773" cy="577177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51A2B8F-CE92-4AAD-A5E4-C700DD466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85" y="1022713"/>
            <a:ext cx="4377754" cy="576168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6D6293C-B81F-40E5-9753-F6FDD776682A}"/>
              </a:ext>
            </a:extLst>
          </p:cNvPr>
          <p:cNvSpPr/>
          <p:nvPr/>
        </p:nvSpPr>
        <p:spPr>
          <a:xfrm>
            <a:off x="1799810" y="392983"/>
            <a:ext cx="7344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dirty="0"/>
              <a:t>防災科学技術研究所</a:t>
            </a:r>
            <a:r>
              <a:rPr kumimoji="1" lang="en-US" altLang="ja-JP" sz="1600" dirty="0"/>
              <a:t>K-NET</a:t>
            </a:r>
            <a:r>
              <a:rPr kumimoji="1" lang="ja-JP" altLang="en-US" sz="1600" dirty="0" err="1"/>
              <a:t>、</a:t>
            </a:r>
            <a:r>
              <a:rPr kumimoji="1" lang="en-US" altLang="ja-JP" sz="1600" dirty="0" err="1"/>
              <a:t>KiK</a:t>
            </a:r>
            <a:r>
              <a:rPr kumimoji="1" lang="en-US" altLang="ja-JP" sz="1600" dirty="0"/>
              <a:t>-net</a:t>
            </a:r>
            <a:r>
              <a:rPr kumimoji="1" lang="ja-JP" altLang="en-US" sz="1600" dirty="0"/>
              <a:t>の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分間の波形記録を震央距離で並べたもの</a:t>
            </a:r>
            <a:endParaRPr kumimoji="1" lang="en-US" altLang="ja-JP" sz="1600" dirty="0"/>
          </a:p>
          <a:p>
            <a:r>
              <a:rPr kumimoji="1" lang="ja-JP" altLang="en-US" sz="1600" dirty="0"/>
              <a:t>アプリケーションソフト</a:t>
            </a:r>
            <a:r>
              <a:rPr kumimoji="1" lang="en-US" altLang="ja-JP" sz="1600" dirty="0"/>
              <a:t>Strong Motion Data Analysis 2</a:t>
            </a:r>
            <a:r>
              <a:rPr kumimoji="1" lang="ja-JP" altLang="en-US" sz="1600" dirty="0"/>
              <a:t>を使用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84DD05-2627-412D-B732-7127ED932BEA}"/>
              </a:ext>
            </a:extLst>
          </p:cNvPr>
          <p:cNvSpPr txBox="1"/>
          <p:nvPr/>
        </p:nvSpPr>
        <p:spPr>
          <a:xfrm>
            <a:off x="777695" y="1354081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上下成分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C40738-602F-4F40-ABDA-49FD148FBDD7}"/>
              </a:ext>
            </a:extLst>
          </p:cNvPr>
          <p:cNvSpPr txBox="1"/>
          <p:nvPr/>
        </p:nvSpPr>
        <p:spPr>
          <a:xfrm>
            <a:off x="5303144" y="1363476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南北成分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D15EF0-0DD6-4293-AD95-CEC300D389FD}"/>
              </a:ext>
            </a:extLst>
          </p:cNvPr>
          <p:cNvSpPr txBox="1"/>
          <p:nvPr/>
        </p:nvSpPr>
        <p:spPr>
          <a:xfrm>
            <a:off x="3105452" y="6144316"/>
            <a:ext cx="18004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各速度での傾き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C4713A-8B9D-4297-BAFB-2AB1B58C9822}"/>
              </a:ext>
            </a:extLst>
          </p:cNvPr>
          <p:cNvSpPr txBox="1"/>
          <p:nvPr/>
        </p:nvSpPr>
        <p:spPr>
          <a:xfrm>
            <a:off x="1600049" y="2044520"/>
            <a:ext cx="5341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P</a:t>
            </a:r>
            <a:r>
              <a:rPr kumimoji="1" lang="ja-JP" altLang="en-US" dirty="0">
                <a:solidFill>
                  <a:srgbClr val="C00000"/>
                </a:solidFill>
              </a:rPr>
              <a:t>波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49F578D-8ECD-4E30-860E-250AD99FFFE3}"/>
              </a:ext>
            </a:extLst>
          </p:cNvPr>
          <p:cNvCxnSpPr>
            <a:cxnSpLocks/>
          </p:cNvCxnSpPr>
          <p:nvPr/>
        </p:nvCxnSpPr>
        <p:spPr>
          <a:xfrm flipV="1">
            <a:off x="1632965" y="1587115"/>
            <a:ext cx="628871" cy="4842788"/>
          </a:xfrm>
          <a:prstGeom prst="line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A4BBFD9-A0E0-4609-BF60-97D0D60366B2}"/>
              </a:ext>
            </a:extLst>
          </p:cNvPr>
          <p:cNvSpPr txBox="1"/>
          <p:nvPr/>
        </p:nvSpPr>
        <p:spPr>
          <a:xfrm>
            <a:off x="6685213" y="2056224"/>
            <a:ext cx="5212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S</a:t>
            </a:r>
            <a:r>
              <a:rPr kumimoji="1" lang="ja-JP" altLang="en-US" dirty="0">
                <a:solidFill>
                  <a:srgbClr val="C00000"/>
                </a:solidFill>
              </a:rPr>
              <a:t>波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97C480A-75D2-4E3F-9A2F-97C862B78BB2}"/>
              </a:ext>
            </a:extLst>
          </p:cNvPr>
          <p:cNvCxnSpPr>
            <a:cxnSpLocks/>
          </p:cNvCxnSpPr>
          <p:nvPr/>
        </p:nvCxnSpPr>
        <p:spPr>
          <a:xfrm flipV="1">
            <a:off x="6362684" y="1587115"/>
            <a:ext cx="1125437" cy="4827954"/>
          </a:xfrm>
          <a:prstGeom prst="line">
            <a:avLst/>
          </a:prstGeom>
          <a:ln w="38100">
            <a:solidFill>
              <a:srgbClr val="C00000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0DDF73-32EB-4A7A-9AD6-6023C3D8C485}"/>
              </a:ext>
            </a:extLst>
          </p:cNvPr>
          <p:cNvSpPr txBox="1"/>
          <p:nvPr/>
        </p:nvSpPr>
        <p:spPr>
          <a:xfrm>
            <a:off x="2047485" y="6508914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時間（秒）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20948EB-5325-4547-827F-534A99501F9B}"/>
              </a:ext>
            </a:extLst>
          </p:cNvPr>
          <p:cNvSpPr txBox="1"/>
          <p:nvPr/>
        </p:nvSpPr>
        <p:spPr>
          <a:xfrm>
            <a:off x="6537096" y="6466362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時間（秒）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318B036-8E14-4946-A433-F1E3F3559B24}"/>
              </a:ext>
            </a:extLst>
          </p:cNvPr>
          <p:cNvSpPr txBox="1"/>
          <p:nvPr/>
        </p:nvSpPr>
        <p:spPr>
          <a:xfrm>
            <a:off x="5094084" y="64621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8D60569-C949-45B9-8262-AAEE520E48A2}"/>
              </a:ext>
            </a:extLst>
          </p:cNvPr>
          <p:cNvSpPr txBox="1"/>
          <p:nvPr/>
        </p:nvSpPr>
        <p:spPr>
          <a:xfrm>
            <a:off x="8620125" y="646212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90B6F24-9CD2-473C-9552-8CB067A07B81}"/>
              </a:ext>
            </a:extLst>
          </p:cNvPr>
          <p:cNvSpPr txBox="1"/>
          <p:nvPr/>
        </p:nvSpPr>
        <p:spPr>
          <a:xfrm>
            <a:off x="571991" y="6462129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4895FFF-85EC-4EC9-BE9A-65A94EA35056}"/>
              </a:ext>
            </a:extLst>
          </p:cNvPr>
          <p:cNvSpPr txBox="1"/>
          <p:nvPr/>
        </p:nvSpPr>
        <p:spPr>
          <a:xfrm>
            <a:off x="4098032" y="6462129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3964C46-B00B-4B02-B5C0-1EB55F9F047B}"/>
              </a:ext>
            </a:extLst>
          </p:cNvPr>
          <p:cNvSpPr txBox="1"/>
          <p:nvPr/>
        </p:nvSpPr>
        <p:spPr>
          <a:xfrm>
            <a:off x="311820" y="231489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5B38704-40CC-456E-A1F1-8908CB480FA7}"/>
              </a:ext>
            </a:extLst>
          </p:cNvPr>
          <p:cNvSpPr txBox="1"/>
          <p:nvPr/>
        </p:nvSpPr>
        <p:spPr>
          <a:xfrm>
            <a:off x="311820" y="346880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ABC0474-8ED5-4EAD-82C4-20D92EE58F4A}"/>
              </a:ext>
            </a:extLst>
          </p:cNvPr>
          <p:cNvSpPr txBox="1"/>
          <p:nvPr/>
        </p:nvSpPr>
        <p:spPr>
          <a:xfrm>
            <a:off x="304130" y="4662178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40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AA3073C-1D69-4D89-9C58-9AD913F59E83}"/>
              </a:ext>
            </a:extLst>
          </p:cNvPr>
          <p:cNvSpPr txBox="1"/>
          <p:nvPr/>
        </p:nvSpPr>
        <p:spPr>
          <a:xfrm>
            <a:off x="311820" y="5816090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88FAAF8-7DBE-43FD-853D-2ABE68614A43}"/>
              </a:ext>
            </a:extLst>
          </p:cNvPr>
          <p:cNvSpPr txBox="1"/>
          <p:nvPr/>
        </p:nvSpPr>
        <p:spPr>
          <a:xfrm rot="16200000">
            <a:off x="-652708" y="336570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震央距離 </a:t>
            </a:r>
            <a:r>
              <a:rPr kumimoji="1" lang="en-US" altLang="ja-JP" dirty="0"/>
              <a:t>(km)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733B367-8E36-46E4-8434-26E3B82D8F48}"/>
              </a:ext>
            </a:extLst>
          </p:cNvPr>
          <p:cNvSpPr txBox="1"/>
          <p:nvPr/>
        </p:nvSpPr>
        <p:spPr>
          <a:xfrm>
            <a:off x="4835524" y="2273431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80</a:t>
            </a:r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01531B8-4A28-4A21-8AA7-D5D8A049D7D2}"/>
              </a:ext>
            </a:extLst>
          </p:cNvPr>
          <p:cNvSpPr txBox="1"/>
          <p:nvPr/>
        </p:nvSpPr>
        <p:spPr>
          <a:xfrm>
            <a:off x="4835524" y="3427343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62F7CE4-B893-48C0-AC7D-45FE3C8B1482}"/>
              </a:ext>
            </a:extLst>
          </p:cNvPr>
          <p:cNvSpPr txBox="1"/>
          <p:nvPr/>
        </p:nvSpPr>
        <p:spPr>
          <a:xfrm>
            <a:off x="4827834" y="4620715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40</a:t>
            </a:r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3D07DDD7-BFD4-421A-AE82-672A2FE342BC}"/>
              </a:ext>
            </a:extLst>
          </p:cNvPr>
          <p:cNvSpPr txBox="1"/>
          <p:nvPr/>
        </p:nvSpPr>
        <p:spPr>
          <a:xfrm>
            <a:off x="4835524" y="577462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9FB551C-CB1B-4A59-8469-45412F25C617}"/>
              </a:ext>
            </a:extLst>
          </p:cNvPr>
          <p:cNvGrpSpPr/>
          <p:nvPr/>
        </p:nvGrpSpPr>
        <p:grpSpPr>
          <a:xfrm>
            <a:off x="3137304" y="1439448"/>
            <a:ext cx="1477726" cy="5022681"/>
            <a:chOff x="747589" y="953787"/>
            <a:chExt cx="1477726" cy="5022681"/>
          </a:xfrm>
          <a:solidFill>
            <a:schemeClr val="bg1"/>
          </a:solidFill>
        </p:grpSpPr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67899DC6-661F-4818-8B97-B54620035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956" y="1256853"/>
              <a:ext cx="593524" cy="4719615"/>
            </a:xfrm>
            <a:prstGeom prst="line">
              <a:avLst/>
            </a:prstGeom>
            <a:grpFill/>
            <a:ln w="444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96F448FB-F685-4BAB-9D86-A3BB19C51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957" y="2465466"/>
              <a:ext cx="593523" cy="3510247"/>
            </a:xfrm>
            <a:prstGeom prst="line">
              <a:avLst/>
            </a:prstGeom>
            <a:grpFill/>
            <a:ln w="444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3DEEC21-0AA1-4CBF-88D9-7FA5CE8F6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589" y="3632023"/>
              <a:ext cx="597891" cy="2343690"/>
            </a:xfrm>
            <a:prstGeom prst="line">
              <a:avLst/>
            </a:prstGeom>
            <a:grpFill/>
            <a:ln w="444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F4BDEB8-CCB2-4B6E-8997-DDCECD282A72}"/>
                </a:ext>
              </a:extLst>
            </p:cNvPr>
            <p:cNvSpPr txBox="1"/>
            <p:nvPr/>
          </p:nvSpPr>
          <p:spPr>
            <a:xfrm>
              <a:off x="1138276" y="953787"/>
              <a:ext cx="963725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8 km/</a:t>
              </a:r>
              <a:r>
                <a:rPr kumimoji="1" lang="ja-JP" altLang="en-US" dirty="0">
                  <a:solidFill>
                    <a:srgbClr val="0070C0"/>
                  </a:solidFill>
                </a:rPr>
                <a:t>秒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DC7E236-D403-4DC2-BC6A-48FB08FBC5A0}"/>
                </a:ext>
              </a:extLst>
            </p:cNvPr>
            <p:cNvSpPr txBox="1"/>
            <p:nvPr/>
          </p:nvSpPr>
          <p:spPr>
            <a:xfrm>
              <a:off x="1261590" y="2151777"/>
              <a:ext cx="963725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6 km/</a:t>
              </a:r>
              <a:r>
                <a:rPr kumimoji="1" lang="ja-JP" altLang="en-US" dirty="0">
                  <a:solidFill>
                    <a:srgbClr val="0070C0"/>
                  </a:solidFill>
                </a:rPr>
                <a:t>秒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ABC5E518-5C85-42BF-9EF7-AD43C6FD57EE}"/>
                </a:ext>
              </a:extLst>
            </p:cNvPr>
            <p:cNvSpPr txBox="1"/>
            <p:nvPr/>
          </p:nvSpPr>
          <p:spPr>
            <a:xfrm>
              <a:off x="1224953" y="3337393"/>
              <a:ext cx="963725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4 km/</a:t>
              </a:r>
              <a:r>
                <a:rPr kumimoji="1" lang="ja-JP" altLang="en-US" dirty="0">
                  <a:solidFill>
                    <a:srgbClr val="0070C0"/>
                  </a:solidFill>
                </a:rPr>
                <a:t>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26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F6277-7BA0-4D73-936F-9F51AE84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/>
              <a:t>最大振幅分布図と振幅アニメーション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0925A4F-7DC5-4DA5-A708-97A6559450F1}"/>
              </a:ext>
            </a:extLst>
          </p:cNvPr>
          <p:cNvSpPr/>
          <p:nvPr/>
        </p:nvSpPr>
        <p:spPr>
          <a:xfrm>
            <a:off x="215512" y="698300"/>
            <a:ext cx="6034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600" dirty="0"/>
              <a:t>防災科学技術研究所</a:t>
            </a:r>
            <a:r>
              <a:rPr kumimoji="1" lang="en-US" altLang="ja-JP" sz="1600" dirty="0"/>
              <a:t>Hi-net</a:t>
            </a:r>
            <a:r>
              <a:rPr kumimoji="1" lang="ja-JP" altLang="en-US" sz="1600" dirty="0"/>
              <a:t> </a:t>
            </a:r>
            <a:r>
              <a:rPr lang="ja-JP" altLang="en-US" sz="1600" dirty="0"/>
              <a:t>過去の地震における最大振幅分布図</a:t>
            </a:r>
            <a:endParaRPr kumimoji="1" lang="en-US" altLang="ja-JP" sz="1600" dirty="0"/>
          </a:p>
          <a:p>
            <a:r>
              <a:rPr kumimoji="1" lang="en-US" altLang="ja-JP" sz="1600" dirty="0"/>
              <a:t>http://www.hinet.bosai.go.jp/AQUA/max_amp.php?y=2019&amp;m=02</a:t>
            </a:r>
            <a:endParaRPr kumimoji="1"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429D51C-5ECA-4D72-85D2-FD0182D0E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9" y="1650565"/>
            <a:ext cx="3419475" cy="4600575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EA4951-7A5A-4DEC-9D68-145E2343773A}"/>
              </a:ext>
            </a:extLst>
          </p:cNvPr>
          <p:cNvSpPr/>
          <p:nvPr/>
        </p:nvSpPr>
        <p:spPr>
          <a:xfrm>
            <a:off x="1615999" y="128215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最大振幅分布図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B6D4DFB-7264-41CC-A40C-0A54A630B344}"/>
              </a:ext>
            </a:extLst>
          </p:cNvPr>
          <p:cNvSpPr/>
          <p:nvPr/>
        </p:nvSpPr>
        <p:spPr>
          <a:xfrm>
            <a:off x="5577881" y="1282154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振幅アニメーション</a:t>
            </a:r>
          </a:p>
        </p:txBody>
      </p:sp>
      <p:pic>
        <p:nvPicPr>
          <p:cNvPr id="10" name="20190221212246">
            <a:hlinkClick r:id="" action="ppaction://media"/>
            <a:extLst>
              <a:ext uri="{FF2B5EF4-FFF2-40B4-BE49-F238E27FC236}">
                <a16:creationId xmlns:a16="http://schemas.microsoft.com/office/drawing/2014/main" id="{9006F519-6480-42F9-B8A0-DB01A6F03C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7129" y="1650565"/>
            <a:ext cx="3457575" cy="4648200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B6ED47A4-4CF7-4674-A1E4-4951B488EE53}"/>
              </a:ext>
            </a:extLst>
          </p:cNvPr>
          <p:cNvSpPr/>
          <p:nvPr/>
        </p:nvSpPr>
        <p:spPr>
          <a:xfrm>
            <a:off x="4918017" y="6191694"/>
            <a:ext cx="659863" cy="6663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D6468C-0045-4658-8EC8-F1315649ACFC}"/>
              </a:ext>
            </a:extLst>
          </p:cNvPr>
          <p:cNvSpPr txBox="1"/>
          <p:nvPr/>
        </p:nvSpPr>
        <p:spPr>
          <a:xfrm>
            <a:off x="6005120" y="5056801"/>
            <a:ext cx="2985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画像上にマウスを置くと赤丸付近に再生ボタンが現れます</a:t>
            </a:r>
          </a:p>
        </p:txBody>
      </p:sp>
    </p:spTree>
    <p:extLst>
      <p:ext uri="{BB962C8B-B14F-4D97-AF65-F5344CB8AC3E}">
        <p14:creationId xmlns:p14="http://schemas.microsoft.com/office/powerpoint/2010/main" val="41949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AAE87-27ED-4FCE-937B-61060013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2018</a:t>
            </a:r>
            <a:r>
              <a:rPr kumimoji="1" lang="ja-JP" altLang="en-US" sz="3200" dirty="0"/>
              <a:t>年北海道胆振東部地震以降の地震活動経過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AFF591B-1AC5-4E32-856B-03CF5A1C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7" y="2646627"/>
            <a:ext cx="5197633" cy="31817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890B139-C82F-4DFE-A308-1582D0F0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06" y="737621"/>
            <a:ext cx="3824794" cy="612037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B5E5EE-F1F5-469F-9374-48A8B7AAD080}"/>
              </a:ext>
            </a:extLst>
          </p:cNvPr>
          <p:cNvSpPr txBox="1"/>
          <p:nvPr/>
        </p:nvSpPr>
        <p:spPr>
          <a:xfrm>
            <a:off x="233454" y="1029600"/>
            <a:ext cx="4993726" cy="1146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全体的に数は減りながらも、ときどき大きな地震が起こる。またそのときに一時的に数が増える。これは過去の他の大地震でも同様。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C86B466-0C9B-481F-AF21-6B6F0755F9DD}"/>
              </a:ext>
            </a:extLst>
          </p:cNvPr>
          <p:cNvSpPr/>
          <p:nvPr/>
        </p:nvSpPr>
        <p:spPr>
          <a:xfrm>
            <a:off x="344905" y="5949027"/>
            <a:ext cx="4770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2711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作成者・連絡先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800" dirty="0"/>
              <a:t>小林励司</a:t>
            </a:r>
            <a:endParaRPr kumimoji="1" lang="en-US" altLang="ja-JP" sz="18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1800" dirty="0"/>
              <a:t>鹿児島大学大学院理工学研究科</a:t>
            </a:r>
            <a:endParaRPr lang="en-US" altLang="ja-JP" sz="1800" dirty="0"/>
          </a:p>
          <a:p>
            <a:pPr marL="0" indent="0">
              <a:lnSpc>
                <a:spcPct val="100000"/>
              </a:lnSpc>
              <a:buNone/>
            </a:pPr>
            <a:r>
              <a:rPr kumimoji="1" lang="en-US" altLang="ja-JP" sz="1800" dirty="0"/>
              <a:t>E-mail: </a:t>
            </a:r>
            <a:r>
              <a:rPr kumimoji="1" lang="en-US" altLang="ja-JP" sz="1800" dirty="0" err="1"/>
              <a:t>reiji</a:t>
            </a:r>
            <a:r>
              <a:rPr kumimoji="1" lang="en-US" altLang="ja-JP" sz="1800" dirty="0"/>
              <a:t> </a:t>
            </a:r>
            <a:r>
              <a:rPr kumimoji="1" lang="ja-JP" altLang="en-US" sz="1800" dirty="0"/>
              <a:t>あっと</a:t>
            </a:r>
            <a:r>
              <a:rPr kumimoji="1" lang="en-US" altLang="ja-JP" sz="1800" dirty="0"/>
              <a:t> sci.kagoshima-u.ac.jp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 sz="1800" dirty="0"/>
              <a:t>（あっと</a:t>
            </a:r>
            <a:r>
              <a:rPr kumimoji="1" lang="ja-JP" altLang="en-US" sz="1800" dirty="0" err="1"/>
              <a:t>を</a:t>
            </a:r>
            <a:r>
              <a:rPr lang="en-US" altLang="ja-JP" sz="1800" dirty="0"/>
              <a:t>@</a:t>
            </a:r>
            <a:r>
              <a:rPr lang="ja-JP" altLang="en-US" sz="1800" dirty="0"/>
              <a:t>に</a:t>
            </a:r>
            <a:r>
              <a:rPr lang="ja-JP" altLang="en-US" sz="1800"/>
              <a:t>してください）</a:t>
            </a:r>
            <a:endParaRPr kumimoji="1" lang="en-US" altLang="ja-JP" sz="1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dirty="0"/>
              <a:t>謝辞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1800" dirty="0"/>
              <a:t>もともとのアイデアは</a:t>
            </a:r>
            <a:r>
              <a:rPr lang="en-US" altLang="ja-JP" sz="1800" dirty="0"/>
              <a:t>Incorporated Research Institutes for Seismology</a:t>
            </a:r>
            <a:r>
              <a:rPr lang="ja-JP" altLang="en-US" sz="1800" dirty="0"/>
              <a:t> </a:t>
            </a:r>
            <a:r>
              <a:rPr lang="en-US" altLang="ja-JP" sz="1800" dirty="0"/>
              <a:t>(IRIS)</a:t>
            </a:r>
            <a:r>
              <a:rPr lang="ja-JP" altLang="en-US" sz="1800" dirty="0"/>
              <a:t>の</a:t>
            </a:r>
            <a:r>
              <a:rPr lang="en-US" altLang="ja-JP" sz="1800" dirty="0"/>
              <a:t>Recent Earthquake Teachable Moments</a:t>
            </a:r>
            <a:r>
              <a:rPr lang="ja-JP" altLang="en-US" sz="1800" dirty="0"/>
              <a:t>です。</a:t>
            </a:r>
            <a:endParaRPr kumimoji="1" lang="en-US" altLang="ja-JP" sz="1800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1800" dirty="0"/>
              <a:t>本スライド作成にあたり、気象庁の報道発表資料、および防災科学技術研究所の</a:t>
            </a:r>
            <a:r>
              <a:rPr kumimoji="1" lang="en-US" altLang="ja-JP" sz="1800" dirty="0"/>
              <a:t>J-RISQ</a:t>
            </a:r>
            <a:r>
              <a:rPr kumimoji="1" lang="ja-JP" altLang="en-US" sz="1800" dirty="0" err="1"/>
              <a:t>、</a:t>
            </a:r>
            <a:r>
              <a:rPr kumimoji="1" lang="ja-JP" altLang="en-US" sz="1800" dirty="0"/>
              <a:t>地震調査研究推進本部、</a:t>
            </a:r>
            <a:r>
              <a:rPr kumimoji="1" lang="en-US" altLang="ja-JP" sz="1800" dirty="0"/>
              <a:t>IRIS </a:t>
            </a:r>
            <a:r>
              <a:rPr kumimoji="1" lang="ja-JP" altLang="en-US" sz="1800" dirty="0"/>
              <a:t>の</a:t>
            </a:r>
            <a:r>
              <a:rPr kumimoji="1" lang="en-US" altLang="ja-JP" sz="1800" dirty="0"/>
              <a:t>IRIS Earthquake Browser</a:t>
            </a:r>
            <a:r>
              <a:rPr kumimoji="1" lang="ja-JP" altLang="en-US" sz="1800" dirty="0"/>
              <a:t>の図表を引用いたしました。また防災科学技術研究所 </a:t>
            </a:r>
            <a:r>
              <a:rPr kumimoji="1" lang="en-US" altLang="ja-JP" sz="1800" dirty="0"/>
              <a:t>K-NET</a:t>
            </a:r>
            <a:r>
              <a:rPr kumimoji="1" lang="ja-JP" altLang="en-US" sz="1800" dirty="0" err="1"/>
              <a:t>、</a:t>
            </a:r>
            <a:r>
              <a:rPr kumimoji="1" lang="en-US" altLang="ja-JP" sz="1800" dirty="0" err="1"/>
              <a:t>KiK</a:t>
            </a:r>
            <a:r>
              <a:rPr kumimoji="1" lang="en-US" altLang="ja-JP" sz="1800" dirty="0"/>
              <a:t>-net</a:t>
            </a:r>
            <a:r>
              <a:rPr kumimoji="1" lang="ja-JP" altLang="en-US" sz="1800" dirty="0"/>
              <a:t>のデータとアプリケーションソフト</a:t>
            </a:r>
            <a:r>
              <a:rPr kumimoji="1" lang="en-US" altLang="ja-JP" sz="1800" dirty="0"/>
              <a:t>Strong Motion Data Analysis 2</a:t>
            </a:r>
            <a:r>
              <a:rPr kumimoji="1" lang="ja-JP" altLang="en-US" sz="1800" dirty="0"/>
              <a:t>を利用いたしました。感謝いたします。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最近の地震に関するスライド教材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156" y="3522962"/>
            <a:ext cx="4426520" cy="301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b="1" dirty="0"/>
              <a:t>利用上の注意</a:t>
            </a:r>
            <a:r>
              <a:rPr kumimoji="1" lang="ja-JP" altLang="en-US" sz="1600" dirty="0"/>
              <a:t>：授業・講義の進展の度合いによって、スライドを取捨選択してください。必要に応じてスライドを加えてください。／他機関の著作物はその機関に著作権があります。その他の部分の著作権は放棄しません。配布は自由です。自分で加工したものを配布するときは加工を明記してください。／間違い等による損害は補償いたしません。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84537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99C0BDA0-C888-4CEE-AD7B-06BD4E81B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" y="1611302"/>
            <a:ext cx="4444572" cy="524669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93B9773-21FA-4C87-B558-EFBCA56FC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56" y="1611302"/>
            <a:ext cx="5080544" cy="49793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77E61F-F12A-4732-BD49-C0ABDA65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推定震度と人口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CE2849-04C6-456D-A929-E18E90D08171}"/>
              </a:ext>
            </a:extLst>
          </p:cNvPr>
          <p:cNvSpPr/>
          <p:nvPr/>
        </p:nvSpPr>
        <p:spPr>
          <a:xfrm>
            <a:off x="3106443" y="87807"/>
            <a:ext cx="38109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600" dirty="0"/>
              <a:t>防災科学技術研究所「リアルタイム地震被害推定システム</a:t>
            </a:r>
            <a:r>
              <a:rPr lang="en-US" altLang="ja-JP" sz="1600" dirty="0"/>
              <a:t>J-RISQ</a:t>
            </a:r>
            <a:r>
              <a:rPr lang="ja-JP" altLang="en-US" sz="1600" dirty="0"/>
              <a:t>地震速報」に加筆 http://www.j-risq.bosai.go.jp/report/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3646B1-CFE5-4EC0-ADF4-753A9BE15706}"/>
              </a:ext>
            </a:extLst>
          </p:cNvPr>
          <p:cNvSpPr txBox="1"/>
          <p:nvPr/>
        </p:nvSpPr>
        <p:spPr>
          <a:xfrm>
            <a:off x="0" y="11776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推定震度分布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BC2656-84DA-40B7-A946-DAAC15BEE7C4}"/>
              </a:ext>
            </a:extLst>
          </p:cNvPr>
          <p:cNvSpPr txBox="1"/>
          <p:nvPr/>
        </p:nvSpPr>
        <p:spPr>
          <a:xfrm>
            <a:off x="4063456" y="114963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各震度の遭遇人口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CC2627-E4C3-4F35-93C0-28472298117C}"/>
              </a:ext>
            </a:extLst>
          </p:cNvPr>
          <p:cNvSpPr txBox="1"/>
          <p:nvPr/>
        </p:nvSpPr>
        <p:spPr>
          <a:xfrm>
            <a:off x="7124368" y="54981"/>
            <a:ext cx="196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震度</a:t>
            </a:r>
            <a:r>
              <a:rPr kumimoji="1" lang="en-US" altLang="ja-JP" dirty="0"/>
              <a:t>6</a:t>
            </a:r>
            <a:r>
              <a:rPr kumimoji="1" lang="ja-JP" altLang="en-US" dirty="0"/>
              <a:t>弱以上を経験した人数は</a:t>
            </a:r>
            <a:endParaRPr kumimoji="1" lang="en-US" altLang="ja-JP" dirty="0"/>
          </a:p>
          <a:p>
            <a:r>
              <a:rPr kumimoji="1" lang="en-US" altLang="ja-JP" dirty="0"/>
              <a:t>1,000</a:t>
            </a:r>
            <a:r>
              <a:rPr kumimoji="1" lang="ja-JP" altLang="en-US" dirty="0"/>
              <a:t>人と推定されている</a:t>
            </a: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E31F9B64-70DE-418F-9AA2-0908DE9779C7}"/>
              </a:ext>
            </a:extLst>
          </p:cNvPr>
          <p:cNvSpPr/>
          <p:nvPr/>
        </p:nvSpPr>
        <p:spPr>
          <a:xfrm rot="5400000">
            <a:off x="8137566" y="587156"/>
            <a:ext cx="216152" cy="174859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59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9E17F9-EC1E-40B0-8C66-49516FE98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600" dirty="0"/>
              <a:t>背景：</a:t>
            </a:r>
            <a:r>
              <a:rPr kumimoji="1" lang="ja-JP" altLang="en-US" sz="3600" dirty="0"/>
              <a:t>北海道周辺のプレート境界と地震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F8B5E58C-490C-4524-8326-7C75D8F5E9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1690688"/>
            <a:ext cx="7091362" cy="5167312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A1DBF0-FDD9-4AA8-B517-772B28CAA2B2}"/>
              </a:ext>
            </a:extLst>
          </p:cNvPr>
          <p:cNvSpPr txBox="1"/>
          <p:nvPr/>
        </p:nvSpPr>
        <p:spPr>
          <a:xfrm>
            <a:off x="6187934" y="2138624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北米プレート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FC6712-C9C6-4586-B79B-D626B7173165}"/>
              </a:ext>
            </a:extLst>
          </p:cNvPr>
          <p:cNvSpPr txBox="1"/>
          <p:nvPr/>
        </p:nvSpPr>
        <p:spPr>
          <a:xfrm>
            <a:off x="1979171" y="3027701"/>
            <a:ext cx="133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ユーラシア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プレート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E8629D-6E15-4DED-B630-FABA29B98BE2}"/>
              </a:ext>
            </a:extLst>
          </p:cNvPr>
          <p:cNvSpPr txBox="1"/>
          <p:nvPr/>
        </p:nvSpPr>
        <p:spPr>
          <a:xfrm>
            <a:off x="6187934" y="5599519"/>
            <a:ext cx="110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太平洋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プレート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251C8B60-0D28-452E-B0F1-21D51661081A}"/>
              </a:ext>
            </a:extLst>
          </p:cNvPr>
          <p:cNvSpPr/>
          <p:nvPr/>
        </p:nvSpPr>
        <p:spPr>
          <a:xfrm>
            <a:off x="3888544" y="4530753"/>
            <a:ext cx="469127" cy="47707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A228AFB2-EFB9-4D50-A930-C5A440FFD9E3}"/>
              </a:ext>
            </a:extLst>
          </p:cNvPr>
          <p:cNvSpPr/>
          <p:nvPr/>
        </p:nvSpPr>
        <p:spPr>
          <a:xfrm rot="7149841">
            <a:off x="7140864" y="5116784"/>
            <a:ext cx="254442" cy="715617"/>
          </a:xfrm>
          <a:prstGeom prst="downArrow">
            <a:avLst>
              <a:gd name="adj1" fmla="val 42041"/>
              <a:gd name="adj2" fmla="val 912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AEC92C-C230-42FA-AA04-A6EEDE530CB8}"/>
              </a:ext>
            </a:extLst>
          </p:cNvPr>
          <p:cNvSpPr txBox="1"/>
          <p:nvPr/>
        </p:nvSpPr>
        <p:spPr>
          <a:xfrm>
            <a:off x="-4446" y="746390"/>
            <a:ext cx="20416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dirty="0"/>
              <a:t>北海道の下には西から太平洋プレートが沈み込んでいる。そのプレート境界において巨大地震が発生している。また沈み込んだプレート内での地震活動も活発である。東にはユーラシアプレートとの境界が推定されており、大地震が発生している。内陸でもたびたび地震が起こっている。</a:t>
            </a:r>
            <a:endParaRPr kumimoji="1" lang="en-US" altLang="ja-JP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07D6F34-517E-4BD7-B0BF-4B0B74451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681" y="3724937"/>
            <a:ext cx="1423220" cy="3133061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E1A2795-708C-4B8D-8487-FF12FEE184A3}"/>
              </a:ext>
            </a:extLst>
          </p:cNvPr>
          <p:cNvSpPr txBox="1"/>
          <p:nvPr/>
        </p:nvSpPr>
        <p:spPr>
          <a:xfrm>
            <a:off x="2565801" y="11203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今回の地震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A654E1F-BEE7-4E17-B756-3BC4695689FA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3616400" y="1406475"/>
            <a:ext cx="506708" cy="3124278"/>
          </a:xfrm>
          <a:prstGeom prst="straightConnector1">
            <a:avLst/>
          </a:prstGeom>
          <a:ln w="25400">
            <a:solidFill>
              <a:srgbClr val="C00000"/>
            </a:solidFill>
            <a:headEnd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A55067-4B11-49D5-871D-2EF62DDB2E88}"/>
              </a:ext>
            </a:extLst>
          </p:cNvPr>
          <p:cNvSpPr/>
          <p:nvPr/>
        </p:nvSpPr>
        <p:spPr>
          <a:xfrm>
            <a:off x="5091685" y="765655"/>
            <a:ext cx="391010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dirty="0"/>
              <a:t>IRIS Earthquake Browser </a:t>
            </a:r>
            <a:r>
              <a:rPr lang="ja-JP" altLang="en-US" sz="1600" dirty="0"/>
              <a:t>により作図、加筆</a:t>
            </a:r>
            <a:endParaRPr lang="en-US" altLang="ja-JP" sz="1600" dirty="0"/>
          </a:p>
          <a:p>
            <a:r>
              <a:rPr lang="en-US" altLang="ja-JP" sz="1600" dirty="0"/>
              <a:t>M3</a:t>
            </a:r>
            <a:r>
              <a:rPr lang="ja-JP" altLang="en-US" sz="1600" dirty="0"/>
              <a:t>以上、最新</a:t>
            </a:r>
            <a:r>
              <a:rPr lang="en-US" altLang="ja-JP" sz="1600" dirty="0"/>
              <a:t>1000</a:t>
            </a:r>
            <a:r>
              <a:rPr lang="ja-JP" altLang="en-US" sz="1600" dirty="0"/>
              <a:t>個の地震</a:t>
            </a:r>
            <a:endParaRPr lang="en-US" altLang="ja-JP" sz="1600" dirty="0"/>
          </a:p>
          <a:p>
            <a:r>
              <a:rPr lang="ja-JP" altLang="en-US" sz="1600" dirty="0"/>
              <a:t>http://ds.iris.edu/ieb/</a:t>
            </a:r>
          </a:p>
        </p:txBody>
      </p:sp>
    </p:spTree>
    <p:extLst>
      <p:ext uri="{BB962C8B-B14F-4D97-AF65-F5344CB8AC3E}">
        <p14:creationId xmlns:p14="http://schemas.microsoft.com/office/powerpoint/2010/main" val="112591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地図, テキス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645A87EE-4A4B-460F-ADDC-9B3A000C8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598"/>
            <a:ext cx="9144000" cy="589212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11F6D51-D86E-45FE-AC95-B960BC44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日本周辺のプレートと地震の関係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47E35C91-1A9F-4E68-857A-45C8BD9622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913188"/>
            <a:ext cx="3776663" cy="28432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/>
              <a:t>今回の地震は陸の地殻内</a:t>
            </a:r>
            <a:endParaRPr kumimoji="1" lang="en-US" altLang="ja-JP" sz="2000" dirty="0"/>
          </a:p>
          <a:p>
            <a:pPr>
              <a:lnSpc>
                <a:spcPct val="150000"/>
              </a:lnSpc>
            </a:pPr>
            <a:r>
              <a:rPr kumimoji="1" lang="ja-JP" altLang="en-US" sz="2000" dirty="0"/>
              <a:t>陸の地殻内で発生した地震としては深い（この模式図のイメージより深い）</a:t>
            </a:r>
            <a:endParaRPr kumimoji="1" lang="en-US" altLang="ja-JP" sz="2000" dirty="0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4230E6-3F4F-4A1F-9BCD-5AF84A7B6488}"/>
              </a:ext>
            </a:extLst>
          </p:cNvPr>
          <p:cNvSpPr/>
          <p:nvPr/>
        </p:nvSpPr>
        <p:spPr>
          <a:xfrm>
            <a:off x="3721211" y="1735952"/>
            <a:ext cx="1396093" cy="13052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217C7A1-26CE-47C0-AD31-B0644D58CDD8}"/>
              </a:ext>
            </a:extLst>
          </p:cNvPr>
          <p:cNvCxnSpPr>
            <a:cxnSpLocks/>
          </p:cNvCxnSpPr>
          <p:nvPr/>
        </p:nvCxnSpPr>
        <p:spPr>
          <a:xfrm flipH="1">
            <a:off x="2059389" y="3228230"/>
            <a:ext cx="1470990" cy="5883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5BE74E9-4511-4BE5-AAF4-1D4D64556B35}"/>
              </a:ext>
            </a:extLst>
          </p:cNvPr>
          <p:cNvCxnSpPr/>
          <p:nvPr/>
        </p:nvCxnSpPr>
        <p:spPr>
          <a:xfrm>
            <a:off x="1685925" y="3228975"/>
            <a:ext cx="33742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4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D84E4D-0C9E-4209-A816-F70D21F6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/>
              <a:t>背景：過去の被害地震</a:t>
            </a:r>
          </a:p>
        </p:txBody>
      </p:sp>
      <p:pic>
        <p:nvPicPr>
          <p:cNvPr id="8" name="図 7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FB1AFE4-C27B-4926-82B1-CED16B60A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50" y="1461948"/>
            <a:ext cx="7570784" cy="5289752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7073445-3200-4FF3-863F-5B4E2ACE9703}"/>
              </a:ext>
            </a:extLst>
          </p:cNvPr>
          <p:cNvGrpSpPr/>
          <p:nvPr/>
        </p:nvGrpSpPr>
        <p:grpSpPr>
          <a:xfrm>
            <a:off x="2399244" y="3754572"/>
            <a:ext cx="367523" cy="367523"/>
            <a:chOff x="-755166" y="2560319"/>
            <a:chExt cx="310101" cy="310101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8EA1D4A-E2E2-463E-878A-E811DE82DEF4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-755166" y="2576227"/>
              <a:ext cx="310101" cy="27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F2B6CFCD-FF27-4248-82C4-FEB31A053421}"/>
                </a:ext>
              </a:extLst>
            </p:cNvPr>
            <p:cNvCxnSpPr>
              <a:cxnSpLocks/>
            </p:cNvCxnSpPr>
            <p:nvPr/>
          </p:nvCxnSpPr>
          <p:spPr>
            <a:xfrm rot="5580000">
              <a:off x="-755375" y="2580198"/>
              <a:ext cx="310101" cy="27034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8A26075-6216-41F5-A3EE-09F17148723A}"/>
              </a:ext>
            </a:extLst>
          </p:cNvPr>
          <p:cNvCxnSpPr>
            <a:cxnSpLocks/>
          </p:cNvCxnSpPr>
          <p:nvPr/>
        </p:nvCxnSpPr>
        <p:spPr>
          <a:xfrm flipH="1">
            <a:off x="1502797" y="4003457"/>
            <a:ext cx="509692" cy="22404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E86F0B8-13FD-4A2C-8CB6-FF8AE2EFEBF3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1612232" y="3376994"/>
            <a:ext cx="919406" cy="7502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5EE8D6-D9D0-4147-8577-5C99D9113056}"/>
              </a:ext>
            </a:extLst>
          </p:cNvPr>
          <p:cNvSpPr txBox="1"/>
          <p:nvPr/>
        </p:nvSpPr>
        <p:spPr>
          <a:xfrm>
            <a:off x="0" y="2805235"/>
            <a:ext cx="1612232" cy="11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>
                <a:solidFill>
                  <a:srgbClr val="C00000"/>
                </a:solidFill>
              </a:rPr>
              <a:t>2018</a:t>
            </a:r>
            <a:r>
              <a:rPr kumimoji="1" lang="ja-JP" altLang="en-US" dirty="0">
                <a:solidFill>
                  <a:srgbClr val="C00000"/>
                </a:solidFill>
              </a:rPr>
              <a:t>年北海道胆振東部地震 </a:t>
            </a:r>
            <a:r>
              <a:rPr kumimoji="1" lang="en-US" altLang="ja-JP" dirty="0">
                <a:solidFill>
                  <a:srgbClr val="C00000"/>
                </a:solidFill>
              </a:rPr>
              <a:t>(M6.7)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0F3A287-64C4-46C3-A39F-00D8F95C3626}"/>
              </a:ext>
            </a:extLst>
          </p:cNvPr>
          <p:cNvSpPr/>
          <p:nvPr/>
        </p:nvSpPr>
        <p:spPr>
          <a:xfrm>
            <a:off x="-49702" y="4180198"/>
            <a:ext cx="2062190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石狩低地東縁断層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6F620D-EDC9-412E-A3BF-C500BA23C274}"/>
              </a:ext>
            </a:extLst>
          </p:cNvPr>
          <p:cNvSpPr/>
          <p:nvPr/>
        </p:nvSpPr>
        <p:spPr>
          <a:xfrm>
            <a:off x="444566" y="734613"/>
            <a:ext cx="7802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「日高・十勝地域の地震活動の特徴」（地震調査研究推進本部）に加筆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4EB0337-4E82-4D6E-94D6-5F9D3A75C2A1}"/>
              </a:ext>
            </a:extLst>
          </p:cNvPr>
          <p:cNvSpPr/>
          <p:nvPr/>
        </p:nvSpPr>
        <p:spPr>
          <a:xfrm>
            <a:off x="710045" y="952841"/>
            <a:ext cx="793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https://www.jishin.go.jp/regional_seismicity/rs_hokkaido/p01_hidaka-tokachi/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765FAB7-5C55-47F4-AC8E-878DB4C6FF1A}"/>
              </a:ext>
            </a:extLst>
          </p:cNvPr>
          <p:cNvSpPr/>
          <p:nvPr/>
        </p:nvSpPr>
        <p:spPr>
          <a:xfrm>
            <a:off x="7013050" y="1738417"/>
            <a:ext cx="2067966" cy="222695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/>
              <a:t>1981</a:t>
            </a:r>
            <a:r>
              <a:rPr lang="ja-JP" altLang="en-US" dirty="0"/>
              <a:t>年の浦河沖の地震</a:t>
            </a:r>
            <a:r>
              <a:rPr lang="en-US" altLang="ja-JP" dirty="0"/>
              <a:t>(M6.9)</a:t>
            </a:r>
            <a:r>
              <a:rPr lang="ja-JP" altLang="en-US" dirty="0"/>
              <a:t>は、深さ約</a:t>
            </a:r>
            <a:r>
              <a:rPr lang="en-US" altLang="ja-JP" dirty="0"/>
              <a:t>130 km</a:t>
            </a:r>
            <a:r>
              <a:rPr lang="ja-JP" altLang="en-US" dirty="0"/>
              <a:t>の沈み込む太平洋プレート内で発生した深い地震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4E8BD46-1526-4AE9-A954-40398994372E}"/>
              </a:ext>
            </a:extLst>
          </p:cNvPr>
          <p:cNvCxnSpPr>
            <a:cxnSpLocks/>
          </p:cNvCxnSpPr>
          <p:nvPr/>
        </p:nvCxnSpPr>
        <p:spPr>
          <a:xfrm flipV="1">
            <a:off x="2816526" y="3678432"/>
            <a:ext cx="4196524" cy="96830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3DDF335-F3E5-46CF-9833-BDB0E1BAE5AD}"/>
              </a:ext>
            </a:extLst>
          </p:cNvPr>
          <p:cNvCxnSpPr>
            <a:cxnSpLocks/>
          </p:cNvCxnSpPr>
          <p:nvPr/>
        </p:nvCxnSpPr>
        <p:spPr>
          <a:xfrm flipH="1">
            <a:off x="1502797" y="4687051"/>
            <a:ext cx="705934" cy="95790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7EB9847-2D02-4588-84C9-92F806F0921E}"/>
              </a:ext>
            </a:extLst>
          </p:cNvPr>
          <p:cNvSpPr/>
          <p:nvPr/>
        </p:nvSpPr>
        <p:spPr>
          <a:xfrm>
            <a:off x="418814" y="5668241"/>
            <a:ext cx="1338828" cy="7865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/>
              <a:t>深さ</a:t>
            </a:r>
            <a:r>
              <a:rPr lang="en-US" altLang="ja-JP" dirty="0"/>
              <a:t>130 km</a:t>
            </a:r>
          </a:p>
          <a:p>
            <a:pPr>
              <a:lnSpc>
                <a:spcPct val="130000"/>
              </a:lnSpc>
            </a:pPr>
            <a:r>
              <a:rPr lang="ja-JP" altLang="en-US" dirty="0"/>
              <a:t>深い地震</a:t>
            </a:r>
          </a:p>
        </p:txBody>
      </p:sp>
      <p:sp>
        <p:nvSpPr>
          <p:cNvPr id="4" name="星: 5 pt 3">
            <a:extLst>
              <a:ext uri="{FF2B5EF4-FFF2-40B4-BE49-F238E27FC236}">
                <a16:creationId xmlns:a16="http://schemas.microsoft.com/office/drawing/2014/main" id="{8760A883-3196-4CD6-9417-A3B919B2AF27}"/>
              </a:ext>
            </a:extLst>
          </p:cNvPr>
          <p:cNvSpPr/>
          <p:nvPr/>
        </p:nvSpPr>
        <p:spPr>
          <a:xfrm>
            <a:off x="2479050" y="4010929"/>
            <a:ext cx="240040" cy="240040"/>
          </a:xfrm>
          <a:prstGeom prst="star5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A58F0F3-059A-45CA-B65B-E7486526FBD7}"/>
              </a:ext>
            </a:extLst>
          </p:cNvPr>
          <p:cNvCxnSpPr>
            <a:cxnSpLocks/>
          </p:cNvCxnSpPr>
          <p:nvPr/>
        </p:nvCxnSpPr>
        <p:spPr>
          <a:xfrm flipH="1" flipV="1">
            <a:off x="1416208" y="2419224"/>
            <a:ext cx="1170396" cy="14336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9EF334A-9404-4D6B-91AC-28C41409C09C}"/>
              </a:ext>
            </a:extLst>
          </p:cNvPr>
          <p:cNvSpPr/>
          <p:nvPr/>
        </p:nvSpPr>
        <p:spPr>
          <a:xfrm>
            <a:off x="79847" y="1967450"/>
            <a:ext cx="1375309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rgbClr val="C00000"/>
                </a:solidFill>
              </a:rPr>
              <a:t>今回の地震</a:t>
            </a:r>
          </a:p>
        </p:txBody>
      </p:sp>
    </p:spTree>
    <p:extLst>
      <p:ext uri="{BB962C8B-B14F-4D97-AF65-F5344CB8AC3E}">
        <p14:creationId xmlns:p14="http://schemas.microsoft.com/office/powerpoint/2010/main" val="10154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461F0C3-321C-4C20-8554-3D2999821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2018</a:t>
            </a:r>
            <a:r>
              <a:rPr lang="ja-JP" altLang="en-US" dirty="0"/>
              <a:t>年北海道胆振東部地震の余震域の北部で発生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751A0D-A5A9-4B22-8B04-CC1ECBFB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背景：</a:t>
            </a:r>
            <a:r>
              <a:rPr kumimoji="1" lang="en-US" altLang="ja-JP" sz="3200" dirty="0"/>
              <a:t>2018</a:t>
            </a:r>
            <a:r>
              <a:rPr kumimoji="1" lang="ja-JP" altLang="en-US" sz="3200" dirty="0"/>
              <a:t>年北海道胆振東部地震以降の地震活動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280E1E-D0E0-4A42-9F80-1F914F7A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8" y="1403684"/>
            <a:ext cx="6111793" cy="545431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504C11-5CAF-4D09-85F5-2884C5CE46FA}"/>
              </a:ext>
            </a:extLst>
          </p:cNvPr>
          <p:cNvSpPr/>
          <p:nvPr/>
        </p:nvSpPr>
        <p:spPr>
          <a:xfrm>
            <a:off x="6111793" y="5146922"/>
            <a:ext cx="283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</a:t>
            </a:r>
            <a:endParaRPr lang="ja-JP" altLang="en-US" sz="16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CBD88A-5F62-4E10-BB7E-963806831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793" y="1602529"/>
            <a:ext cx="2838000" cy="33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0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0E50490-B29C-4134-AB6E-1730F8EEB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46" y="1912300"/>
            <a:ext cx="7817401" cy="431676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発震機構解（震源メカニズム解）</a:t>
            </a:r>
            <a:endParaRPr kumimoji="1" lang="ja-JP" altLang="en-US" sz="3200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516A515-033C-4C40-9E4A-8AD97134BA03}"/>
              </a:ext>
            </a:extLst>
          </p:cNvPr>
          <p:cNvCxnSpPr>
            <a:cxnSpLocks/>
          </p:cNvCxnSpPr>
          <p:nvPr/>
        </p:nvCxnSpPr>
        <p:spPr>
          <a:xfrm flipH="1" flipV="1">
            <a:off x="4660232" y="2272683"/>
            <a:ext cx="1744222" cy="1602622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490E3BA-4112-4142-AE15-F268BF349BC6}"/>
              </a:ext>
            </a:extLst>
          </p:cNvPr>
          <p:cNvCxnSpPr>
            <a:cxnSpLocks/>
          </p:cNvCxnSpPr>
          <p:nvPr/>
        </p:nvCxnSpPr>
        <p:spPr>
          <a:xfrm>
            <a:off x="3007663" y="2194001"/>
            <a:ext cx="182101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楕円 14">
            <a:extLst>
              <a:ext uri="{FF2B5EF4-FFF2-40B4-BE49-F238E27FC236}">
                <a16:creationId xmlns:a16="http://schemas.microsoft.com/office/drawing/2014/main" id="{1B56261E-070B-4562-BB9F-69642DAEB5E3}"/>
              </a:ext>
            </a:extLst>
          </p:cNvPr>
          <p:cNvSpPr/>
          <p:nvPr/>
        </p:nvSpPr>
        <p:spPr>
          <a:xfrm>
            <a:off x="5192825" y="3875305"/>
            <a:ext cx="257175" cy="257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0306058-B20D-4CE4-B136-218992816E39}"/>
              </a:ext>
            </a:extLst>
          </p:cNvPr>
          <p:cNvSpPr/>
          <p:nvPr/>
        </p:nvSpPr>
        <p:spPr>
          <a:xfrm>
            <a:off x="4355433" y="720843"/>
            <a:ext cx="4788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05BD9017-6E96-4306-A64E-A2AF2FD67870}"/>
              </a:ext>
            </a:extLst>
          </p:cNvPr>
          <p:cNvSpPr/>
          <p:nvPr/>
        </p:nvSpPr>
        <p:spPr>
          <a:xfrm rot="16080000">
            <a:off x="2243253" y="3914090"/>
            <a:ext cx="269269" cy="6815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:a16="http://schemas.microsoft.com/office/drawing/2014/main" id="{06BC00A6-F59B-4CA2-A8B0-03FA32BDDA72}"/>
              </a:ext>
            </a:extLst>
          </p:cNvPr>
          <p:cNvSpPr/>
          <p:nvPr/>
        </p:nvSpPr>
        <p:spPr>
          <a:xfrm rot="16080000" flipH="1" flipV="1">
            <a:off x="6269819" y="3613214"/>
            <a:ext cx="269269" cy="6815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8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F2DE4A-B0D5-47CE-9E0A-0B973ECD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43" y="-8957"/>
            <a:ext cx="7330577" cy="560986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A807598-CE38-48D2-B964-03AB66B58766}"/>
              </a:ext>
            </a:extLst>
          </p:cNvPr>
          <p:cNvSpPr/>
          <p:nvPr/>
        </p:nvSpPr>
        <p:spPr>
          <a:xfrm>
            <a:off x="628648" y="302481"/>
            <a:ext cx="7999013" cy="124704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A2C468-5B5F-4077-8254-1FC5E94C9C79}"/>
              </a:ext>
            </a:extLst>
          </p:cNvPr>
          <p:cNvSpPr/>
          <p:nvPr/>
        </p:nvSpPr>
        <p:spPr>
          <a:xfrm>
            <a:off x="628649" y="2957620"/>
            <a:ext cx="7999013" cy="1044471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3D2BCB-34CA-42B4-87E0-12C79E6A28ED}"/>
              </a:ext>
            </a:extLst>
          </p:cNvPr>
          <p:cNvSpPr txBox="1"/>
          <p:nvPr/>
        </p:nvSpPr>
        <p:spPr>
          <a:xfrm>
            <a:off x="115303" y="5705002"/>
            <a:ext cx="4346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逆断層型とも正断層型とも言い難い。</a:t>
            </a:r>
            <a:endParaRPr kumimoji="1" lang="en-US" altLang="ja-JP" dirty="0"/>
          </a:p>
          <a:p>
            <a:r>
              <a:rPr kumimoji="1" lang="en-US" altLang="ja-JP" dirty="0"/>
              <a:t>2018</a:t>
            </a:r>
            <a:r>
              <a:rPr kumimoji="1" lang="ja-JP" altLang="en-US" dirty="0"/>
              <a:t>年北海道胆振東部地震は逆断層型。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A44C6F-6268-4F30-AC7C-93807B10FD7F}"/>
              </a:ext>
            </a:extLst>
          </p:cNvPr>
          <p:cNvSpPr/>
          <p:nvPr/>
        </p:nvSpPr>
        <p:spPr>
          <a:xfrm>
            <a:off x="5348863" y="5571223"/>
            <a:ext cx="3795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ＭＳＰゴシック"/>
              </a:rPr>
              <a:t>「平成</a:t>
            </a:r>
            <a:r>
              <a:rPr lang="en-US" altLang="ja-JP" sz="1600" dirty="0">
                <a:latin typeface="ＭＳＰゴシック"/>
              </a:rPr>
              <a:t>31</a:t>
            </a:r>
            <a:r>
              <a:rPr lang="ja-JP" altLang="en-US" sz="1600" dirty="0">
                <a:latin typeface="ＭＳＰゴシック"/>
              </a:rPr>
              <a:t>年</a:t>
            </a:r>
            <a:r>
              <a:rPr lang="en-US" altLang="ja-JP" sz="1600" dirty="0">
                <a:latin typeface="ＭＳＰゴシック"/>
              </a:rPr>
              <a:t>2</a:t>
            </a:r>
            <a:r>
              <a:rPr lang="ja-JP" altLang="en-US" sz="1600" dirty="0">
                <a:latin typeface="ＭＳＰゴシック"/>
              </a:rPr>
              <a:t>月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日</a:t>
            </a:r>
            <a:r>
              <a:rPr lang="en-US" altLang="ja-JP" sz="1600" dirty="0">
                <a:latin typeface="ＭＳＰゴシック"/>
              </a:rPr>
              <a:t>21</a:t>
            </a:r>
            <a:r>
              <a:rPr lang="ja-JP" altLang="en-US" sz="1600" dirty="0">
                <a:latin typeface="ＭＳＰゴシック"/>
              </a:rPr>
              <a:t>時</a:t>
            </a:r>
            <a:r>
              <a:rPr lang="en-US" altLang="ja-JP" sz="1600" dirty="0">
                <a:latin typeface="ＭＳＰゴシック"/>
              </a:rPr>
              <a:t>22</a:t>
            </a:r>
            <a:r>
              <a:rPr lang="ja-JP" altLang="en-US" sz="1600" dirty="0">
                <a:latin typeface="ＭＳＰゴシック"/>
              </a:rPr>
              <a:t>分頃の胆振地方中東部の地震について～「平成</a:t>
            </a:r>
            <a:r>
              <a:rPr lang="en-US" altLang="ja-JP" sz="1600" dirty="0">
                <a:latin typeface="ＭＳＰゴシック"/>
              </a:rPr>
              <a:t>30</a:t>
            </a:r>
            <a:r>
              <a:rPr lang="ja-JP" altLang="en-US" sz="1600" dirty="0">
                <a:latin typeface="ＭＳＰゴシック"/>
              </a:rPr>
              <a:t>年北海道胆振東部地震」について（第</a:t>
            </a:r>
            <a:r>
              <a:rPr lang="en-US" altLang="ja-JP" sz="1600" dirty="0">
                <a:latin typeface="ＭＳＰゴシック"/>
              </a:rPr>
              <a:t>11</a:t>
            </a:r>
            <a:r>
              <a:rPr lang="ja-JP" altLang="en-US" sz="1600" dirty="0">
                <a:latin typeface="ＭＳＰゴシック"/>
              </a:rPr>
              <a:t>報）～」（気象庁</a:t>
            </a:r>
            <a:r>
              <a:rPr lang="en-US" altLang="ja-JP" sz="1600" dirty="0">
                <a:latin typeface="ＭＳＰゴシック"/>
              </a:rPr>
              <a:t>, 2019</a:t>
            </a:r>
            <a:r>
              <a:rPr lang="ja-JP" altLang="en-US" sz="1600" dirty="0">
                <a:latin typeface="ＭＳＰゴシック"/>
              </a:rPr>
              <a:t>）に加筆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2991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1291A6-712C-4082-9DC3-70D0949D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2018</a:t>
            </a:r>
            <a:r>
              <a:rPr lang="ja-JP" altLang="en-US" dirty="0"/>
              <a:t>年北海道胆振東部地震の発震機構解</a:t>
            </a:r>
            <a:endParaRPr kumimoji="1"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27286D-74FD-4D18-A0E8-252DF930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35" y="1530408"/>
            <a:ext cx="7146601" cy="4496900"/>
          </a:xfrm>
          <a:prstGeom prst="rect">
            <a:avLst/>
          </a:prstGeom>
        </p:spPr>
      </p:pic>
      <p:sp>
        <p:nvSpPr>
          <p:cNvPr id="4" name="矢印: 下 3">
            <a:extLst>
              <a:ext uri="{FF2B5EF4-FFF2-40B4-BE49-F238E27FC236}">
                <a16:creationId xmlns:a16="http://schemas.microsoft.com/office/drawing/2014/main" id="{1C148C38-5C60-408A-B7EF-93798C35DBF3}"/>
              </a:ext>
            </a:extLst>
          </p:cNvPr>
          <p:cNvSpPr/>
          <p:nvPr/>
        </p:nvSpPr>
        <p:spPr>
          <a:xfrm rot="3464043">
            <a:off x="5997844" y="3020990"/>
            <a:ext cx="269269" cy="6815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888AB826-59E1-4E1E-A716-D5901B83E62F}"/>
              </a:ext>
            </a:extLst>
          </p:cNvPr>
          <p:cNvSpPr/>
          <p:nvPr/>
        </p:nvSpPr>
        <p:spPr>
          <a:xfrm rot="14280000">
            <a:off x="2672878" y="4986821"/>
            <a:ext cx="269269" cy="68154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516A515-033C-4C40-9E4A-8AD97134BA03}"/>
              </a:ext>
            </a:extLst>
          </p:cNvPr>
          <p:cNvCxnSpPr>
            <a:cxnSpLocks/>
          </p:cNvCxnSpPr>
          <p:nvPr/>
        </p:nvCxnSpPr>
        <p:spPr>
          <a:xfrm flipH="1" flipV="1">
            <a:off x="4921857" y="2266122"/>
            <a:ext cx="1176794" cy="970060"/>
          </a:xfrm>
          <a:prstGeom prst="straightConnector1">
            <a:avLst/>
          </a:prstGeom>
          <a:ln w="28575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9EC5AA-FC4D-46E9-B67D-91CDB30F779A}"/>
              </a:ext>
            </a:extLst>
          </p:cNvPr>
          <p:cNvSpPr txBox="1"/>
          <p:nvPr/>
        </p:nvSpPr>
        <p:spPr>
          <a:xfrm>
            <a:off x="5231958" y="647187"/>
            <a:ext cx="376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「平成</a:t>
            </a:r>
            <a:r>
              <a:rPr kumimoji="1" lang="en-US" altLang="ja-JP" dirty="0"/>
              <a:t>30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6</a:t>
            </a:r>
            <a:r>
              <a:rPr kumimoji="1" lang="ja-JP" altLang="en-US" dirty="0"/>
              <a:t>日</a:t>
            </a:r>
            <a:r>
              <a:rPr kumimoji="1" lang="en-US" altLang="ja-JP" dirty="0"/>
              <a:t>03</a:t>
            </a:r>
            <a:r>
              <a:rPr kumimoji="1" lang="ja-JP" altLang="en-US" dirty="0"/>
              <a:t>時</a:t>
            </a:r>
            <a:r>
              <a:rPr kumimoji="1" lang="en-US" altLang="ja-JP" dirty="0"/>
              <a:t>08</a:t>
            </a:r>
            <a:r>
              <a:rPr kumimoji="1" lang="ja-JP" altLang="en-US" dirty="0"/>
              <a:t>分頃の胆振地方中東部の地震について（第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報）」（気象庁</a:t>
            </a:r>
            <a:r>
              <a:rPr kumimoji="1" lang="en-US" altLang="ja-JP" dirty="0"/>
              <a:t>, 2018</a:t>
            </a:r>
            <a:r>
              <a:rPr kumimoji="1" lang="ja-JP" altLang="en-US" dirty="0"/>
              <a:t>）に加筆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490E3BA-4112-4142-AE15-F268BF349BC6}"/>
              </a:ext>
            </a:extLst>
          </p:cNvPr>
          <p:cNvCxnSpPr>
            <a:cxnSpLocks/>
          </p:cNvCxnSpPr>
          <p:nvPr/>
        </p:nvCxnSpPr>
        <p:spPr>
          <a:xfrm>
            <a:off x="2289976" y="2258170"/>
            <a:ext cx="294198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楕円 10">
            <a:extLst>
              <a:ext uri="{FF2B5EF4-FFF2-40B4-BE49-F238E27FC236}">
                <a16:creationId xmlns:a16="http://schemas.microsoft.com/office/drawing/2014/main" id="{24D6D3F0-53EE-4F6C-A4F3-1FEF998F44F8}"/>
              </a:ext>
            </a:extLst>
          </p:cNvPr>
          <p:cNvSpPr/>
          <p:nvPr/>
        </p:nvSpPr>
        <p:spPr>
          <a:xfrm>
            <a:off x="5381666" y="3621819"/>
            <a:ext cx="257175" cy="2571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73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2458</TotalTime>
  <Words>1249</Words>
  <Application>Microsoft Office PowerPoint</Application>
  <PresentationFormat>画面に合わせる (4:3)</PresentationFormat>
  <Paragraphs>125</Paragraphs>
  <Slides>15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ＭＳＰゴシック</vt:lpstr>
      <vt:lpstr>Arial</vt:lpstr>
      <vt:lpstr>Calibri</vt:lpstr>
      <vt:lpstr>Calibri Light</vt:lpstr>
      <vt:lpstr>Office テーマ</vt:lpstr>
      <vt:lpstr>2019年2月21日胆振地方中東部の地震（試作版）</vt:lpstr>
      <vt:lpstr>推定震度と人口</vt:lpstr>
      <vt:lpstr>背景：北海道周辺のプレート境界と地震</vt:lpstr>
      <vt:lpstr>日本周辺のプレートと地震の関係</vt:lpstr>
      <vt:lpstr>背景：過去の被害地震</vt:lpstr>
      <vt:lpstr>背景：2018年北海道胆振東部地震以降の地震活動</vt:lpstr>
      <vt:lpstr>発震機構解（震源メカニズム解）</vt:lpstr>
      <vt:lpstr>PowerPoint プレゼンテーション</vt:lpstr>
      <vt:lpstr>2018年北海道胆振東部地震の発震機構解</vt:lpstr>
      <vt:lpstr>断層面の候補1</vt:lpstr>
      <vt:lpstr>断層面の候補2</vt:lpstr>
      <vt:lpstr>地震波形</vt:lpstr>
      <vt:lpstr>最大振幅分布図と振幅アニメーション</vt:lpstr>
      <vt:lpstr>2018年北海道胆振東部地震以降の地震活動経過</vt:lpstr>
      <vt:lpstr>最近の地震に関するスライド教材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2018年北海道胆振</dc:title>
  <dc:creator>KOBAYASHI Reiji</dc:creator>
  <cp:lastModifiedBy>Reiji KOBAYASHI</cp:lastModifiedBy>
  <cp:revision>134</cp:revision>
  <cp:lastPrinted>2018-09-21T01:10:49Z</cp:lastPrinted>
  <dcterms:created xsi:type="dcterms:W3CDTF">2018-09-10T06:42:54Z</dcterms:created>
  <dcterms:modified xsi:type="dcterms:W3CDTF">2019-02-22T11:02:21Z</dcterms:modified>
</cp:coreProperties>
</file>