
<file path=[Content_Types].xml><?xml version="1.0" encoding="utf-8"?>
<Types xmlns="http://schemas.openxmlformats.org/package/2006/content-types">
  <Default Extension="avi" ContentType="video/x-msvideo"/>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89" r:id="rId3"/>
    <p:sldId id="273" r:id="rId4"/>
    <p:sldId id="292" r:id="rId5"/>
    <p:sldId id="291" r:id="rId6"/>
    <p:sldId id="294" r:id="rId7"/>
    <p:sldId id="264" r:id="rId8"/>
    <p:sldId id="275" r:id="rId9"/>
    <p:sldId id="283" r:id="rId10"/>
    <p:sldId id="265" r:id="rId11"/>
    <p:sldId id="299" r:id="rId12"/>
    <p:sldId id="298" r:id="rId13"/>
    <p:sldId id="297" r:id="rId14"/>
    <p:sldId id="280" r:id="rId15"/>
    <p:sldId id="300" r:id="rId16"/>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509A6-8E14-4622-B2BC-7D742CCE5F68}" v="284" dt="2019-05-10T07:01:22.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0" autoAdjust="0"/>
    <p:restoredTop sz="96513" autoAdjust="0"/>
  </p:normalViewPr>
  <p:slideViewPr>
    <p:cSldViewPr snapToGrid="0">
      <p:cViewPr varScale="1">
        <p:scale>
          <a:sx n="119" d="100"/>
          <a:sy n="119" d="100"/>
        </p:scale>
        <p:origin x="10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6a7beca970407859" providerId="LiveId" clId="{4D5FE60F-9B31-4149-BF65-2566A6C4336B}"/>
    <pc:docChg chg="undo redo custSel addSld delSld modSld sldOrd modMainMaster">
      <pc:chgData name="Reiji KOBAYASHI" userId="6a7beca970407859" providerId="LiveId" clId="{4D5FE60F-9B31-4149-BF65-2566A6C4336B}" dt="2019-02-22T08:52:57.703" v="2688"/>
      <pc:docMkLst>
        <pc:docMk/>
      </pc:docMkLst>
      <pc:sldChg chg="addSp delSp modSp">
        <pc:chgData name="Reiji KOBAYASHI" userId="6a7beca970407859" providerId="LiveId" clId="{4D5FE60F-9B31-4149-BF65-2566A6C4336B}" dt="2019-02-22T08:52:57.703" v="2688"/>
        <pc:sldMkLst>
          <pc:docMk/>
          <pc:sldMk cId="3960897610" sldId="264"/>
        </pc:sldMkLst>
        <pc:spChg chg="mod">
          <ac:chgData name="Reiji KOBAYASHI" userId="6a7beca970407859" providerId="LiveId" clId="{4D5FE60F-9B31-4149-BF65-2566A6C4336B}" dt="2019-02-22T07:21:03.011" v="1048"/>
          <ac:spMkLst>
            <pc:docMk/>
            <pc:sldMk cId="3960897610" sldId="264"/>
            <ac:spMk id="2" creationId="{CA1291A6-712C-4082-9DC3-70D0949DB9B7}"/>
          </ac:spMkLst>
        </pc:spChg>
        <pc:spChg chg="mod">
          <ac:chgData name="Reiji KOBAYASHI" userId="6a7beca970407859" providerId="LiveId" clId="{4D5FE60F-9B31-4149-BF65-2566A6C4336B}" dt="2019-02-22T08:06:19.151" v="1249" actId="164"/>
          <ac:spMkLst>
            <pc:docMk/>
            <pc:sldMk cId="3960897610" sldId="264"/>
            <ac:spMk id="4" creationId="{1C148C38-5C60-408A-B7EF-93798C35DBF3}"/>
          </ac:spMkLst>
        </pc:spChg>
        <pc:spChg chg="mod">
          <ac:chgData name="Reiji KOBAYASHI" userId="6a7beca970407859" providerId="LiveId" clId="{4D5FE60F-9B31-4149-BF65-2566A6C4336B}" dt="2019-02-22T08:06:19.151" v="1249" actId="164"/>
          <ac:spMkLst>
            <pc:docMk/>
            <pc:sldMk cId="3960897610" sldId="264"/>
            <ac:spMk id="5" creationId="{888AB826-59E1-4E1E-A716-D5901B83E62F}"/>
          </ac:spMkLst>
        </pc:spChg>
        <pc:spChg chg="add del mod">
          <ac:chgData name="Reiji KOBAYASHI" userId="6a7beca970407859" providerId="LiveId" clId="{4D5FE60F-9B31-4149-BF65-2566A6C4336B}" dt="2019-02-22T07:20:41.270" v="1005"/>
          <ac:spMkLst>
            <pc:docMk/>
            <pc:sldMk cId="3960897610" sldId="264"/>
            <ac:spMk id="6" creationId="{04FB67BA-F7E2-4115-B332-18038FCA3A91}"/>
          </ac:spMkLst>
        </pc:spChg>
        <pc:spChg chg="del">
          <ac:chgData name="Reiji KOBAYASHI" userId="6a7beca970407859" providerId="LiveId" clId="{4D5FE60F-9B31-4149-BF65-2566A6C4336B}" dt="2019-02-22T07:26:40.714" v="1220" actId="478"/>
          <ac:spMkLst>
            <pc:docMk/>
            <pc:sldMk cId="3960897610" sldId="264"/>
            <ac:spMk id="10" creationId="{F19EC5AA-FC4D-46E9-B67D-91CDB30F779A}"/>
          </ac:spMkLst>
        </pc:spChg>
        <pc:spChg chg="add mod">
          <ac:chgData name="Reiji KOBAYASHI" userId="6a7beca970407859" providerId="LiveId" clId="{4D5FE60F-9B31-4149-BF65-2566A6C4336B}" dt="2019-02-22T08:10:42.129" v="1357" actId="14100"/>
          <ac:spMkLst>
            <pc:docMk/>
            <pc:sldMk cId="3960897610" sldId="264"/>
            <ac:spMk id="11" creationId="{A0306058-B20D-4CE4-B136-218992816E39}"/>
          </ac:spMkLst>
        </pc:spChg>
        <pc:spChg chg="mod">
          <ac:chgData name="Reiji KOBAYASHI" userId="6a7beca970407859" providerId="LiveId" clId="{4D5FE60F-9B31-4149-BF65-2566A6C4336B}" dt="2019-02-22T08:52:14.924" v="2666" actId="1076"/>
          <ac:spMkLst>
            <pc:docMk/>
            <pc:sldMk cId="3960897610" sldId="264"/>
            <ac:spMk id="15" creationId="{1B56261E-070B-4562-BB9F-69642DAEB5E3}"/>
          </ac:spMkLst>
        </pc:spChg>
        <pc:spChg chg="add del mod">
          <ac:chgData name="Reiji KOBAYASHI" userId="6a7beca970407859" providerId="LiveId" clId="{4D5FE60F-9B31-4149-BF65-2566A6C4336B}" dt="2019-02-22T08:52:46.134" v="2686" actId="478"/>
          <ac:spMkLst>
            <pc:docMk/>
            <pc:sldMk cId="3960897610" sldId="264"/>
            <ac:spMk id="16" creationId="{C465659E-EA3E-47D0-BC28-AD3C3FC9C30F}"/>
          </ac:spMkLst>
        </pc:spChg>
        <pc:spChg chg="add del mod">
          <ac:chgData name="Reiji KOBAYASHI" userId="6a7beca970407859" providerId="LiveId" clId="{4D5FE60F-9B31-4149-BF65-2566A6C4336B}" dt="2019-02-22T08:08:36.354" v="1309" actId="478"/>
          <ac:spMkLst>
            <pc:docMk/>
            <pc:sldMk cId="3960897610" sldId="264"/>
            <ac:spMk id="17" creationId="{AEA19684-8EAC-4FC1-BD61-9B30236F5BF1}"/>
          </ac:spMkLst>
        </pc:spChg>
        <pc:spChg chg="add mod">
          <ac:chgData name="Reiji KOBAYASHI" userId="6a7beca970407859" providerId="LiveId" clId="{4D5FE60F-9B31-4149-BF65-2566A6C4336B}" dt="2019-02-22T08:52:53.544" v="2687" actId="1076"/>
          <ac:spMkLst>
            <pc:docMk/>
            <pc:sldMk cId="3960897610" sldId="264"/>
            <ac:spMk id="18" creationId="{05BD9017-6E96-4306-A64E-A2AF2FD67870}"/>
          </ac:spMkLst>
        </pc:spChg>
        <pc:spChg chg="add del mod">
          <ac:chgData name="Reiji KOBAYASHI" userId="6a7beca970407859" providerId="LiveId" clId="{4D5FE60F-9B31-4149-BF65-2566A6C4336B}" dt="2019-02-22T08:52:07.163" v="2665" actId="478"/>
          <ac:spMkLst>
            <pc:docMk/>
            <pc:sldMk cId="3960897610" sldId="264"/>
            <ac:spMk id="20" creationId="{F92143E0-1908-42AC-9749-A9DA085D4AD0}"/>
          </ac:spMkLst>
        </pc:spChg>
        <pc:spChg chg="add">
          <ac:chgData name="Reiji KOBAYASHI" userId="6a7beca970407859" providerId="LiveId" clId="{4D5FE60F-9B31-4149-BF65-2566A6C4336B}" dt="2019-02-22T08:52:57.703" v="2688"/>
          <ac:spMkLst>
            <pc:docMk/>
            <pc:sldMk cId="3960897610" sldId="264"/>
            <ac:spMk id="21" creationId="{06BC00A6-F59B-4CA2-A8B0-03FA32BDDA72}"/>
          </ac:spMkLst>
        </pc:spChg>
        <pc:grpChg chg="add del mod">
          <ac:chgData name="Reiji KOBAYASHI" userId="6a7beca970407859" providerId="LiveId" clId="{4D5FE60F-9B31-4149-BF65-2566A6C4336B}" dt="2019-02-22T08:06:26.594" v="1252" actId="478"/>
          <ac:grpSpMkLst>
            <pc:docMk/>
            <pc:sldMk cId="3960897610" sldId="264"/>
            <ac:grpSpMk id="12" creationId="{17115AB3-A9A0-403F-8D40-57316608C2ED}"/>
          </ac:grpSpMkLst>
        </pc:grpChg>
        <pc:picChg chg="add del">
          <ac:chgData name="Reiji KOBAYASHI" userId="6a7beca970407859" providerId="LiveId" clId="{4D5FE60F-9B31-4149-BF65-2566A6C4336B}" dt="2019-02-22T08:05:13.923" v="1230" actId="478"/>
          <ac:picMkLst>
            <pc:docMk/>
            <pc:sldMk cId="3960897610" sldId="264"/>
            <ac:picMk id="3" creationId="{EA27286D-74FD-4D18-A0E8-252DF9306594}"/>
          </ac:picMkLst>
        </pc:picChg>
        <pc:picChg chg="add del mod">
          <ac:chgData name="Reiji KOBAYASHI" userId="6a7beca970407859" providerId="LiveId" clId="{4D5FE60F-9B31-4149-BF65-2566A6C4336B}" dt="2019-02-22T08:04:43.884" v="1226"/>
          <ac:picMkLst>
            <pc:docMk/>
            <pc:sldMk cId="3960897610" sldId="264"/>
            <ac:picMk id="7" creationId="{54EE7466-B83B-45C9-A5D0-FFAE610F79FD}"/>
          </ac:picMkLst>
        </pc:picChg>
        <pc:picChg chg="add mod ord">
          <ac:chgData name="Reiji KOBAYASHI" userId="6a7beca970407859" providerId="LiveId" clId="{4D5FE60F-9B31-4149-BF65-2566A6C4336B}" dt="2019-02-22T08:05:42.752" v="1235" actId="167"/>
          <ac:picMkLst>
            <pc:docMk/>
            <pc:sldMk cId="3960897610" sldId="264"/>
            <ac:picMk id="8" creationId="{40E50490-B29C-4134-AB6E-1730F8EEB875}"/>
          </ac:picMkLst>
        </pc:picChg>
        <pc:cxnChg chg="mod">
          <ac:chgData name="Reiji KOBAYASHI" userId="6a7beca970407859" providerId="LiveId" clId="{4D5FE60F-9B31-4149-BF65-2566A6C4336B}" dt="2019-02-22T08:09:14.543" v="1319" actId="14100"/>
          <ac:cxnSpMkLst>
            <pc:docMk/>
            <pc:sldMk cId="3960897610" sldId="264"/>
            <ac:cxnSpMk id="9" creationId="{4516A515-033C-4C40-9E4A-8AD97134BA03}"/>
          </ac:cxnSpMkLst>
        </pc:cxnChg>
        <pc:cxnChg chg="mod">
          <ac:chgData name="Reiji KOBAYASHI" userId="6a7beca970407859" providerId="LiveId" clId="{4D5FE60F-9B31-4149-BF65-2566A6C4336B}" dt="2019-02-22T08:06:38.470" v="1254" actId="14100"/>
          <ac:cxnSpMkLst>
            <pc:docMk/>
            <pc:sldMk cId="3960897610" sldId="264"/>
            <ac:cxnSpMk id="14" creationId="{C490E3BA-4112-4142-AE15-F268BF349BC6}"/>
          </ac:cxnSpMkLst>
        </pc:cxnChg>
      </pc:sldChg>
      <pc:sldChg chg="addSp delSp modSp">
        <pc:chgData name="Reiji KOBAYASHI" userId="6a7beca970407859" providerId="LiveId" clId="{4D5FE60F-9B31-4149-BF65-2566A6C4336B}" dt="2019-02-22T08:44:54.394" v="2448"/>
        <pc:sldMkLst>
          <pc:docMk/>
          <pc:sldMk cId="4277233714" sldId="265"/>
        </pc:sldMkLst>
        <pc:spChg chg="mod">
          <ac:chgData name="Reiji KOBAYASHI" userId="6a7beca970407859" providerId="LiveId" clId="{4D5FE60F-9B31-4149-BF65-2566A6C4336B}" dt="2019-02-22T08:41:48.785" v="2365" actId="1037"/>
          <ac:spMkLst>
            <pc:docMk/>
            <pc:sldMk cId="4277233714" sldId="265"/>
            <ac:spMk id="5" creationId="{79E90764-4BA8-4B76-A90E-3DE3C58FCAE5}"/>
          </ac:spMkLst>
        </pc:spChg>
        <pc:spChg chg="mod">
          <ac:chgData name="Reiji KOBAYASHI" userId="6a7beca970407859" providerId="LiveId" clId="{4D5FE60F-9B31-4149-BF65-2566A6C4336B}" dt="2019-02-22T08:38:34.043" v="2135"/>
          <ac:spMkLst>
            <pc:docMk/>
            <pc:sldMk cId="4277233714" sldId="265"/>
            <ac:spMk id="19" creationId="{66804B03-E150-48AD-9BEE-01E36775797E}"/>
          </ac:spMkLst>
        </pc:spChg>
        <pc:spChg chg="mod">
          <ac:chgData name="Reiji KOBAYASHI" userId="6a7beca970407859" providerId="LiveId" clId="{4D5FE60F-9B31-4149-BF65-2566A6C4336B}" dt="2019-02-22T08:36:59.884" v="2051" actId="1076"/>
          <ac:spMkLst>
            <pc:docMk/>
            <pc:sldMk cId="4277233714" sldId="265"/>
            <ac:spMk id="21" creationId="{7E11E81A-194B-4E07-806A-F56A49DA6F21}"/>
          </ac:spMkLst>
        </pc:spChg>
        <pc:spChg chg="mod">
          <ac:chgData name="Reiji KOBAYASHI" userId="6a7beca970407859" providerId="LiveId" clId="{4D5FE60F-9B31-4149-BF65-2566A6C4336B}" dt="2019-02-22T08:35:49.366" v="1868" actId="14100"/>
          <ac:spMkLst>
            <pc:docMk/>
            <pc:sldMk cId="4277233714" sldId="265"/>
            <ac:spMk id="26" creationId="{9F690DFE-DE17-4DC8-BC63-7582C2FEE861}"/>
          </ac:spMkLst>
        </pc:spChg>
        <pc:spChg chg="add">
          <ac:chgData name="Reiji KOBAYASHI" userId="6a7beca970407859" providerId="LiveId" clId="{4D5FE60F-9B31-4149-BF65-2566A6C4336B}" dt="2019-02-22T08:44:54.394" v="2448"/>
          <ac:spMkLst>
            <pc:docMk/>
            <pc:sldMk cId="4277233714" sldId="265"/>
            <ac:spMk id="30" creationId="{7D17A05F-3B03-45DF-B83D-79E6F8299EEC}"/>
          </ac:spMkLst>
        </pc:spChg>
        <pc:spChg chg="mod">
          <ac:chgData name="Reiji KOBAYASHI" userId="6a7beca970407859" providerId="LiveId" clId="{4D5FE60F-9B31-4149-BF65-2566A6C4336B}" dt="2019-02-22T08:41:54.127" v="2372" actId="20577"/>
          <ac:spMkLst>
            <pc:docMk/>
            <pc:sldMk cId="4277233714" sldId="265"/>
            <ac:spMk id="36" creationId="{645AB551-FC9C-4166-B1AF-EA65B1BDAF36}"/>
          </ac:spMkLst>
        </pc:spChg>
        <pc:spChg chg="mod">
          <ac:chgData name="Reiji KOBAYASHI" userId="6a7beca970407859" providerId="LiveId" clId="{4D5FE60F-9B31-4149-BF65-2566A6C4336B}" dt="2019-02-22T08:41:56.686" v="2373" actId="20577"/>
          <ac:spMkLst>
            <pc:docMk/>
            <pc:sldMk cId="4277233714" sldId="265"/>
            <ac:spMk id="37" creationId="{85CC8126-D261-44C3-B6E9-D65430FFE177}"/>
          </ac:spMkLst>
        </pc:spChg>
        <pc:spChg chg="mod">
          <ac:chgData name="Reiji KOBAYASHI" userId="6a7beca970407859" providerId="LiveId" clId="{4D5FE60F-9B31-4149-BF65-2566A6C4336B}" dt="2019-02-22T08:41:25.763" v="2348" actId="14100"/>
          <ac:spMkLst>
            <pc:docMk/>
            <pc:sldMk cId="4277233714" sldId="265"/>
            <ac:spMk id="41" creationId="{6BED92F8-27C8-4A4A-AA55-E066A4097E46}"/>
          </ac:spMkLst>
        </pc:spChg>
        <pc:spChg chg="mod">
          <ac:chgData name="Reiji KOBAYASHI" userId="6a7beca970407859" providerId="LiveId" clId="{4D5FE60F-9B31-4149-BF65-2566A6C4336B}" dt="2019-02-22T08:42:07.338" v="2375" actId="20577"/>
          <ac:spMkLst>
            <pc:docMk/>
            <pc:sldMk cId="4277233714" sldId="265"/>
            <ac:spMk id="49" creationId="{E74FD232-6925-4005-AEB3-67546C008B20}"/>
          </ac:spMkLst>
        </pc:spChg>
        <pc:spChg chg="mod">
          <ac:chgData name="Reiji KOBAYASHI" userId="6a7beca970407859" providerId="LiveId" clId="{4D5FE60F-9B31-4149-BF65-2566A6C4336B}" dt="2019-02-22T08:42:04.090" v="2374" actId="20577"/>
          <ac:spMkLst>
            <pc:docMk/>
            <pc:sldMk cId="4277233714" sldId="265"/>
            <ac:spMk id="58" creationId="{87495460-B69E-4595-A970-91884BA67588}"/>
          </ac:spMkLst>
        </pc:spChg>
        <pc:spChg chg="mod">
          <ac:chgData name="Reiji KOBAYASHI" userId="6a7beca970407859" providerId="LiveId" clId="{4D5FE60F-9B31-4149-BF65-2566A6C4336B}" dt="2019-02-22T08:41:37.076" v="2355" actId="1076"/>
          <ac:spMkLst>
            <pc:docMk/>
            <pc:sldMk cId="4277233714" sldId="265"/>
            <ac:spMk id="60" creationId="{913313AA-C6A7-45A4-8868-6917F3BBDE8E}"/>
          </ac:spMkLst>
        </pc:spChg>
        <pc:spChg chg="mod">
          <ac:chgData name="Reiji KOBAYASHI" userId="6a7beca970407859" providerId="LiveId" clId="{4D5FE60F-9B31-4149-BF65-2566A6C4336B}" dt="2019-02-22T08:41:32.964" v="2354" actId="1076"/>
          <ac:spMkLst>
            <pc:docMk/>
            <pc:sldMk cId="4277233714" sldId="265"/>
            <ac:spMk id="61" creationId="{ACE904B3-E49A-41F0-8BB9-E8255591585E}"/>
          </ac:spMkLst>
        </pc:spChg>
        <pc:spChg chg="del">
          <ac:chgData name="Reiji KOBAYASHI" userId="6a7beca970407859" providerId="LiveId" clId="{4D5FE60F-9B31-4149-BF65-2566A6C4336B}" dt="2019-02-22T08:44:53.696" v="2447" actId="478"/>
          <ac:spMkLst>
            <pc:docMk/>
            <pc:sldMk cId="4277233714" sldId="265"/>
            <ac:spMk id="74" creationId="{8BD3EE04-16C4-4F3A-9F97-B895E8C4F8D8}"/>
          </ac:spMkLst>
        </pc:spChg>
        <pc:picChg chg="mod">
          <ac:chgData name="Reiji KOBAYASHI" userId="6a7beca970407859" providerId="LiveId" clId="{4D5FE60F-9B31-4149-BF65-2566A6C4336B}" dt="2019-02-22T08:25:06.118" v="1432" actId="14826"/>
          <ac:picMkLst>
            <pc:docMk/>
            <pc:sldMk cId="4277233714" sldId="265"/>
            <ac:picMk id="10" creationId="{E40005B8-F490-4AE7-971F-C9A4F8658157}"/>
          </ac:picMkLst>
        </pc:picChg>
        <pc:cxnChg chg="mod">
          <ac:chgData name="Reiji KOBAYASHI" userId="6a7beca970407859" providerId="LiveId" clId="{4D5FE60F-9B31-4149-BF65-2566A6C4336B}" dt="2019-02-22T08:37:07.824" v="2052" actId="688"/>
          <ac:cxnSpMkLst>
            <pc:docMk/>
            <pc:sldMk cId="4277233714" sldId="265"/>
            <ac:cxnSpMk id="14" creationId="{FD495AC2-7A7B-425A-BC84-A538457DC7FC}"/>
          </ac:cxnSpMkLst>
        </pc:cxnChg>
        <pc:cxnChg chg="mod">
          <ac:chgData name="Reiji KOBAYASHI" userId="6a7beca970407859" providerId="LiveId" clId="{4D5FE60F-9B31-4149-BF65-2566A6C4336B}" dt="2019-02-22T08:35:46.294" v="1867" actId="1076"/>
          <ac:cxnSpMkLst>
            <pc:docMk/>
            <pc:sldMk cId="4277233714" sldId="265"/>
            <ac:cxnSpMk id="25" creationId="{0C7404C3-D543-4420-B91C-88C9778D01F2}"/>
          </ac:cxnSpMkLst>
        </pc:cxnChg>
        <pc:cxnChg chg="mod">
          <ac:chgData name="Reiji KOBAYASHI" userId="6a7beca970407859" providerId="LiveId" clId="{4D5FE60F-9B31-4149-BF65-2566A6C4336B}" dt="2019-02-22T08:40:59.595" v="2337" actId="1076"/>
          <ac:cxnSpMkLst>
            <pc:docMk/>
            <pc:sldMk cId="4277233714" sldId="265"/>
            <ac:cxnSpMk id="57" creationId="{3E347D57-95B3-4006-A768-56D12981CEEF}"/>
          </ac:cxnSpMkLst>
        </pc:cxnChg>
        <pc:cxnChg chg="mod">
          <ac:chgData name="Reiji KOBAYASHI" userId="6a7beca970407859" providerId="LiveId" clId="{4D5FE60F-9B31-4149-BF65-2566A6C4336B}" dt="2019-02-22T08:38:38.411" v="2136" actId="14100"/>
          <ac:cxnSpMkLst>
            <pc:docMk/>
            <pc:sldMk cId="4277233714" sldId="265"/>
            <ac:cxnSpMk id="59" creationId="{9C81CA89-09A0-47E4-9547-18625F28E748}"/>
          </ac:cxnSpMkLst>
        </pc:cxnChg>
      </pc:sldChg>
      <pc:sldChg chg="addSp delSp modSp ord">
        <pc:chgData name="Reiji KOBAYASHI" userId="6a7beca970407859" providerId="LiveId" clId="{4D5FE60F-9B31-4149-BF65-2566A6C4336B}" dt="2019-02-22T08:47:36.291" v="2558"/>
        <pc:sldMkLst>
          <pc:docMk/>
          <pc:sldMk cId="1929919418" sldId="275"/>
        </pc:sldMkLst>
        <pc:spChg chg="mod">
          <ac:chgData name="Reiji KOBAYASHI" userId="6a7beca970407859" providerId="LiveId" clId="{4D5FE60F-9B31-4149-BF65-2566A6C4336B}" dt="2019-02-22T08:11:42.089" v="1422" actId="1076"/>
          <ac:spMkLst>
            <pc:docMk/>
            <pc:sldMk cId="1929919418" sldId="275"/>
            <ac:spMk id="5" creationId="{CA807598-CE38-48D2-B964-03AB66B58766}"/>
          </ac:spMkLst>
        </pc:spChg>
        <pc:spChg chg="mod">
          <ac:chgData name="Reiji KOBAYASHI" userId="6a7beca970407859" providerId="LiveId" clId="{4D5FE60F-9B31-4149-BF65-2566A6C4336B}" dt="2019-02-22T08:23:42.670" v="1424" actId="12"/>
          <ac:spMkLst>
            <pc:docMk/>
            <pc:sldMk cId="1929919418" sldId="275"/>
            <ac:spMk id="7" creationId="{9E3D2BCB-34CA-42B4-87E0-12C79E6A28ED}"/>
          </ac:spMkLst>
        </pc:spChg>
        <pc:spChg chg="del">
          <ac:chgData name="Reiji KOBAYASHI" userId="6a7beca970407859" providerId="LiveId" clId="{4D5FE60F-9B31-4149-BF65-2566A6C4336B}" dt="2019-02-22T08:10:06.522" v="1323" actId="478"/>
          <ac:spMkLst>
            <pc:docMk/>
            <pc:sldMk cId="1929919418" sldId="275"/>
            <ac:spMk id="8" creationId="{7596CD1D-4C4E-4B1A-9B7F-6C4A7D1FFC0D}"/>
          </ac:spMkLst>
        </pc:spChg>
        <pc:spChg chg="add mod">
          <ac:chgData name="Reiji KOBAYASHI" userId="6a7beca970407859" providerId="LiveId" clId="{4D5FE60F-9B31-4149-BF65-2566A6C4336B}" dt="2019-02-22T08:10:24.146" v="1341" actId="1076"/>
          <ac:spMkLst>
            <pc:docMk/>
            <pc:sldMk cId="1929919418" sldId="275"/>
            <ac:spMk id="9" creationId="{53A44C6F-6268-4F30-AC7C-93807B10FD7F}"/>
          </ac:spMkLst>
        </pc:spChg>
      </pc:sldChg>
      <pc:sldChg chg="addSp delSp modSp">
        <pc:chgData name="Reiji KOBAYASHI" userId="6a7beca970407859" providerId="LiveId" clId="{4D5FE60F-9B31-4149-BF65-2566A6C4336B}" dt="2019-02-22T08:45:49.851" v="2491" actId="1076"/>
        <pc:sldMkLst>
          <pc:docMk/>
          <pc:sldMk cId="4253402532" sldId="283"/>
        </pc:sldMkLst>
        <pc:spChg chg="mod">
          <ac:chgData name="Reiji KOBAYASHI" userId="6a7beca970407859" providerId="LiveId" clId="{4D5FE60F-9B31-4149-BF65-2566A6C4336B}" dt="2019-02-22T08:31:39.235" v="1628" actId="1076"/>
          <ac:spMkLst>
            <pc:docMk/>
            <pc:sldMk cId="4253402532" sldId="283"/>
            <ac:spMk id="4" creationId="{3F253D40-00A9-49B7-B46A-437D08AEC9DA}"/>
          </ac:spMkLst>
        </pc:spChg>
        <pc:spChg chg="mod">
          <ac:chgData name="Reiji KOBAYASHI" userId="6a7beca970407859" providerId="LiveId" clId="{4D5FE60F-9B31-4149-BF65-2566A6C4336B}" dt="2019-02-22T08:33:30.034" v="1731"/>
          <ac:spMkLst>
            <pc:docMk/>
            <pc:sldMk cId="4253402532" sldId="283"/>
            <ac:spMk id="5" creationId="{79E90764-4BA8-4B76-A90E-3DE3C58FCAE5}"/>
          </ac:spMkLst>
        </pc:spChg>
        <pc:spChg chg="mod">
          <ac:chgData name="Reiji KOBAYASHI" userId="6a7beca970407859" providerId="LiveId" clId="{4D5FE60F-9B31-4149-BF65-2566A6C4336B}" dt="2019-02-22T08:44:46.821" v="2446" actId="1076"/>
          <ac:spMkLst>
            <pc:docMk/>
            <pc:sldMk cId="4253402532" sldId="283"/>
            <ac:spMk id="6" creationId="{5F598FEC-6AD4-4849-AF14-152F878F3C86}"/>
          </ac:spMkLst>
        </pc:spChg>
        <pc:spChg chg="mod">
          <ac:chgData name="Reiji KOBAYASHI" userId="6a7beca970407859" providerId="LiveId" clId="{4D5FE60F-9B31-4149-BF65-2566A6C4336B}" dt="2019-02-22T08:29:13.925" v="1522"/>
          <ac:spMkLst>
            <pc:docMk/>
            <pc:sldMk cId="4253402532" sldId="283"/>
            <ac:spMk id="19" creationId="{66804B03-E150-48AD-9BEE-01E36775797E}"/>
          </ac:spMkLst>
        </pc:spChg>
        <pc:spChg chg="mod">
          <ac:chgData name="Reiji KOBAYASHI" userId="6a7beca970407859" providerId="LiveId" clId="{4D5FE60F-9B31-4149-BF65-2566A6C4336B}" dt="2019-02-22T08:45:49.851" v="2491" actId="1076"/>
          <ac:spMkLst>
            <pc:docMk/>
            <pc:sldMk cId="4253402532" sldId="283"/>
            <ac:spMk id="21" creationId="{7E11E81A-194B-4E07-806A-F56A49DA6F21}"/>
          </ac:spMkLst>
        </pc:spChg>
        <pc:spChg chg="mod">
          <ac:chgData name="Reiji KOBAYASHI" userId="6a7beca970407859" providerId="LiveId" clId="{4D5FE60F-9B31-4149-BF65-2566A6C4336B}" dt="2019-02-22T08:30:34.588" v="1593" actId="14100"/>
          <ac:spMkLst>
            <pc:docMk/>
            <pc:sldMk cId="4253402532" sldId="283"/>
            <ac:spMk id="26" creationId="{9F690DFE-DE17-4DC8-BC63-7582C2FEE861}"/>
          </ac:spMkLst>
        </pc:spChg>
        <pc:spChg chg="mod">
          <ac:chgData name="Reiji KOBAYASHI" userId="6a7beca970407859" providerId="LiveId" clId="{4D5FE60F-9B31-4149-BF65-2566A6C4336B}" dt="2019-02-22T08:33:56.227" v="1785" actId="6549"/>
          <ac:spMkLst>
            <pc:docMk/>
            <pc:sldMk cId="4253402532" sldId="283"/>
            <ac:spMk id="36" creationId="{645AB551-FC9C-4166-B1AF-EA65B1BDAF36}"/>
          </ac:spMkLst>
        </pc:spChg>
        <pc:spChg chg="mod">
          <ac:chgData name="Reiji KOBAYASHI" userId="6a7beca970407859" providerId="LiveId" clId="{4D5FE60F-9B31-4149-BF65-2566A6C4336B}" dt="2019-02-22T08:33:45.383" v="1753" actId="6549"/>
          <ac:spMkLst>
            <pc:docMk/>
            <pc:sldMk cId="4253402532" sldId="283"/>
            <ac:spMk id="37" creationId="{85CC8126-D261-44C3-B6E9-D65430FFE177}"/>
          </ac:spMkLst>
        </pc:spChg>
        <pc:spChg chg="mod">
          <ac:chgData name="Reiji KOBAYASHI" userId="6a7beca970407859" providerId="LiveId" clId="{4D5FE60F-9B31-4149-BF65-2566A6C4336B}" dt="2019-02-22T08:40:22.873" v="2227" actId="14100"/>
          <ac:spMkLst>
            <pc:docMk/>
            <pc:sldMk cId="4253402532" sldId="283"/>
            <ac:spMk id="41" creationId="{6BED92F8-27C8-4A4A-AA55-E066A4097E46}"/>
          </ac:spMkLst>
        </pc:spChg>
        <pc:spChg chg="mod">
          <ac:chgData name="Reiji KOBAYASHI" userId="6a7beca970407859" providerId="LiveId" clId="{4D5FE60F-9B31-4149-BF65-2566A6C4336B}" dt="2019-02-22T08:34:23.208" v="1816"/>
          <ac:spMkLst>
            <pc:docMk/>
            <pc:sldMk cId="4253402532" sldId="283"/>
            <ac:spMk id="49" creationId="{E74FD232-6925-4005-AEB3-67546C008B20}"/>
          </ac:spMkLst>
        </pc:spChg>
        <pc:spChg chg="mod">
          <ac:chgData name="Reiji KOBAYASHI" userId="6a7beca970407859" providerId="LiveId" clId="{4D5FE60F-9B31-4149-BF65-2566A6C4336B}" dt="2019-02-22T08:34:18.388" v="1808"/>
          <ac:spMkLst>
            <pc:docMk/>
            <pc:sldMk cId="4253402532" sldId="283"/>
            <ac:spMk id="58" creationId="{87495460-B69E-4595-A970-91884BA67588}"/>
          </ac:spMkLst>
        </pc:spChg>
        <pc:spChg chg="mod">
          <ac:chgData name="Reiji KOBAYASHI" userId="6a7beca970407859" providerId="LiveId" clId="{4D5FE60F-9B31-4149-BF65-2566A6C4336B}" dt="2019-02-22T08:30:40.387" v="1596" actId="20577"/>
          <ac:spMkLst>
            <pc:docMk/>
            <pc:sldMk cId="4253402532" sldId="283"/>
            <ac:spMk id="60" creationId="{913313AA-C6A7-45A4-8868-6917F3BBDE8E}"/>
          </ac:spMkLst>
        </pc:spChg>
        <pc:spChg chg="mod">
          <ac:chgData name="Reiji KOBAYASHI" userId="6a7beca970407859" providerId="LiveId" clId="{4D5FE60F-9B31-4149-BF65-2566A6C4336B}" dt="2019-02-22T08:40:22.823" v="2226" actId="20577"/>
          <ac:spMkLst>
            <pc:docMk/>
            <pc:sldMk cId="4253402532" sldId="283"/>
            <ac:spMk id="61" creationId="{ACE904B3-E49A-41F0-8BB9-E8255591585E}"/>
          </ac:spMkLst>
        </pc:spChg>
        <pc:picChg chg="add del mod">
          <ac:chgData name="Reiji KOBAYASHI" userId="6a7beca970407859" providerId="LiveId" clId="{4D5FE60F-9B31-4149-BF65-2566A6C4336B}" dt="2019-02-22T08:24:47.610" v="1429"/>
          <ac:picMkLst>
            <pc:docMk/>
            <pc:sldMk cId="4253402532" sldId="283"/>
            <ac:picMk id="8" creationId="{7AEA2654-7F0F-4FE8-8542-E2563896334E}"/>
          </ac:picMkLst>
        </pc:picChg>
        <pc:picChg chg="add del mod">
          <ac:chgData name="Reiji KOBAYASHI" userId="6a7beca970407859" providerId="LiveId" clId="{4D5FE60F-9B31-4149-BF65-2566A6C4336B}" dt="2019-02-22T08:24:52.740" v="1431" actId="14826"/>
          <ac:picMkLst>
            <pc:docMk/>
            <pc:sldMk cId="4253402532" sldId="283"/>
            <ac:picMk id="10" creationId="{E40005B8-F490-4AE7-971F-C9A4F8658157}"/>
          </ac:picMkLst>
        </pc:picChg>
        <pc:cxnChg chg="mod">
          <ac:chgData name="Reiji KOBAYASHI" userId="6a7beca970407859" providerId="LiveId" clId="{4D5FE60F-9B31-4149-BF65-2566A6C4336B}" dt="2019-02-22T08:45:47.552" v="2490" actId="1076"/>
          <ac:cxnSpMkLst>
            <pc:docMk/>
            <pc:sldMk cId="4253402532" sldId="283"/>
            <ac:cxnSpMk id="14" creationId="{FD495AC2-7A7B-425A-BC84-A538457DC7FC}"/>
          </ac:cxnSpMkLst>
        </pc:cxnChg>
        <pc:cxnChg chg="mod">
          <ac:chgData name="Reiji KOBAYASHI" userId="6a7beca970407859" providerId="LiveId" clId="{4D5FE60F-9B31-4149-BF65-2566A6C4336B}" dt="2019-02-22T08:30:18.775" v="1592" actId="1076"/>
          <ac:cxnSpMkLst>
            <pc:docMk/>
            <pc:sldMk cId="4253402532" sldId="283"/>
            <ac:cxnSpMk id="25" creationId="{0C7404C3-D543-4420-B91C-88C9778D01F2}"/>
          </ac:cxnSpMkLst>
        </pc:cxnChg>
        <pc:cxnChg chg="mod">
          <ac:chgData name="Reiji KOBAYASHI" userId="6a7beca970407859" providerId="LiveId" clId="{4D5FE60F-9B31-4149-BF65-2566A6C4336B}" dt="2019-02-22T08:40:26.313" v="2232" actId="1037"/>
          <ac:cxnSpMkLst>
            <pc:docMk/>
            <pc:sldMk cId="4253402532" sldId="283"/>
            <ac:cxnSpMk id="34" creationId="{4C6F3868-BA5A-4F57-9601-482BAAFBABA5}"/>
          </ac:cxnSpMkLst>
        </pc:cxnChg>
        <pc:cxnChg chg="mod">
          <ac:chgData name="Reiji KOBAYASHI" userId="6a7beca970407859" providerId="LiveId" clId="{4D5FE60F-9B31-4149-BF65-2566A6C4336B}" dt="2019-02-22T08:29:20.069" v="1523" actId="14100"/>
          <ac:cxnSpMkLst>
            <pc:docMk/>
            <pc:sldMk cId="4253402532" sldId="283"/>
            <ac:cxnSpMk id="59" creationId="{9C81CA89-09A0-47E4-9547-18625F28E748}"/>
          </ac:cxnSpMkLst>
        </pc:cxnChg>
      </pc:sldChg>
      <pc:sldChg chg="addSp delSp modSp add">
        <pc:chgData name="Reiji KOBAYASHI" userId="6a7beca970407859" providerId="LiveId" clId="{4D5FE60F-9B31-4149-BF65-2566A6C4336B}" dt="2019-02-22T06:23:18.455" v="531" actId="1076"/>
        <pc:sldMkLst>
          <pc:docMk/>
          <pc:sldMk cId="1912400941" sldId="288"/>
        </pc:sldMkLst>
        <pc:spChg chg="mod">
          <ac:chgData name="Reiji KOBAYASHI" userId="6a7beca970407859" providerId="LiveId" clId="{4D5FE60F-9B31-4149-BF65-2566A6C4336B}" dt="2019-02-22T03:04:30.026" v="199" actId="404"/>
          <ac:spMkLst>
            <pc:docMk/>
            <pc:sldMk cId="1912400941" sldId="288"/>
            <ac:spMk id="2" creationId="{D510C2A5-2D92-4935-86F7-261740E39F25}"/>
          </ac:spMkLst>
        </pc:spChg>
        <pc:spChg chg="del">
          <ac:chgData name="Reiji KOBAYASHI" userId="6a7beca970407859" providerId="LiveId" clId="{4D5FE60F-9B31-4149-BF65-2566A6C4336B}" dt="2019-02-22T03:11:42" v="326"/>
          <ac:spMkLst>
            <pc:docMk/>
            <pc:sldMk cId="1912400941" sldId="288"/>
            <ac:spMk id="3" creationId="{D7BC1B50-6E78-4927-92BD-8521974D2F74}"/>
          </ac:spMkLst>
        </pc:spChg>
        <pc:spChg chg="add del mod">
          <ac:chgData name="Reiji KOBAYASHI" userId="6a7beca970407859" providerId="LiveId" clId="{4D5FE60F-9B31-4149-BF65-2566A6C4336B}" dt="2019-02-22T03:11:46.215" v="327"/>
          <ac:spMkLst>
            <pc:docMk/>
            <pc:sldMk cId="1912400941" sldId="288"/>
            <ac:spMk id="4" creationId="{1AACBCEF-9EC2-467C-B284-CEB743D5EBDC}"/>
          </ac:spMkLst>
        </pc:spChg>
        <pc:spChg chg="add del mod">
          <ac:chgData name="Reiji KOBAYASHI" userId="6a7beca970407859" providerId="LiveId" clId="{4D5FE60F-9B31-4149-BF65-2566A6C4336B}" dt="2019-02-22T03:11:46.215" v="327"/>
          <ac:spMkLst>
            <pc:docMk/>
            <pc:sldMk cId="1912400941" sldId="288"/>
            <ac:spMk id="5" creationId="{73B72343-83E9-483A-9A9D-D3ACF0D1593F}"/>
          </ac:spMkLst>
        </pc:spChg>
        <pc:spChg chg="add del mod">
          <ac:chgData name="Reiji KOBAYASHI" userId="6a7beca970407859" providerId="LiveId" clId="{4D5FE60F-9B31-4149-BF65-2566A6C4336B}" dt="2019-02-22T03:11:52.446" v="328"/>
          <ac:spMkLst>
            <pc:docMk/>
            <pc:sldMk cId="1912400941" sldId="288"/>
            <ac:spMk id="6" creationId="{3B515535-6EB4-4940-9C20-7A739C8FBBFF}"/>
          </ac:spMkLst>
        </pc:spChg>
        <pc:spChg chg="add del mod">
          <ac:chgData name="Reiji KOBAYASHI" userId="6a7beca970407859" providerId="LiveId" clId="{4D5FE60F-9B31-4149-BF65-2566A6C4336B}" dt="2019-02-22T03:14:29.327" v="335"/>
          <ac:spMkLst>
            <pc:docMk/>
            <pc:sldMk cId="1912400941" sldId="288"/>
            <ac:spMk id="7" creationId="{CB2D449F-0477-48C7-8548-DC0EB7217097}"/>
          </ac:spMkLst>
        </pc:spChg>
        <pc:spChg chg="add del mod">
          <ac:chgData name="Reiji KOBAYASHI" userId="6a7beca970407859" providerId="LiveId" clId="{4D5FE60F-9B31-4149-BF65-2566A6C4336B}" dt="2019-02-22T04:51:35.926" v="339"/>
          <ac:spMkLst>
            <pc:docMk/>
            <pc:sldMk cId="1912400941" sldId="288"/>
            <ac:spMk id="8" creationId="{7937BED5-9682-4F10-AE2F-A02B2E58564B}"/>
          </ac:spMkLst>
        </pc:spChg>
        <pc:spChg chg="add mod">
          <ac:chgData name="Reiji KOBAYASHI" userId="6a7beca970407859" providerId="LiveId" clId="{4D5FE60F-9B31-4149-BF65-2566A6C4336B}" dt="2019-02-22T06:17:54.482" v="438" actId="20577"/>
          <ac:spMkLst>
            <pc:docMk/>
            <pc:sldMk cId="1912400941" sldId="288"/>
            <ac:spMk id="9" creationId="{06FCF526-1FC7-4351-9B12-40AB36D29B42}"/>
          </ac:spMkLst>
        </pc:spChg>
        <pc:spChg chg="add mod">
          <ac:chgData name="Reiji KOBAYASHI" userId="6a7beca970407859" providerId="LiveId" clId="{4D5FE60F-9B31-4149-BF65-2566A6C4336B}" dt="2019-02-22T06:23:18.455" v="531" actId="1076"/>
          <ac:spMkLst>
            <pc:docMk/>
            <pc:sldMk cId="1912400941" sldId="288"/>
            <ac:spMk id="12" creationId="{205185AE-C68D-494B-8B9E-D27935B349AF}"/>
          </ac:spMkLst>
        </pc:spChg>
        <pc:spChg chg="add mod">
          <ac:chgData name="Reiji KOBAYASHI" userId="6a7beca970407859" providerId="LiveId" clId="{4D5FE60F-9B31-4149-BF65-2566A6C4336B}" dt="2019-02-22T06:23:08.039" v="530" actId="14100"/>
          <ac:spMkLst>
            <pc:docMk/>
            <pc:sldMk cId="1912400941" sldId="288"/>
            <ac:spMk id="14" creationId="{B43D9F0F-3BEB-43DA-8D6C-2E0A95C620F7}"/>
          </ac:spMkLst>
        </pc:spChg>
        <pc:picChg chg="add del mod ord">
          <ac:chgData name="Reiji KOBAYASHI" userId="6a7beca970407859" providerId="LiveId" clId="{4D5FE60F-9B31-4149-BF65-2566A6C4336B}" dt="2019-02-22T06:19:02.945" v="439" actId="478"/>
          <ac:picMkLst>
            <pc:docMk/>
            <pc:sldMk cId="1912400941" sldId="288"/>
            <ac:picMk id="10" creationId="{59D0B6E9-BB62-4FE0-B6AF-3B43C7DBBBFD}"/>
          </ac:picMkLst>
        </pc:picChg>
        <pc:picChg chg="add mod ord">
          <ac:chgData name="Reiji KOBAYASHI" userId="6a7beca970407859" providerId="LiveId" clId="{4D5FE60F-9B31-4149-BF65-2566A6C4336B}" dt="2019-02-22T06:19:44.539" v="445" actId="14100"/>
          <ac:picMkLst>
            <pc:docMk/>
            <pc:sldMk cId="1912400941" sldId="288"/>
            <ac:picMk id="11" creationId="{BC223877-577B-4285-9351-7261F8A3D767}"/>
          </ac:picMkLst>
        </pc:picChg>
        <pc:cxnChg chg="add mod">
          <ac:chgData name="Reiji KOBAYASHI" userId="6a7beca970407859" providerId="LiveId" clId="{4D5FE60F-9B31-4149-BF65-2566A6C4336B}" dt="2019-02-22T06:20:31.537" v="448" actId="1582"/>
          <ac:cxnSpMkLst>
            <pc:docMk/>
            <pc:sldMk cId="1912400941" sldId="288"/>
            <ac:cxnSpMk id="13" creationId="{DC5262A7-DD29-4A50-83D1-B4027C23DEE5}"/>
          </ac:cxnSpMkLst>
        </pc:cxnChg>
      </pc:sldChg>
      <pc:sldChg chg="addSp delSp modSp add">
        <pc:chgData name="Reiji KOBAYASHI" userId="6a7beca970407859" providerId="LiveId" clId="{4D5FE60F-9B31-4149-BF65-2566A6C4336B}" dt="2019-02-22T06:30:40.368" v="602" actId="167"/>
        <pc:sldMkLst>
          <pc:docMk/>
          <pc:sldMk cId="1255591680" sldId="289"/>
        </pc:sldMkLst>
        <pc:spChg chg="mod">
          <ac:chgData name="Reiji KOBAYASHI" userId="6a7beca970407859" providerId="LiveId" clId="{4D5FE60F-9B31-4149-BF65-2566A6C4336B}" dt="2019-02-22T06:30:34.978" v="601" actId="1076"/>
          <ac:spMkLst>
            <pc:docMk/>
            <pc:sldMk cId="1255591680" sldId="289"/>
            <ac:spMk id="6" creationId="{F7CE2849-04C6-456D-A929-E18E90D08171}"/>
          </ac:spMkLst>
        </pc:spChg>
        <pc:spChg chg="mod">
          <ac:chgData name="Reiji KOBAYASHI" userId="6a7beca970407859" providerId="LiveId" clId="{4D5FE60F-9B31-4149-BF65-2566A6C4336B}" dt="2019-02-22T06:23:52.531" v="534" actId="403"/>
          <ac:spMkLst>
            <pc:docMk/>
            <pc:sldMk cId="1255591680" sldId="289"/>
            <ac:spMk id="8" creationId="{E33646B1-CFE5-4EC0-ADF4-753A9BE15706}"/>
          </ac:spMkLst>
        </pc:spChg>
        <pc:spChg chg="mod">
          <ac:chgData name="Reiji KOBAYASHI" userId="6a7beca970407859" providerId="LiveId" clId="{4D5FE60F-9B31-4149-BF65-2566A6C4336B}" dt="2019-02-22T06:29:44.378" v="584" actId="1076"/>
          <ac:spMkLst>
            <pc:docMk/>
            <pc:sldMk cId="1255591680" sldId="289"/>
            <ac:spMk id="9" creationId="{A5BC2656-84DA-40B7-A946-DAAC15BEE7C4}"/>
          </ac:spMkLst>
        </pc:spChg>
        <pc:spChg chg="mod">
          <ac:chgData name="Reiji KOBAYASHI" userId="6a7beca970407859" providerId="LiveId" clId="{4D5FE60F-9B31-4149-BF65-2566A6C4336B}" dt="2019-02-22T06:29:59.735" v="597" actId="20577"/>
          <ac:spMkLst>
            <pc:docMk/>
            <pc:sldMk cId="1255591680" sldId="289"/>
            <ac:spMk id="10" creationId="{58CC2627-E4C3-4F35-93C0-28472298117C}"/>
          </ac:spMkLst>
        </pc:spChg>
        <pc:spChg chg="mod">
          <ac:chgData name="Reiji KOBAYASHI" userId="6a7beca970407859" providerId="LiveId" clId="{4D5FE60F-9B31-4149-BF65-2566A6C4336B}" dt="2019-02-22T06:29:49.602" v="585" actId="14100"/>
          <ac:spMkLst>
            <pc:docMk/>
            <pc:sldMk cId="1255591680" sldId="289"/>
            <ac:spMk id="12" creationId="{E31F9B64-70DE-418F-9AA2-0908DE9779C7}"/>
          </ac:spMkLst>
        </pc:spChg>
        <pc:picChg chg="add del mod">
          <ac:chgData name="Reiji KOBAYASHI" userId="6a7beca970407859" providerId="LiveId" clId="{4D5FE60F-9B31-4149-BF65-2566A6C4336B}" dt="2019-02-22T06:24:36.739" v="552"/>
          <ac:picMkLst>
            <pc:docMk/>
            <pc:sldMk cId="1255591680" sldId="289"/>
            <ac:picMk id="4" creationId="{98EB018A-7CC7-4F2A-BAB7-5214F9EC8D63}"/>
          </ac:picMkLst>
        </pc:picChg>
        <pc:picChg chg="add del">
          <ac:chgData name="Reiji KOBAYASHI" userId="6a7beca970407859" providerId="LiveId" clId="{4D5FE60F-9B31-4149-BF65-2566A6C4336B}" dt="2019-02-22T06:24:33.069" v="546" actId="478"/>
          <ac:picMkLst>
            <pc:docMk/>
            <pc:sldMk cId="1255591680" sldId="289"/>
            <ac:picMk id="7" creationId="{A56722EE-EAC7-444D-B8CE-4F797AF5553F}"/>
          </ac:picMkLst>
        </pc:picChg>
        <pc:picChg chg="del">
          <ac:chgData name="Reiji KOBAYASHI" userId="6a7beca970407859" providerId="LiveId" clId="{4D5FE60F-9B31-4149-BF65-2566A6C4336B}" dt="2019-02-22T06:29:24.954" v="579" actId="478"/>
          <ac:picMkLst>
            <pc:docMk/>
            <pc:sldMk cId="1255591680" sldId="289"/>
            <ac:picMk id="11" creationId="{81E67E49-E14D-4EAC-86BF-7919EB225702}"/>
          </ac:picMkLst>
        </pc:picChg>
        <pc:picChg chg="add del mod">
          <ac:chgData name="Reiji KOBAYASHI" userId="6a7beca970407859" providerId="LiveId" clId="{4D5FE60F-9B31-4149-BF65-2566A6C4336B}" dt="2019-02-22T06:27:11.577" v="564" actId="478"/>
          <ac:picMkLst>
            <pc:docMk/>
            <pc:sldMk cId="1255591680" sldId="289"/>
            <ac:picMk id="13" creationId="{8900AE46-E872-42C1-89F5-3E8133530BC1}"/>
          </ac:picMkLst>
        </pc:picChg>
        <pc:picChg chg="add del mod">
          <ac:chgData name="Reiji KOBAYASHI" userId="6a7beca970407859" providerId="LiveId" clId="{4D5FE60F-9B31-4149-BF65-2566A6C4336B}" dt="2019-02-22T06:27:18.208" v="567" actId="478"/>
          <ac:picMkLst>
            <pc:docMk/>
            <pc:sldMk cId="1255591680" sldId="289"/>
            <ac:picMk id="15" creationId="{A1842C0E-F35D-4501-B579-6DCAD8F392F0}"/>
          </ac:picMkLst>
        </pc:picChg>
        <pc:picChg chg="add del mod">
          <ac:chgData name="Reiji KOBAYASHI" userId="6a7beca970407859" providerId="LiveId" clId="{4D5FE60F-9B31-4149-BF65-2566A6C4336B}" dt="2019-02-22T06:27:21.172" v="568" actId="478"/>
          <ac:picMkLst>
            <pc:docMk/>
            <pc:sldMk cId="1255591680" sldId="289"/>
            <ac:picMk id="16" creationId="{902AE523-7E4C-41BB-90EF-32737045A294}"/>
          </ac:picMkLst>
        </pc:picChg>
        <pc:picChg chg="add mod ord">
          <ac:chgData name="Reiji KOBAYASHI" userId="6a7beca970407859" providerId="LiveId" clId="{4D5FE60F-9B31-4149-BF65-2566A6C4336B}" dt="2019-02-22T06:30:40.368" v="602" actId="167"/>
          <ac:picMkLst>
            <pc:docMk/>
            <pc:sldMk cId="1255591680" sldId="289"/>
            <ac:picMk id="17" creationId="{99C0BDA0-C888-4CEE-AD7B-06BD4E81BCBF}"/>
          </ac:picMkLst>
        </pc:picChg>
        <pc:picChg chg="add mod ord">
          <ac:chgData name="Reiji KOBAYASHI" userId="6a7beca970407859" providerId="LiveId" clId="{4D5FE60F-9B31-4149-BF65-2566A6C4336B}" dt="2019-02-22T06:30:07.063" v="598" actId="167"/>
          <ac:picMkLst>
            <pc:docMk/>
            <pc:sldMk cId="1255591680" sldId="289"/>
            <ac:picMk id="18" creationId="{B93B9773-21FA-4C87-B558-EFBCA56FCED7}"/>
          </ac:picMkLst>
        </pc:picChg>
      </pc:sldChg>
      <pc:sldChg chg="addSp delSp modSp add">
        <pc:chgData name="Reiji KOBAYASHI" userId="6a7beca970407859" providerId="LiveId" clId="{4D5FE60F-9B31-4149-BF65-2566A6C4336B}" dt="2019-02-22T07:19:43.043" v="1002" actId="14100"/>
        <pc:sldMkLst>
          <pc:docMk/>
          <pc:sldMk cId="1015456907" sldId="291"/>
        </pc:sldMkLst>
        <pc:spChg chg="mod">
          <ac:chgData name="Reiji KOBAYASHI" userId="6a7beca970407859" providerId="LiveId" clId="{4D5FE60F-9B31-4149-BF65-2566A6C4336B}" dt="2019-02-22T07:10:59.267" v="726"/>
          <ac:spMkLst>
            <pc:docMk/>
            <pc:sldMk cId="1015456907" sldId="291"/>
            <ac:spMk id="2" creationId="{86D84E4D-0C9E-4209-A816-F70D21F6EDA6}"/>
          </ac:spMkLst>
        </pc:spChg>
        <pc:spChg chg="add mod">
          <ac:chgData name="Reiji KOBAYASHI" userId="6a7beca970407859" providerId="LiveId" clId="{4D5FE60F-9B31-4149-BF65-2566A6C4336B}" dt="2019-02-22T07:18:23.050" v="948" actId="1037"/>
          <ac:spMkLst>
            <pc:docMk/>
            <pc:sldMk cId="1015456907" sldId="291"/>
            <ac:spMk id="4" creationId="{8760A883-3196-4CD6-9417-A3B919B2AF27}"/>
          </ac:spMkLst>
        </pc:spChg>
        <pc:spChg chg="mod">
          <ac:chgData name="Reiji KOBAYASHI" userId="6a7beca970407859" providerId="LiveId" clId="{4D5FE60F-9B31-4149-BF65-2566A6C4336B}" dt="2019-02-22T07:19:43.043" v="1002" actId="14100"/>
          <ac:spMkLst>
            <pc:docMk/>
            <pc:sldMk cId="1015456907" sldId="291"/>
            <ac:spMk id="15" creationId="{D75EE8D6-D9D0-4147-8577-5C99D9113056}"/>
          </ac:spMkLst>
        </pc:spChg>
        <pc:spChg chg="mod">
          <ac:chgData name="Reiji KOBAYASHI" userId="6a7beca970407859" providerId="LiveId" clId="{4D5FE60F-9B31-4149-BF65-2566A6C4336B}" dt="2019-02-22T07:14:31.072" v="807" actId="14100"/>
          <ac:spMkLst>
            <pc:docMk/>
            <pc:sldMk cId="1015456907" sldId="291"/>
            <ac:spMk id="17" creationId="{60F3A287-64C4-46C3-A39F-00D8F95C3626}"/>
          </ac:spMkLst>
        </pc:spChg>
        <pc:spChg chg="mod">
          <ac:chgData name="Reiji KOBAYASHI" userId="6a7beca970407859" providerId="LiveId" clId="{4D5FE60F-9B31-4149-BF65-2566A6C4336B}" dt="2019-02-22T06:57:39.146" v="689" actId="1035"/>
          <ac:spMkLst>
            <pc:docMk/>
            <pc:sldMk cId="1015456907" sldId="291"/>
            <ac:spMk id="21" creationId="{A86F620D-EDC9-412E-A3BF-C500BA23C274}"/>
          </ac:spMkLst>
        </pc:spChg>
        <pc:spChg chg="mod">
          <ac:chgData name="Reiji KOBAYASHI" userId="6a7beca970407859" providerId="LiveId" clId="{4D5FE60F-9B31-4149-BF65-2566A6C4336B}" dt="2019-02-22T06:57:39.146" v="689" actId="1035"/>
          <ac:spMkLst>
            <pc:docMk/>
            <pc:sldMk cId="1015456907" sldId="291"/>
            <ac:spMk id="22" creationId="{84EB0337-4E82-4D6E-94D6-5F9D3A75C2A1}"/>
          </ac:spMkLst>
        </pc:spChg>
        <pc:spChg chg="mod">
          <ac:chgData name="Reiji KOBAYASHI" userId="6a7beca970407859" providerId="LiveId" clId="{4D5FE60F-9B31-4149-BF65-2566A6C4336B}" dt="2019-02-22T07:11:15.387" v="740" actId="1036"/>
          <ac:spMkLst>
            <pc:docMk/>
            <pc:sldMk cId="1015456907" sldId="291"/>
            <ac:spMk id="23" creationId="{0765FAB7-5C55-47F4-AC8E-878DB4C6FF1A}"/>
          </ac:spMkLst>
        </pc:spChg>
        <pc:spChg chg="add mod">
          <ac:chgData name="Reiji KOBAYASHI" userId="6a7beca970407859" providerId="LiveId" clId="{4D5FE60F-9B31-4149-BF65-2566A6C4336B}" dt="2019-02-22T07:19:30.584" v="1000" actId="1038"/>
          <ac:spMkLst>
            <pc:docMk/>
            <pc:sldMk cId="1015456907" sldId="291"/>
            <ac:spMk id="27" creationId="{79EF334A-9404-4D6B-91AC-28C41409C09C}"/>
          </ac:spMkLst>
        </pc:spChg>
        <pc:spChg chg="mod">
          <ac:chgData name="Reiji KOBAYASHI" userId="6a7beca970407859" providerId="LiveId" clId="{4D5FE60F-9B31-4149-BF65-2566A6C4336B}" dt="2019-02-22T07:11:15.387" v="740" actId="1036"/>
          <ac:spMkLst>
            <pc:docMk/>
            <pc:sldMk cId="1015456907" sldId="291"/>
            <ac:spMk id="34" creationId="{07EB9847-2D02-4588-84C9-92F806F0921E}"/>
          </ac:spMkLst>
        </pc:spChg>
        <pc:grpChg chg="del mod">
          <ac:chgData name="Reiji KOBAYASHI" userId="6a7beca970407859" providerId="LiveId" clId="{4D5FE60F-9B31-4149-BF65-2566A6C4336B}" dt="2019-02-22T07:12:42.207" v="798" actId="165"/>
          <ac:grpSpMkLst>
            <pc:docMk/>
            <pc:sldMk cId="1015456907" sldId="291"/>
            <ac:grpSpMk id="5" creationId="{4AD7ED7E-B9C7-4E89-B94E-396E68F2C3AC}"/>
          </ac:grpSpMkLst>
        </pc:grpChg>
        <pc:grpChg chg="mod topLvl">
          <ac:chgData name="Reiji KOBAYASHI" userId="6a7beca970407859" providerId="LiveId" clId="{4D5FE60F-9B31-4149-BF65-2566A6C4336B}" dt="2019-02-22T07:18:23.050" v="948" actId="1037"/>
          <ac:grpSpMkLst>
            <pc:docMk/>
            <pc:sldMk cId="1015456907" sldId="291"/>
            <ac:grpSpMk id="14" creationId="{D7073445-3200-4FF3-863F-5B4E2ACE9703}"/>
          </ac:grpSpMkLst>
        </pc:grpChg>
        <pc:picChg chg="mod topLvl">
          <ac:chgData name="Reiji KOBAYASHI" userId="6a7beca970407859" providerId="LiveId" clId="{4D5FE60F-9B31-4149-BF65-2566A6C4336B}" dt="2019-02-22T07:12:42.207" v="798" actId="165"/>
          <ac:picMkLst>
            <pc:docMk/>
            <pc:sldMk cId="1015456907" sldId="291"/>
            <ac:picMk id="8" creationId="{CFB1AFE4-C27B-4926-82B1-CED16B60A752}"/>
          </ac:picMkLst>
        </pc:picChg>
        <pc:cxnChg chg="mod">
          <ac:chgData name="Reiji KOBAYASHI" userId="6a7beca970407859" providerId="LiveId" clId="{4D5FE60F-9B31-4149-BF65-2566A6C4336B}" dt="2019-02-22T07:14:35.292" v="808" actId="14100"/>
          <ac:cxnSpMkLst>
            <pc:docMk/>
            <pc:sldMk cId="1015456907" sldId="291"/>
            <ac:cxnSpMk id="6" creationId="{68A26075-6216-41F5-A3EE-09F17148723A}"/>
          </ac:cxnSpMkLst>
        </pc:cxnChg>
        <pc:cxnChg chg="mod">
          <ac:chgData name="Reiji KOBAYASHI" userId="6a7beca970407859" providerId="LiveId" clId="{4D5FE60F-9B31-4149-BF65-2566A6C4336B}" dt="2019-02-22T07:19:43.043" v="1002" actId="14100"/>
          <ac:cxnSpMkLst>
            <pc:docMk/>
            <pc:sldMk cId="1015456907" sldId="291"/>
            <ac:cxnSpMk id="13" creationId="{BE86F0B8-13FD-4A2C-8CB6-FF8AE2EFEBF3}"/>
          </ac:cxnSpMkLst>
        </pc:cxnChg>
        <pc:cxnChg chg="add del mod">
          <ac:chgData name="Reiji KOBAYASHI" userId="6a7beca970407859" providerId="LiveId" clId="{4D5FE60F-9B31-4149-BF65-2566A6C4336B}" dt="2019-02-22T07:12:50.222" v="799" actId="478"/>
          <ac:cxnSpMkLst>
            <pc:docMk/>
            <pc:sldMk cId="1015456907" sldId="291"/>
            <ac:cxnSpMk id="19" creationId="{82CA8F15-5F04-442C-BCB3-DC794DDE5147}"/>
          </ac:cxnSpMkLst>
        </pc:cxnChg>
        <pc:cxnChg chg="add del mod">
          <ac:chgData name="Reiji KOBAYASHI" userId="6a7beca970407859" providerId="LiveId" clId="{4D5FE60F-9B31-4149-BF65-2566A6C4336B}" dt="2019-02-22T07:12:50.222" v="799" actId="478"/>
          <ac:cxnSpMkLst>
            <pc:docMk/>
            <pc:sldMk cId="1015456907" sldId="291"/>
            <ac:cxnSpMk id="20" creationId="{45EA20BE-B612-46C3-ACB5-6250D9D97FB4}"/>
          </ac:cxnSpMkLst>
        </pc:cxnChg>
        <pc:cxnChg chg="add mod">
          <ac:chgData name="Reiji KOBAYASHI" userId="6a7beca970407859" providerId="LiveId" clId="{4D5FE60F-9B31-4149-BF65-2566A6C4336B}" dt="2019-02-22T07:19:34.999" v="1001" actId="14100"/>
          <ac:cxnSpMkLst>
            <pc:docMk/>
            <pc:sldMk cId="1015456907" sldId="291"/>
            <ac:cxnSpMk id="25" creationId="{6A58F0F3-059A-45CA-B65B-E7486526FBD7}"/>
          </ac:cxnSpMkLst>
        </pc:cxnChg>
        <pc:cxnChg chg="mod">
          <ac:chgData name="Reiji KOBAYASHI" userId="6a7beca970407859" providerId="LiveId" clId="{4D5FE60F-9B31-4149-BF65-2566A6C4336B}" dt="2019-02-22T07:11:15.387" v="740" actId="1036"/>
          <ac:cxnSpMkLst>
            <pc:docMk/>
            <pc:sldMk cId="1015456907" sldId="291"/>
            <ac:cxnSpMk id="26" creationId="{A4E8BD46-1526-4AE9-A954-40398994372E}"/>
          </ac:cxnSpMkLst>
        </pc:cxnChg>
        <pc:cxnChg chg="mod">
          <ac:chgData name="Reiji KOBAYASHI" userId="6a7beca970407859" providerId="LiveId" clId="{4D5FE60F-9B31-4149-BF65-2566A6C4336B}" dt="2019-02-22T07:11:15.387" v="740" actId="1036"/>
          <ac:cxnSpMkLst>
            <pc:docMk/>
            <pc:sldMk cId="1015456907" sldId="291"/>
            <ac:cxnSpMk id="29" creationId="{03DDF335-F3E5-46CF-9833-BDB0E1BAE5AD}"/>
          </ac:cxnSpMkLst>
        </pc:cxnChg>
      </pc:sldChg>
      <pc:sldChg chg="addSp add">
        <pc:chgData name="Reiji KOBAYASHI" userId="6a7beca970407859" providerId="LiveId" clId="{4D5FE60F-9B31-4149-BF65-2566A6C4336B}" dt="2019-02-22T07:09:52.887" v="691"/>
        <pc:sldMkLst>
          <pc:docMk/>
          <pc:sldMk cId="3453942406" sldId="292"/>
        </pc:sldMkLst>
        <pc:cxnChg chg="add">
          <ac:chgData name="Reiji KOBAYASHI" userId="6a7beca970407859" providerId="LiveId" clId="{4D5FE60F-9B31-4149-BF65-2566A6C4336B}" dt="2019-02-22T07:09:52.887" v="691"/>
          <ac:cxnSpMkLst>
            <pc:docMk/>
            <pc:sldMk cId="3453942406" sldId="292"/>
            <ac:cxnSpMk id="7" creationId="{45BE74E9-4511-4BE5-AAF4-1D4D64556B35}"/>
          </ac:cxnSpMkLst>
        </pc:cxnChg>
      </pc:sldChg>
      <pc:sldChg chg="addSp delSp modSp add">
        <pc:chgData name="Reiji KOBAYASHI" userId="6a7beca970407859" providerId="LiveId" clId="{4D5FE60F-9B31-4149-BF65-2566A6C4336B}" dt="2019-02-22T07:25:39.673" v="1216" actId="1036"/>
        <pc:sldMkLst>
          <pc:docMk/>
          <pc:sldMk cId="3398404463" sldId="294"/>
        </pc:sldMkLst>
        <pc:spChg chg="add mod">
          <ac:chgData name="Reiji KOBAYASHI" userId="6a7beca970407859" providerId="LiveId" clId="{4D5FE60F-9B31-4149-BF65-2566A6C4336B}" dt="2019-02-22T07:25:25.321" v="1197" actId="5793"/>
          <ac:spMkLst>
            <pc:docMk/>
            <pc:sldMk cId="3398404463" sldId="294"/>
            <ac:spMk id="5" creationId="{8461F0C3-321C-4C20-8554-3D29998217D6}"/>
          </ac:spMkLst>
        </pc:spChg>
        <pc:spChg chg="del">
          <ac:chgData name="Reiji KOBAYASHI" userId="6a7beca970407859" providerId="LiveId" clId="{4D5FE60F-9B31-4149-BF65-2566A6C4336B}" dt="2019-02-22T07:25:16.890" v="1194" actId="478"/>
          <ac:spMkLst>
            <pc:docMk/>
            <pc:sldMk cId="3398404463" sldId="294"/>
            <ac:spMk id="6" creationId="{97DE9A17-1306-4974-AB39-8D3AE17EB530}"/>
          </ac:spMkLst>
        </pc:spChg>
        <pc:spChg chg="add mod">
          <ac:chgData name="Reiji KOBAYASHI" userId="6a7beca970407859" providerId="LiveId" clId="{4D5FE60F-9B31-4149-BF65-2566A6C4336B}" dt="2019-02-22T07:25:39.673" v="1216" actId="1036"/>
          <ac:spMkLst>
            <pc:docMk/>
            <pc:sldMk cId="3398404463" sldId="294"/>
            <ac:spMk id="8" creationId="{D5504C11-5CAF-4D09-85F5-2884C5CE46FA}"/>
          </ac:spMkLst>
        </pc:spChg>
        <pc:picChg chg="del">
          <ac:chgData name="Reiji KOBAYASHI" userId="6a7beca970407859" providerId="LiveId" clId="{4D5FE60F-9B31-4149-BF65-2566A6C4336B}" dt="2019-02-22T07:25:14.403" v="1193" actId="478"/>
          <ac:picMkLst>
            <pc:docMk/>
            <pc:sldMk cId="3398404463" sldId="294"/>
            <ac:picMk id="3" creationId="{FFB42686-E150-4E95-9752-AE64D6B28F17}"/>
          </ac:picMkLst>
        </pc:picChg>
        <pc:picChg chg="del">
          <ac:chgData name="Reiji KOBAYASHI" userId="6a7beca970407859" providerId="LiveId" clId="{4D5FE60F-9B31-4149-BF65-2566A6C4336B}" dt="2019-02-22T07:25:14.403" v="1193" actId="478"/>
          <ac:picMkLst>
            <pc:docMk/>
            <pc:sldMk cId="3398404463" sldId="294"/>
            <ac:picMk id="4" creationId="{076F56AA-DC32-41B1-B411-82A845CD734D}"/>
          </ac:picMkLst>
        </pc:picChg>
        <pc:picChg chg="add">
          <ac:chgData name="Reiji KOBAYASHI" userId="6a7beca970407859" providerId="LiveId" clId="{4D5FE60F-9B31-4149-BF65-2566A6C4336B}" dt="2019-02-22T07:25:33.370" v="1198"/>
          <ac:picMkLst>
            <pc:docMk/>
            <pc:sldMk cId="3398404463" sldId="294"/>
            <ac:picMk id="7" creationId="{48280E1E-D0E0-4A42-9F80-1F914F7AE3DF}"/>
          </ac:picMkLst>
        </pc:picChg>
        <pc:picChg chg="add mod">
          <ac:chgData name="Reiji KOBAYASHI" userId="6a7beca970407859" providerId="LiveId" clId="{4D5FE60F-9B31-4149-BF65-2566A6C4336B}" dt="2019-02-22T07:25:39.673" v="1216" actId="1036"/>
          <ac:picMkLst>
            <pc:docMk/>
            <pc:sldMk cId="3398404463" sldId="294"/>
            <ac:picMk id="9" creationId="{E2CBD88A-5F62-4E10-BB7E-963806831772}"/>
          </ac:picMkLst>
        </pc:picChg>
      </pc:sldChg>
      <pc:sldMasterChg chg="addSp delSp modSp modSldLayout">
        <pc:chgData name="Reiji KOBAYASHI" userId="6a7beca970407859" providerId="LiveId" clId="{4D5FE60F-9B31-4149-BF65-2566A6C4336B}" dt="2019-02-22T03:14:55.113" v="336" actId="404"/>
        <pc:sldMasterMkLst>
          <pc:docMk/>
          <pc:sldMasterMk cId="548191938" sldId="2147483660"/>
        </pc:sldMasterMkLst>
        <pc:spChg chg="mod">
          <ac:chgData name="Reiji KOBAYASHI" userId="6a7beca970407859" providerId="LiveId" clId="{4D5FE60F-9B31-4149-BF65-2566A6C4336B}" dt="2019-02-22T03:11:28.055" v="325" actId="6549"/>
          <ac:spMkLst>
            <pc:docMk/>
            <pc:sldMasterMk cId="548191938" sldId="2147483660"/>
            <ac:spMk id="2" creationId="{00000000-0000-0000-0000-000000000000}"/>
          </ac:spMkLst>
        </pc:spChg>
        <pc:spChg chg="mod">
          <ac:chgData name="Reiji KOBAYASHI" userId="6a7beca970407859" providerId="LiveId" clId="{4D5FE60F-9B31-4149-BF65-2566A6C4336B}" dt="2019-02-22T03:14:55.113" v="336" actId="404"/>
          <ac:spMkLst>
            <pc:docMk/>
            <pc:sldMasterMk cId="548191938" sldId="2147483660"/>
            <ac:spMk id="3" creationId="{00000000-0000-0000-0000-000000000000}"/>
          </ac:spMkLst>
        </pc:spChg>
        <pc:spChg chg="add del mod">
          <ac:chgData name="Reiji KOBAYASHI" userId="6a7beca970407859" providerId="LiveId" clId="{4D5FE60F-9B31-4149-BF65-2566A6C4336B}" dt="2019-02-22T02:54:07.140" v="42" actId="478"/>
          <ac:spMkLst>
            <pc:docMk/>
            <pc:sldMasterMk cId="548191938" sldId="2147483660"/>
            <ac:spMk id="4" creationId="{00000000-0000-0000-0000-000000000000}"/>
          </ac:spMkLst>
        </pc:spChg>
        <pc:spChg chg="add del mod">
          <ac:chgData name="Reiji KOBAYASHI" userId="6a7beca970407859" providerId="LiveId" clId="{4D5FE60F-9B31-4149-BF65-2566A6C4336B}" dt="2019-02-22T02:54:07.140" v="42" actId="478"/>
          <ac:spMkLst>
            <pc:docMk/>
            <pc:sldMasterMk cId="548191938" sldId="2147483660"/>
            <ac:spMk id="5" creationId="{00000000-0000-0000-0000-000000000000}"/>
          </ac:spMkLst>
        </pc:spChg>
        <pc:spChg chg="add del mod">
          <ac:chgData name="Reiji KOBAYASHI" userId="6a7beca970407859" providerId="LiveId" clId="{4D5FE60F-9B31-4149-BF65-2566A6C4336B}" dt="2019-02-22T02:54:07.140" v="42" actId="478"/>
          <ac:spMkLst>
            <pc:docMk/>
            <pc:sldMasterMk cId="548191938" sldId="2147483660"/>
            <ac:spMk id="6" creationId="{00000000-0000-0000-0000-000000000000}"/>
          </ac:spMkLst>
        </pc:spChg>
        <pc:sldLayoutChg chg="addSp delSp modSp">
          <pc:chgData name="Reiji KOBAYASHI" userId="6a7beca970407859" providerId="LiveId" clId="{4D5FE60F-9B31-4149-BF65-2566A6C4336B}" dt="2019-02-22T03:07:17.303" v="227"/>
          <pc:sldLayoutMkLst>
            <pc:docMk/>
            <pc:sldMasterMk cId="548191938" sldId="2147483660"/>
            <pc:sldLayoutMk cId="4061542446" sldId="2147483661"/>
          </pc:sldLayoutMkLst>
          <pc:spChg chg="add del mod">
            <ac:chgData name="Reiji KOBAYASHI" userId="6a7beca970407859" providerId="LiveId" clId="{4D5FE60F-9B31-4149-BF65-2566A6C4336B}" dt="2019-02-22T03:07:17.303" v="227"/>
            <ac:spMkLst>
              <pc:docMk/>
              <pc:sldMasterMk cId="548191938" sldId="2147483660"/>
              <pc:sldLayoutMk cId="4061542446" sldId="2147483661"/>
              <ac:spMk id="2" creationId="{00000000-0000-0000-0000-000000000000}"/>
            </ac:spMkLst>
          </pc:spChg>
          <pc:spChg chg="del">
            <ac:chgData name="Reiji KOBAYASHI" userId="6a7beca970407859" providerId="LiveId" clId="{4D5FE60F-9B31-4149-BF65-2566A6C4336B}" dt="2019-02-22T02:56:02.403" v="66"/>
            <ac:spMkLst>
              <pc:docMk/>
              <pc:sldMasterMk cId="548191938" sldId="2147483660"/>
              <pc:sldLayoutMk cId="4061542446" sldId="2147483661"/>
              <ac:spMk id="4" creationId="{00000000-0000-0000-0000-000000000000}"/>
            </ac:spMkLst>
          </pc:spChg>
          <pc:spChg chg="add del mod">
            <ac:chgData name="Reiji KOBAYASHI" userId="6a7beca970407859" providerId="LiveId" clId="{4D5FE60F-9B31-4149-BF65-2566A6C4336B}" dt="2019-02-22T03:07:16.834" v="226"/>
            <ac:spMkLst>
              <pc:docMk/>
              <pc:sldMasterMk cId="548191938" sldId="2147483660"/>
              <pc:sldLayoutMk cId="4061542446" sldId="2147483661"/>
              <ac:spMk id="4" creationId="{6DE42CDE-1260-4A33-8F24-0299D054CF12}"/>
            </ac:spMkLst>
          </pc:spChg>
          <pc:spChg chg="del">
            <ac:chgData name="Reiji KOBAYASHI" userId="6a7beca970407859" providerId="LiveId" clId="{4D5FE60F-9B31-4149-BF65-2566A6C4336B}" dt="2019-02-22T02:56:02.403" v="66"/>
            <ac:spMkLst>
              <pc:docMk/>
              <pc:sldMasterMk cId="548191938" sldId="2147483660"/>
              <pc:sldLayoutMk cId="4061542446" sldId="2147483661"/>
              <ac:spMk id="5" creationId="{00000000-0000-0000-0000-000000000000}"/>
            </ac:spMkLst>
          </pc:spChg>
          <pc:spChg chg="del mod">
            <ac:chgData name="Reiji KOBAYASHI" userId="6a7beca970407859" providerId="LiveId" clId="{4D5FE60F-9B31-4149-BF65-2566A6C4336B}" dt="2019-02-22T02:56:02.403" v="66"/>
            <ac:spMkLst>
              <pc:docMk/>
              <pc:sldMasterMk cId="548191938" sldId="2147483660"/>
              <pc:sldLayoutMk cId="4061542446" sldId="2147483661"/>
              <ac:spMk id="6" creationId="{00000000-0000-0000-0000-000000000000}"/>
            </ac:spMkLst>
          </pc:spChg>
          <pc:spChg chg="add del mod">
            <ac:chgData name="Reiji KOBAYASHI" userId="6a7beca970407859" providerId="LiveId" clId="{4D5FE60F-9B31-4149-BF65-2566A6C4336B}" dt="2019-02-22T02:58:16.858" v="79"/>
            <ac:spMkLst>
              <pc:docMk/>
              <pc:sldMasterMk cId="548191938" sldId="2147483660"/>
              <pc:sldLayoutMk cId="4061542446" sldId="2147483661"/>
              <ac:spMk id="7" creationId="{829446BD-04FF-4A1C-8792-72E99F0972C3}"/>
            </ac:spMkLst>
          </pc:spChg>
          <pc:spChg chg="add del mod">
            <ac:chgData name="Reiji KOBAYASHI" userId="6a7beca970407859" providerId="LiveId" clId="{4D5FE60F-9B31-4149-BF65-2566A6C4336B}" dt="2019-02-22T02:58:16.858" v="79"/>
            <ac:spMkLst>
              <pc:docMk/>
              <pc:sldMasterMk cId="548191938" sldId="2147483660"/>
              <pc:sldLayoutMk cId="4061542446" sldId="2147483661"/>
              <ac:spMk id="8" creationId="{119C2740-A23F-45EB-BFCF-5B40DA7EEFC7}"/>
            </ac:spMkLst>
          </pc:spChg>
          <pc:spChg chg="add del mod">
            <ac:chgData name="Reiji KOBAYASHI" userId="6a7beca970407859" providerId="LiveId" clId="{4D5FE60F-9B31-4149-BF65-2566A6C4336B}" dt="2019-02-22T02:58:16.858" v="79"/>
            <ac:spMkLst>
              <pc:docMk/>
              <pc:sldMasterMk cId="548191938" sldId="2147483660"/>
              <pc:sldLayoutMk cId="4061542446" sldId="2147483661"/>
              <ac:spMk id="9" creationId="{DD9C4F70-8390-43A6-80A3-DA1C0B80861C}"/>
            </ac:spMkLst>
          </pc:spChg>
          <pc:spChg chg="add mod">
            <ac:chgData name="Reiji KOBAYASHI" userId="6a7beca970407859" providerId="LiveId" clId="{4D5FE60F-9B31-4149-BF65-2566A6C4336B}" dt="2019-02-22T02:58:17.420" v="80"/>
            <ac:spMkLst>
              <pc:docMk/>
              <pc:sldMasterMk cId="548191938" sldId="2147483660"/>
              <pc:sldLayoutMk cId="4061542446" sldId="2147483661"/>
              <ac:spMk id="10" creationId="{AEAEA0D3-CAE8-42E3-84D7-3A9C920DECEF}"/>
            </ac:spMkLst>
          </pc:spChg>
          <pc:spChg chg="add mod">
            <ac:chgData name="Reiji KOBAYASHI" userId="6a7beca970407859" providerId="LiveId" clId="{4D5FE60F-9B31-4149-BF65-2566A6C4336B}" dt="2019-02-22T02:58:17.420" v="80"/>
            <ac:spMkLst>
              <pc:docMk/>
              <pc:sldMasterMk cId="548191938" sldId="2147483660"/>
              <pc:sldLayoutMk cId="4061542446" sldId="2147483661"/>
              <ac:spMk id="11" creationId="{793940A5-61A0-4DE0-8407-435E6277FDCE}"/>
            </ac:spMkLst>
          </pc:spChg>
          <pc:spChg chg="add mod">
            <ac:chgData name="Reiji KOBAYASHI" userId="6a7beca970407859" providerId="LiveId" clId="{4D5FE60F-9B31-4149-BF65-2566A6C4336B}" dt="2019-02-22T02:58:17.420" v="80"/>
            <ac:spMkLst>
              <pc:docMk/>
              <pc:sldMasterMk cId="548191938" sldId="2147483660"/>
              <pc:sldLayoutMk cId="4061542446" sldId="2147483661"/>
              <ac:spMk id="12" creationId="{B71B45A3-E931-465F-9997-FE23D46C068E}"/>
            </ac:spMkLst>
          </pc:spChg>
        </pc:sldLayoutChg>
        <pc:sldLayoutChg chg="addSp delSp modSp">
          <pc:chgData name="Reiji KOBAYASHI" userId="6a7beca970407859" providerId="LiveId" clId="{4D5FE60F-9B31-4149-BF65-2566A6C4336B}" dt="2019-02-22T03:13:53.914" v="334" actId="403"/>
          <pc:sldLayoutMkLst>
            <pc:docMk/>
            <pc:sldMasterMk cId="548191938" sldId="2147483660"/>
            <pc:sldLayoutMk cId="4093725783" sldId="2147483662"/>
          </pc:sldLayoutMkLst>
          <pc:spChg chg="del mod">
            <ac:chgData name="Reiji KOBAYASHI" userId="6a7beca970407859" providerId="LiveId" clId="{4D5FE60F-9B31-4149-BF65-2566A6C4336B}" dt="2019-02-22T03:07:20.442" v="228"/>
            <ac:spMkLst>
              <pc:docMk/>
              <pc:sldMasterMk cId="548191938" sldId="2147483660"/>
              <pc:sldLayoutMk cId="4093725783" sldId="2147483662"/>
              <ac:spMk id="2" creationId="{00000000-0000-0000-0000-000000000000}"/>
            </ac:spMkLst>
          </pc:spChg>
          <pc:spChg chg="mod">
            <ac:chgData name="Reiji KOBAYASHI" userId="6a7beca970407859" providerId="LiveId" clId="{4D5FE60F-9B31-4149-BF65-2566A6C4336B}" dt="2019-02-22T03:13:53.914" v="334" actId="403"/>
            <ac:spMkLst>
              <pc:docMk/>
              <pc:sldMasterMk cId="548191938" sldId="2147483660"/>
              <pc:sldLayoutMk cId="4093725783" sldId="2147483662"/>
              <ac:spMk id="3" creationId="{00000000-0000-0000-0000-000000000000}"/>
            </ac:spMkLst>
          </pc:spChg>
          <pc:spChg chg="del">
            <ac:chgData name="Reiji KOBAYASHI" userId="6a7beca970407859" providerId="LiveId" clId="{4D5FE60F-9B31-4149-BF65-2566A6C4336B}" dt="2019-02-22T02:56:04.844" v="68"/>
            <ac:spMkLst>
              <pc:docMk/>
              <pc:sldMasterMk cId="548191938" sldId="2147483660"/>
              <pc:sldLayoutMk cId="4093725783" sldId="2147483662"/>
              <ac:spMk id="4" creationId="{00000000-0000-0000-0000-000000000000}"/>
            </ac:spMkLst>
          </pc:spChg>
          <pc:spChg chg="add mod">
            <ac:chgData name="Reiji KOBAYASHI" userId="6a7beca970407859" providerId="LiveId" clId="{4D5FE60F-9B31-4149-BF65-2566A6C4336B}" dt="2019-02-22T03:07:20.879" v="229"/>
            <ac:spMkLst>
              <pc:docMk/>
              <pc:sldMasterMk cId="548191938" sldId="2147483660"/>
              <pc:sldLayoutMk cId="4093725783" sldId="2147483662"/>
              <ac:spMk id="4" creationId="{6324CD72-D223-4BAF-B354-B654FBB193CD}"/>
            </ac:spMkLst>
          </pc:spChg>
          <pc:spChg chg="del">
            <ac:chgData name="Reiji KOBAYASHI" userId="6a7beca970407859" providerId="LiveId" clId="{4D5FE60F-9B31-4149-BF65-2566A6C4336B}" dt="2019-02-22T02:56:04.844" v="68"/>
            <ac:spMkLst>
              <pc:docMk/>
              <pc:sldMasterMk cId="548191938" sldId="2147483660"/>
              <pc:sldLayoutMk cId="4093725783" sldId="2147483662"/>
              <ac:spMk id="5" creationId="{00000000-0000-0000-0000-000000000000}"/>
            </ac:spMkLst>
          </pc:spChg>
          <pc:spChg chg="del mod">
            <ac:chgData name="Reiji KOBAYASHI" userId="6a7beca970407859" providerId="LiveId" clId="{4D5FE60F-9B31-4149-BF65-2566A6C4336B}" dt="2019-02-22T02:56:04.844" v="68"/>
            <ac:spMkLst>
              <pc:docMk/>
              <pc:sldMasterMk cId="548191938" sldId="2147483660"/>
              <pc:sldLayoutMk cId="4093725783" sldId="2147483662"/>
              <ac:spMk id="6" creationId="{00000000-0000-0000-0000-000000000000}"/>
            </ac:spMkLst>
          </pc:spChg>
          <pc:spChg chg="add mod">
            <ac:chgData name="Reiji KOBAYASHI" userId="6a7beca970407859" providerId="LiveId" clId="{4D5FE60F-9B31-4149-BF65-2566A6C4336B}" dt="2019-02-22T02:56:05.373" v="69"/>
            <ac:spMkLst>
              <pc:docMk/>
              <pc:sldMasterMk cId="548191938" sldId="2147483660"/>
              <pc:sldLayoutMk cId="4093725783" sldId="2147483662"/>
              <ac:spMk id="7" creationId="{F4FB5898-AFDE-4566-9E84-C2F22443FD75}"/>
            </ac:spMkLst>
          </pc:spChg>
          <pc:spChg chg="add mod">
            <ac:chgData name="Reiji KOBAYASHI" userId="6a7beca970407859" providerId="LiveId" clId="{4D5FE60F-9B31-4149-BF65-2566A6C4336B}" dt="2019-02-22T02:56:05.373" v="69"/>
            <ac:spMkLst>
              <pc:docMk/>
              <pc:sldMasterMk cId="548191938" sldId="2147483660"/>
              <pc:sldLayoutMk cId="4093725783" sldId="2147483662"/>
              <ac:spMk id="8" creationId="{64537586-14D5-4EC6-AB99-6857D38F2728}"/>
            </ac:spMkLst>
          </pc:spChg>
          <pc:spChg chg="add mod">
            <ac:chgData name="Reiji KOBAYASHI" userId="6a7beca970407859" providerId="LiveId" clId="{4D5FE60F-9B31-4149-BF65-2566A6C4336B}" dt="2019-02-22T02:56:05.373" v="69"/>
            <ac:spMkLst>
              <pc:docMk/>
              <pc:sldMasterMk cId="548191938" sldId="2147483660"/>
              <pc:sldLayoutMk cId="4093725783" sldId="2147483662"/>
              <ac:spMk id="9" creationId="{13D61EB2-B26F-4AA2-B3EB-440ADCEAD8FA}"/>
            </ac:spMkLst>
          </pc:spChg>
        </pc:sldLayoutChg>
        <pc:sldLayoutChg chg="addSp delSp modSp">
          <pc:chgData name="Reiji KOBAYASHI" userId="6a7beca970407859" providerId="LiveId" clId="{4D5FE60F-9B31-4149-BF65-2566A6C4336B}" dt="2019-02-22T03:07:58.889" v="231" actId="404"/>
          <pc:sldLayoutMkLst>
            <pc:docMk/>
            <pc:sldMasterMk cId="548191938" sldId="2147483660"/>
            <pc:sldLayoutMk cId="2695465725" sldId="2147483663"/>
          </pc:sldLayoutMkLst>
          <pc:spChg chg="mod">
            <ac:chgData name="Reiji KOBAYASHI" userId="6a7beca970407859" providerId="LiveId" clId="{4D5FE60F-9B31-4149-BF65-2566A6C4336B}" dt="2019-02-22T03:07:58.889" v="231" actId="404"/>
            <ac:spMkLst>
              <pc:docMk/>
              <pc:sldMasterMk cId="548191938" sldId="2147483660"/>
              <pc:sldLayoutMk cId="2695465725" sldId="2147483663"/>
              <ac:spMk id="2" creationId="{00000000-0000-0000-0000-000000000000}"/>
            </ac:spMkLst>
          </pc:spChg>
          <pc:spChg chg="del">
            <ac:chgData name="Reiji KOBAYASHI" userId="6a7beca970407859" providerId="LiveId" clId="{4D5FE60F-9B31-4149-BF65-2566A6C4336B}" dt="2019-02-22T02:56:07.963" v="70"/>
            <ac:spMkLst>
              <pc:docMk/>
              <pc:sldMasterMk cId="548191938" sldId="2147483660"/>
              <pc:sldLayoutMk cId="2695465725" sldId="2147483663"/>
              <ac:spMk id="4" creationId="{00000000-0000-0000-0000-000000000000}"/>
            </ac:spMkLst>
          </pc:spChg>
          <pc:spChg chg="del">
            <ac:chgData name="Reiji KOBAYASHI" userId="6a7beca970407859" providerId="LiveId" clId="{4D5FE60F-9B31-4149-BF65-2566A6C4336B}" dt="2019-02-22T02:56:07.963" v="70"/>
            <ac:spMkLst>
              <pc:docMk/>
              <pc:sldMasterMk cId="548191938" sldId="2147483660"/>
              <pc:sldLayoutMk cId="2695465725" sldId="2147483663"/>
              <ac:spMk id="5" creationId="{00000000-0000-0000-0000-000000000000}"/>
            </ac:spMkLst>
          </pc:spChg>
          <pc:spChg chg="del mod">
            <ac:chgData name="Reiji KOBAYASHI" userId="6a7beca970407859" providerId="LiveId" clId="{4D5FE60F-9B31-4149-BF65-2566A6C4336B}" dt="2019-02-22T02:56:07.963" v="70"/>
            <ac:spMkLst>
              <pc:docMk/>
              <pc:sldMasterMk cId="548191938" sldId="2147483660"/>
              <pc:sldLayoutMk cId="2695465725" sldId="2147483663"/>
              <ac:spMk id="6" creationId="{00000000-0000-0000-0000-000000000000}"/>
            </ac:spMkLst>
          </pc:spChg>
          <pc:spChg chg="add mod">
            <ac:chgData name="Reiji KOBAYASHI" userId="6a7beca970407859" providerId="LiveId" clId="{4D5FE60F-9B31-4149-BF65-2566A6C4336B}" dt="2019-02-22T02:56:08.493" v="71"/>
            <ac:spMkLst>
              <pc:docMk/>
              <pc:sldMasterMk cId="548191938" sldId="2147483660"/>
              <pc:sldLayoutMk cId="2695465725" sldId="2147483663"/>
              <ac:spMk id="7" creationId="{AC4F9DBD-8508-4D2A-AD40-52D4E51B62B6}"/>
            </ac:spMkLst>
          </pc:spChg>
          <pc:spChg chg="add mod">
            <ac:chgData name="Reiji KOBAYASHI" userId="6a7beca970407859" providerId="LiveId" clId="{4D5FE60F-9B31-4149-BF65-2566A6C4336B}" dt="2019-02-22T02:56:08.493" v="71"/>
            <ac:spMkLst>
              <pc:docMk/>
              <pc:sldMasterMk cId="548191938" sldId="2147483660"/>
              <pc:sldLayoutMk cId="2695465725" sldId="2147483663"/>
              <ac:spMk id="8" creationId="{4247B34F-2D4C-4517-8016-275803942B14}"/>
            </ac:spMkLst>
          </pc:spChg>
          <pc:spChg chg="add mod">
            <ac:chgData name="Reiji KOBAYASHI" userId="6a7beca970407859" providerId="LiveId" clId="{4D5FE60F-9B31-4149-BF65-2566A6C4336B}" dt="2019-02-22T02:56:08.493" v="71"/>
            <ac:spMkLst>
              <pc:docMk/>
              <pc:sldMasterMk cId="548191938" sldId="2147483660"/>
              <pc:sldLayoutMk cId="2695465725" sldId="2147483663"/>
              <ac:spMk id="9" creationId="{DB9EB2DE-AFE8-47C4-8796-A9F564546FCF}"/>
            </ac:spMkLst>
          </pc:spChg>
        </pc:sldLayoutChg>
        <pc:sldLayoutChg chg="addSp delSp modSp">
          <pc:chgData name="Reiji KOBAYASHI" userId="6a7beca970407859" providerId="LiveId" clId="{4D5FE60F-9B31-4149-BF65-2566A6C4336B}" dt="2019-02-22T03:08:45.111" v="237" actId="14100"/>
          <pc:sldLayoutMkLst>
            <pc:docMk/>
            <pc:sldMasterMk cId="548191938" sldId="2147483660"/>
            <pc:sldLayoutMk cId="2040289416" sldId="2147483664"/>
          </pc:sldLayoutMkLst>
          <pc:spChg chg="add del">
            <ac:chgData name="Reiji KOBAYASHI" userId="6a7beca970407859" providerId="LiveId" clId="{4D5FE60F-9B31-4149-BF65-2566A6C4336B}" dt="2019-02-22T03:06:11.835" v="209"/>
            <ac:spMkLst>
              <pc:docMk/>
              <pc:sldMasterMk cId="548191938" sldId="2147483660"/>
              <pc:sldLayoutMk cId="2040289416" sldId="2147483664"/>
              <ac:spMk id="2" creationId="{00000000-0000-0000-0000-000000000000}"/>
            </ac:spMkLst>
          </pc:spChg>
          <pc:spChg chg="mod">
            <ac:chgData name="Reiji KOBAYASHI" userId="6a7beca970407859" providerId="LiveId" clId="{4D5FE60F-9B31-4149-BF65-2566A6C4336B}" dt="2019-02-22T03:08:41.679" v="236" actId="14100"/>
            <ac:spMkLst>
              <pc:docMk/>
              <pc:sldMasterMk cId="548191938" sldId="2147483660"/>
              <pc:sldLayoutMk cId="2040289416" sldId="2147483664"/>
              <ac:spMk id="3" creationId="{00000000-0000-0000-0000-000000000000}"/>
            </ac:spMkLst>
          </pc:spChg>
          <pc:spChg chg="mod">
            <ac:chgData name="Reiji KOBAYASHI" userId="6a7beca970407859" providerId="LiveId" clId="{4D5FE60F-9B31-4149-BF65-2566A6C4336B}" dt="2019-02-22T03:08:45.111" v="237" actId="14100"/>
            <ac:spMkLst>
              <pc:docMk/>
              <pc:sldMasterMk cId="548191938" sldId="2147483660"/>
              <pc:sldLayoutMk cId="2040289416" sldId="2147483664"/>
              <ac:spMk id="4" creationId="{00000000-0000-0000-0000-000000000000}"/>
            </ac:spMkLst>
          </pc:spChg>
          <pc:spChg chg="del">
            <ac:chgData name="Reiji KOBAYASHI" userId="6a7beca970407859" providerId="LiveId" clId="{4D5FE60F-9B31-4149-BF65-2566A6C4336B}" dt="2019-02-22T02:56:15.268" v="72"/>
            <ac:spMkLst>
              <pc:docMk/>
              <pc:sldMasterMk cId="548191938" sldId="2147483660"/>
              <pc:sldLayoutMk cId="2040289416" sldId="2147483664"/>
              <ac:spMk id="5" creationId="{00000000-0000-0000-0000-000000000000}"/>
            </ac:spMkLst>
          </pc:spChg>
          <pc:spChg chg="add del mod">
            <ac:chgData name="Reiji KOBAYASHI" userId="6a7beca970407859" providerId="LiveId" clId="{4D5FE60F-9B31-4149-BF65-2566A6C4336B}" dt="2019-02-22T03:06:10.948" v="208"/>
            <ac:spMkLst>
              <pc:docMk/>
              <pc:sldMasterMk cId="548191938" sldId="2147483660"/>
              <pc:sldLayoutMk cId="2040289416" sldId="2147483664"/>
              <ac:spMk id="5" creationId="{6F249D40-1428-4DC1-A752-7A4B5AF393A2}"/>
            </ac:spMkLst>
          </pc:spChg>
          <pc:spChg chg="del">
            <ac:chgData name="Reiji KOBAYASHI" userId="6a7beca970407859" providerId="LiveId" clId="{4D5FE60F-9B31-4149-BF65-2566A6C4336B}" dt="2019-02-22T02:56:15.268" v="72"/>
            <ac:spMkLst>
              <pc:docMk/>
              <pc:sldMasterMk cId="548191938" sldId="2147483660"/>
              <pc:sldLayoutMk cId="2040289416" sldId="2147483664"/>
              <ac:spMk id="6" creationId="{00000000-0000-0000-0000-000000000000}"/>
            </ac:spMkLst>
          </pc:spChg>
          <pc:spChg chg="del mod">
            <ac:chgData name="Reiji KOBAYASHI" userId="6a7beca970407859" providerId="LiveId" clId="{4D5FE60F-9B31-4149-BF65-2566A6C4336B}" dt="2019-02-22T02:56:15.268" v="72"/>
            <ac:spMkLst>
              <pc:docMk/>
              <pc:sldMasterMk cId="548191938" sldId="2147483660"/>
              <pc:sldLayoutMk cId="2040289416" sldId="2147483664"/>
              <ac:spMk id="7" creationId="{00000000-0000-0000-0000-000000000000}"/>
            </ac:spMkLst>
          </pc:spChg>
          <pc:spChg chg="add mod">
            <ac:chgData name="Reiji KOBAYASHI" userId="6a7beca970407859" providerId="LiveId" clId="{4D5FE60F-9B31-4149-BF65-2566A6C4336B}" dt="2019-02-22T02:56:15.869" v="73"/>
            <ac:spMkLst>
              <pc:docMk/>
              <pc:sldMasterMk cId="548191938" sldId="2147483660"/>
              <pc:sldLayoutMk cId="2040289416" sldId="2147483664"/>
              <ac:spMk id="8" creationId="{A88E1EDB-F22D-40BD-AFD5-103C4A7ACCE0}"/>
            </ac:spMkLst>
          </pc:spChg>
          <pc:spChg chg="add mod">
            <ac:chgData name="Reiji KOBAYASHI" userId="6a7beca970407859" providerId="LiveId" clId="{4D5FE60F-9B31-4149-BF65-2566A6C4336B}" dt="2019-02-22T02:56:15.869" v="73"/>
            <ac:spMkLst>
              <pc:docMk/>
              <pc:sldMasterMk cId="548191938" sldId="2147483660"/>
              <pc:sldLayoutMk cId="2040289416" sldId="2147483664"/>
              <ac:spMk id="9" creationId="{4EECFEDC-AF11-4355-8633-E8605BBB97A2}"/>
            </ac:spMkLst>
          </pc:spChg>
          <pc:spChg chg="add mod">
            <ac:chgData name="Reiji KOBAYASHI" userId="6a7beca970407859" providerId="LiveId" clId="{4D5FE60F-9B31-4149-BF65-2566A6C4336B}" dt="2019-02-22T02:56:15.869" v="73"/>
            <ac:spMkLst>
              <pc:docMk/>
              <pc:sldMasterMk cId="548191938" sldId="2147483660"/>
              <pc:sldLayoutMk cId="2040289416" sldId="2147483664"/>
              <ac:spMk id="10" creationId="{692C64AF-ACB3-4965-9917-FF5C5A3A422A}"/>
            </ac:spMkLst>
          </pc:spChg>
        </pc:sldLayoutChg>
        <pc:sldLayoutChg chg="addSp delSp modSp">
          <pc:chgData name="Reiji KOBAYASHI" userId="6a7beca970407859" providerId="LiveId" clId="{4D5FE60F-9B31-4149-BF65-2566A6C4336B}" dt="2019-02-22T03:09:51.214" v="314" actId="14100"/>
          <pc:sldLayoutMkLst>
            <pc:docMk/>
            <pc:sldMasterMk cId="548191938" sldId="2147483660"/>
            <pc:sldLayoutMk cId="309352883" sldId="2147483665"/>
          </pc:sldLayoutMkLst>
          <pc:spChg chg="del">
            <ac:chgData name="Reiji KOBAYASHI" userId="6a7beca970407859" providerId="LiveId" clId="{4D5FE60F-9B31-4149-BF65-2566A6C4336B}" dt="2019-02-22T02:55:01.097" v="48" actId="478"/>
            <ac:spMkLst>
              <pc:docMk/>
              <pc:sldMasterMk cId="548191938" sldId="2147483660"/>
              <pc:sldLayoutMk cId="309352883" sldId="2147483665"/>
              <ac:spMk id="2" creationId="{00000000-0000-0000-0000-000000000000}"/>
            </ac:spMkLst>
          </pc:spChg>
          <pc:spChg chg="mod">
            <ac:chgData name="Reiji KOBAYASHI" userId="6a7beca970407859" providerId="LiveId" clId="{4D5FE60F-9B31-4149-BF65-2566A6C4336B}" dt="2019-02-22T03:09:14.184" v="290" actId="14100"/>
            <ac:spMkLst>
              <pc:docMk/>
              <pc:sldMasterMk cId="548191938" sldId="2147483660"/>
              <pc:sldLayoutMk cId="309352883" sldId="2147483665"/>
              <ac:spMk id="3" creationId="{00000000-0000-0000-0000-000000000000}"/>
            </ac:spMkLst>
          </pc:spChg>
          <pc:spChg chg="mod">
            <ac:chgData name="Reiji KOBAYASHI" userId="6a7beca970407859" providerId="LiveId" clId="{4D5FE60F-9B31-4149-BF65-2566A6C4336B}" dt="2019-02-22T03:09:51.214" v="314" actId="14100"/>
            <ac:spMkLst>
              <pc:docMk/>
              <pc:sldMasterMk cId="548191938" sldId="2147483660"/>
              <pc:sldLayoutMk cId="309352883" sldId="2147483665"/>
              <ac:spMk id="4" creationId="{00000000-0000-0000-0000-000000000000}"/>
            </ac:spMkLst>
          </pc:spChg>
          <pc:spChg chg="mod">
            <ac:chgData name="Reiji KOBAYASHI" userId="6a7beca970407859" providerId="LiveId" clId="{4D5FE60F-9B31-4149-BF65-2566A6C4336B}" dt="2019-02-22T03:09:27.710" v="310" actId="1076"/>
            <ac:spMkLst>
              <pc:docMk/>
              <pc:sldMasterMk cId="548191938" sldId="2147483660"/>
              <pc:sldLayoutMk cId="309352883" sldId="2147483665"/>
              <ac:spMk id="5" creationId="{00000000-0000-0000-0000-000000000000}"/>
            </ac:spMkLst>
          </pc:spChg>
          <pc:spChg chg="mod">
            <ac:chgData name="Reiji KOBAYASHI" userId="6a7beca970407859" providerId="LiveId" clId="{4D5FE60F-9B31-4149-BF65-2566A6C4336B}" dt="2019-02-22T03:09:40.910" v="312" actId="14100"/>
            <ac:spMkLst>
              <pc:docMk/>
              <pc:sldMasterMk cId="548191938" sldId="2147483660"/>
              <pc:sldLayoutMk cId="309352883" sldId="2147483665"/>
              <ac:spMk id="6" creationId="{00000000-0000-0000-0000-000000000000}"/>
            </ac:spMkLst>
          </pc:spChg>
          <pc:spChg chg="del">
            <ac:chgData name="Reiji KOBAYASHI" userId="6a7beca970407859" providerId="LiveId" clId="{4D5FE60F-9B31-4149-BF65-2566A6C4336B}" dt="2019-02-22T02:55:27.548" v="52"/>
            <ac:spMkLst>
              <pc:docMk/>
              <pc:sldMasterMk cId="548191938" sldId="2147483660"/>
              <pc:sldLayoutMk cId="309352883" sldId="2147483665"/>
              <ac:spMk id="7" creationId="{00000000-0000-0000-0000-000000000000}"/>
            </ac:spMkLst>
          </pc:spChg>
          <pc:spChg chg="del">
            <ac:chgData name="Reiji KOBAYASHI" userId="6a7beca970407859" providerId="LiveId" clId="{4D5FE60F-9B31-4149-BF65-2566A6C4336B}" dt="2019-02-22T02:55:27.548" v="52"/>
            <ac:spMkLst>
              <pc:docMk/>
              <pc:sldMasterMk cId="548191938" sldId="2147483660"/>
              <pc:sldLayoutMk cId="309352883" sldId="2147483665"/>
              <ac:spMk id="8" creationId="{00000000-0000-0000-0000-000000000000}"/>
            </ac:spMkLst>
          </pc:spChg>
          <pc:spChg chg="del mod">
            <ac:chgData name="Reiji KOBAYASHI" userId="6a7beca970407859" providerId="LiveId" clId="{4D5FE60F-9B31-4149-BF65-2566A6C4336B}" dt="2019-02-22T02:55:27.548" v="52"/>
            <ac:spMkLst>
              <pc:docMk/>
              <pc:sldMasterMk cId="548191938" sldId="2147483660"/>
              <pc:sldLayoutMk cId="309352883" sldId="2147483665"/>
              <ac:spMk id="9" creationId="{00000000-0000-0000-0000-000000000000}"/>
            </ac:spMkLst>
          </pc:spChg>
          <pc:spChg chg="add del">
            <ac:chgData name="Reiji KOBAYASHI" userId="6a7beca970407859" providerId="LiveId" clId="{4D5FE60F-9B31-4149-BF65-2566A6C4336B}" dt="2019-02-22T02:55:20.509" v="50" actId="11529"/>
            <ac:spMkLst>
              <pc:docMk/>
              <pc:sldMasterMk cId="548191938" sldId="2147483660"/>
              <pc:sldLayoutMk cId="309352883" sldId="2147483665"/>
              <ac:spMk id="10" creationId="{9E5E2619-0EB5-45A5-BFC6-EB08A94CA96F}"/>
            </ac:spMkLst>
          </pc:spChg>
          <pc:spChg chg="add del mod">
            <ac:chgData name="Reiji KOBAYASHI" userId="6a7beca970407859" providerId="LiveId" clId="{4D5FE60F-9B31-4149-BF65-2566A6C4336B}" dt="2019-02-22T02:55:20.509" v="50" actId="11529"/>
            <ac:spMkLst>
              <pc:docMk/>
              <pc:sldMasterMk cId="548191938" sldId="2147483660"/>
              <pc:sldLayoutMk cId="309352883" sldId="2147483665"/>
              <ac:spMk id="11" creationId="{3484F888-BE75-4449-93C6-C709A7B32FF3}"/>
            </ac:spMkLst>
          </pc:spChg>
          <pc:spChg chg="add mod">
            <ac:chgData name="Reiji KOBAYASHI" userId="6a7beca970407859" providerId="LiveId" clId="{4D5FE60F-9B31-4149-BF65-2566A6C4336B}" dt="2019-02-22T02:55:24.836" v="51"/>
            <ac:spMkLst>
              <pc:docMk/>
              <pc:sldMasterMk cId="548191938" sldId="2147483660"/>
              <pc:sldLayoutMk cId="309352883" sldId="2147483665"/>
              <ac:spMk id="12" creationId="{BB2DA97D-38B3-4AE5-BBC5-2AF0EC1BFD7F}"/>
            </ac:spMkLst>
          </pc:spChg>
          <pc:spChg chg="add del mod">
            <ac:chgData name="Reiji KOBAYASHI" userId="6a7beca970407859" providerId="LiveId" clId="{4D5FE60F-9B31-4149-BF65-2566A6C4336B}" dt="2019-02-22T02:56:19.139" v="74"/>
            <ac:spMkLst>
              <pc:docMk/>
              <pc:sldMasterMk cId="548191938" sldId="2147483660"/>
              <pc:sldLayoutMk cId="309352883" sldId="2147483665"/>
              <ac:spMk id="13" creationId="{E452001F-C5C3-4C44-AC79-654477122C6C}"/>
            </ac:spMkLst>
          </pc:spChg>
          <pc:spChg chg="add del mod">
            <ac:chgData name="Reiji KOBAYASHI" userId="6a7beca970407859" providerId="LiveId" clId="{4D5FE60F-9B31-4149-BF65-2566A6C4336B}" dt="2019-02-22T02:56:19.139" v="74"/>
            <ac:spMkLst>
              <pc:docMk/>
              <pc:sldMasterMk cId="548191938" sldId="2147483660"/>
              <pc:sldLayoutMk cId="309352883" sldId="2147483665"/>
              <ac:spMk id="14" creationId="{92827E2E-6E2B-4DCF-A0FF-EEDFCFF0238B}"/>
            </ac:spMkLst>
          </pc:spChg>
          <pc:spChg chg="add del mod">
            <ac:chgData name="Reiji KOBAYASHI" userId="6a7beca970407859" providerId="LiveId" clId="{4D5FE60F-9B31-4149-BF65-2566A6C4336B}" dt="2019-02-22T02:56:19.139" v="74"/>
            <ac:spMkLst>
              <pc:docMk/>
              <pc:sldMasterMk cId="548191938" sldId="2147483660"/>
              <pc:sldLayoutMk cId="309352883" sldId="2147483665"/>
              <ac:spMk id="15" creationId="{36FA325B-5E27-4DD4-8534-43270716BEB5}"/>
            </ac:spMkLst>
          </pc:spChg>
          <pc:spChg chg="add mod">
            <ac:chgData name="Reiji KOBAYASHI" userId="6a7beca970407859" providerId="LiveId" clId="{4D5FE60F-9B31-4149-BF65-2566A6C4336B}" dt="2019-02-22T02:56:19.693" v="75"/>
            <ac:spMkLst>
              <pc:docMk/>
              <pc:sldMasterMk cId="548191938" sldId="2147483660"/>
              <pc:sldLayoutMk cId="309352883" sldId="2147483665"/>
              <ac:spMk id="16" creationId="{63D37EB8-E1A9-4550-9835-B2F5EB4C8329}"/>
            </ac:spMkLst>
          </pc:spChg>
          <pc:spChg chg="add mod">
            <ac:chgData name="Reiji KOBAYASHI" userId="6a7beca970407859" providerId="LiveId" clId="{4D5FE60F-9B31-4149-BF65-2566A6C4336B}" dt="2019-02-22T02:56:19.693" v="75"/>
            <ac:spMkLst>
              <pc:docMk/>
              <pc:sldMasterMk cId="548191938" sldId="2147483660"/>
              <pc:sldLayoutMk cId="309352883" sldId="2147483665"/>
              <ac:spMk id="17" creationId="{80B078D9-D0C8-4CE0-B188-FD0F2581EB71}"/>
            </ac:spMkLst>
          </pc:spChg>
          <pc:spChg chg="add mod">
            <ac:chgData name="Reiji KOBAYASHI" userId="6a7beca970407859" providerId="LiveId" clId="{4D5FE60F-9B31-4149-BF65-2566A6C4336B}" dt="2019-02-22T02:56:19.693" v="75"/>
            <ac:spMkLst>
              <pc:docMk/>
              <pc:sldMasterMk cId="548191938" sldId="2147483660"/>
              <pc:sldLayoutMk cId="309352883" sldId="2147483665"/>
              <ac:spMk id="18" creationId="{8059DB5D-DFA9-4215-B753-B9BEDB5A939D}"/>
            </ac:spMkLst>
          </pc:spChg>
        </pc:sldLayoutChg>
        <pc:sldLayoutChg chg="addSp delSp modSp">
          <pc:chgData name="Reiji KOBAYASHI" userId="6a7beca970407859" providerId="LiveId" clId="{4D5FE60F-9B31-4149-BF65-2566A6C4336B}" dt="2019-02-22T02:55:34.826" v="55"/>
          <pc:sldLayoutMkLst>
            <pc:docMk/>
            <pc:sldMasterMk cId="548191938" sldId="2147483660"/>
            <pc:sldLayoutMk cId="1881774328" sldId="2147483666"/>
          </pc:sldLayoutMkLst>
          <pc:spChg chg="del">
            <ac:chgData name="Reiji KOBAYASHI" userId="6a7beca970407859" providerId="LiveId" clId="{4D5FE60F-9B31-4149-BF65-2566A6C4336B}" dt="2019-02-22T02:55:34.212" v="54"/>
            <ac:spMkLst>
              <pc:docMk/>
              <pc:sldMasterMk cId="548191938" sldId="2147483660"/>
              <pc:sldLayoutMk cId="1881774328" sldId="2147483666"/>
              <ac:spMk id="3" creationId="{00000000-0000-0000-0000-000000000000}"/>
            </ac:spMkLst>
          </pc:spChg>
          <pc:spChg chg="del">
            <ac:chgData name="Reiji KOBAYASHI" userId="6a7beca970407859" providerId="LiveId" clId="{4D5FE60F-9B31-4149-BF65-2566A6C4336B}" dt="2019-02-22T02:55:34.212" v="54"/>
            <ac:spMkLst>
              <pc:docMk/>
              <pc:sldMasterMk cId="548191938" sldId="2147483660"/>
              <pc:sldLayoutMk cId="1881774328" sldId="2147483666"/>
              <ac:spMk id="4" creationId="{00000000-0000-0000-0000-000000000000}"/>
            </ac:spMkLst>
          </pc:spChg>
          <pc:spChg chg="del">
            <ac:chgData name="Reiji KOBAYASHI" userId="6a7beca970407859" providerId="LiveId" clId="{4D5FE60F-9B31-4149-BF65-2566A6C4336B}" dt="2019-02-22T02:55:34.212" v="54"/>
            <ac:spMkLst>
              <pc:docMk/>
              <pc:sldMasterMk cId="548191938" sldId="2147483660"/>
              <pc:sldLayoutMk cId="1881774328" sldId="2147483666"/>
              <ac:spMk id="5" creationId="{00000000-0000-0000-0000-000000000000}"/>
            </ac:spMkLst>
          </pc:spChg>
          <pc:spChg chg="add mod">
            <ac:chgData name="Reiji KOBAYASHI" userId="6a7beca970407859" providerId="LiveId" clId="{4D5FE60F-9B31-4149-BF65-2566A6C4336B}" dt="2019-02-22T02:55:34.826" v="55"/>
            <ac:spMkLst>
              <pc:docMk/>
              <pc:sldMasterMk cId="548191938" sldId="2147483660"/>
              <pc:sldLayoutMk cId="1881774328" sldId="2147483666"/>
              <ac:spMk id="6" creationId="{BE8F5A06-AE25-4308-9741-58C11F78A296}"/>
            </ac:spMkLst>
          </pc:spChg>
          <pc:spChg chg="add mod">
            <ac:chgData name="Reiji KOBAYASHI" userId="6a7beca970407859" providerId="LiveId" clId="{4D5FE60F-9B31-4149-BF65-2566A6C4336B}" dt="2019-02-22T02:55:34.826" v="55"/>
            <ac:spMkLst>
              <pc:docMk/>
              <pc:sldMasterMk cId="548191938" sldId="2147483660"/>
              <pc:sldLayoutMk cId="1881774328" sldId="2147483666"/>
              <ac:spMk id="7" creationId="{C9E6282E-BA4A-4B0F-98F6-6A67D407B4F4}"/>
            </ac:spMkLst>
          </pc:spChg>
          <pc:spChg chg="add mod">
            <ac:chgData name="Reiji KOBAYASHI" userId="6a7beca970407859" providerId="LiveId" clId="{4D5FE60F-9B31-4149-BF65-2566A6C4336B}" dt="2019-02-22T02:55:34.826" v="55"/>
            <ac:spMkLst>
              <pc:docMk/>
              <pc:sldMasterMk cId="548191938" sldId="2147483660"/>
              <pc:sldLayoutMk cId="1881774328" sldId="2147483666"/>
              <ac:spMk id="8" creationId="{FA40AD4F-A0B3-44C7-82D2-3ACFF7CF51C9}"/>
            </ac:spMkLst>
          </pc:spChg>
        </pc:sldLayoutChg>
        <pc:sldLayoutChg chg="addSp delSp modSp">
          <pc:chgData name="Reiji KOBAYASHI" userId="6a7beca970407859" providerId="LiveId" clId="{4D5FE60F-9B31-4149-BF65-2566A6C4336B}" dt="2019-02-22T02:55:38.142" v="57"/>
          <pc:sldLayoutMkLst>
            <pc:docMk/>
            <pc:sldMasterMk cId="548191938" sldId="2147483660"/>
            <pc:sldLayoutMk cId="2651466028" sldId="2147483667"/>
          </pc:sldLayoutMkLst>
          <pc:spChg chg="del">
            <ac:chgData name="Reiji KOBAYASHI" userId="6a7beca970407859" providerId="LiveId" clId="{4D5FE60F-9B31-4149-BF65-2566A6C4336B}" dt="2019-02-22T02:55:37.611" v="56"/>
            <ac:spMkLst>
              <pc:docMk/>
              <pc:sldMasterMk cId="548191938" sldId="2147483660"/>
              <pc:sldLayoutMk cId="2651466028" sldId="2147483667"/>
              <ac:spMk id="2" creationId="{00000000-0000-0000-0000-000000000000}"/>
            </ac:spMkLst>
          </pc:spChg>
          <pc:spChg chg="del">
            <ac:chgData name="Reiji KOBAYASHI" userId="6a7beca970407859" providerId="LiveId" clId="{4D5FE60F-9B31-4149-BF65-2566A6C4336B}" dt="2019-02-22T02:55:37.611" v="56"/>
            <ac:spMkLst>
              <pc:docMk/>
              <pc:sldMasterMk cId="548191938" sldId="2147483660"/>
              <pc:sldLayoutMk cId="2651466028" sldId="2147483667"/>
              <ac:spMk id="3" creationId="{00000000-0000-0000-0000-000000000000}"/>
            </ac:spMkLst>
          </pc:spChg>
          <pc:spChg chg="del">
            <ac:chgData name="Reiji KOBAYASHI" userId="6a7beca970407859" providerId="LiveId" clId="{4D5FE60F-9B31-4149-BF65-2566A6C4336B}" dt="2019-02-22T02:55:37.611" v="56"/>
            <ac:spMkLst>
              <pc:docMk/>
              <pc:sldMasterMk cId="548191938" sldId="2147483660"/>
              <pc:sldLayoutMk cId="2651466028" sldId="2147483667"/>
              <ac:spMk id="4" creationId="{00000000-0000-0000-0000-000000000000}"/>
            </ac:spMkLst>
          </pc:spChg>
          <pc:spChg chg="add mod">
            <ac:chgData name="Reiji KOBAYASHI" userId="6a7beca970407859" providerId="LiveId" clId="{4D5FE60F-9B31-4149-BF65-2566A6C4336B}" dt="2019-02-22T02:55:38.142" v="57"/>
            <ac:spMkLst>
              <pc:docMk/>
              <pc:sldMasterMk cId="548191938" sldId="2147483660"/>
              <pc:sldLayoutMk cId="2651466028" sldId="2147483667"/>
              <ac:spMk id="5" creationId="{D5D4F34C-351D-478E-B3DE-2842B83C239F}"/>
            </ac:spMkLst>
          </pc:spChg>
          <pc:spChg chg="add mod">
            <ac:chgData name="Reiji KOBAYASHI" userId="6a7beca970407859" providerId="LiveId" clId="{4D5FE60F-9B31-4149-BF65-2566A6C4336B}" dt="2019-02-22T02:55:38.142" v="57"/>
            <ac:spMkLst>
              <pc:docMk/>
              <pc:sldMasterMk cId="548191938" sldId="2147483660"/>
              <pc:sldLayoutMk cId="2651466028" sldId="2147483667"/>
              <ac:spMk id="6" creationId="{FC3EE561-3252-4B5E-991B-8AB862880C67}"/>
            </ac:spMkLst>
          </pc:spChg>
          <pc:spChg chg="add mod">
            <ac:chgData name="Reiji KOBAYASHI" userId="6a7beca970407859" providerId="LiveId" clId="{4D5FE60F-9B31-4149-BF65-2566A6C4336B}" dt="2019-02-22T02:55:38.142" v="57"/>
            <ac:spMkLst>
              <pc:docMk/>
              <pc:sldMasterMk cId="548191938" sldId="2147483660"/>
              <pc:sldLayoutMk cId="2651466028" sldId="2147483667"/>
              <ac:spMk id="7" creationId="{3C9B482D-4B35-442C-9C4E-88EF0BBEC5E1}"/>
            </ac:spMkLst>
          </pc:spChg>
        </pc:sldLayoutChg>
        <pc:sldLayoutChg chg="addSp delSp modSp">
          <pc:chgData name="Reiji KOBAYASHI" userId="6a7beca970407859" providerId="LiveId" clId="{4D5FE60F-9B31-4149-BF65-2566A6C4336B}" dt="2019-02-22T03:10:31.721" v="319" actId="404"/>
          <pc:sldLayoutMkLst>
            <pc:docMk/>
            <pc:sldMasterMk cId="548191938" sldId="2147483660"/>
            <pc:sldLayoutMk cId="883295325" sldId="2147483668"/>
          </pc:sldLayoutMkLst>
          <pc:spChg chg="mod">
            <ac:chgData name="Reiji KOBAYASHI" userId="6a7beca970407859" providerId="LiveId" clId="{4D5FE60F-9B31-4149-BF65-2566A6C4336B}" dt="2019-02-22T03:10:31.721" v="319" actId="404"/>
            <ac:spMkLst>
              <pc:docMk/>
              <pc:sldMasterMk cId="548191938" sldId="2147483660"/>
              <pc:sldLayoutMk cId="883295325" sldId="2147483668"/>
              <ac:spMk id="4" creationId="{00000000-0000-0000-0000-000000000000}"/>
            </ac:spMkLst>
          </pc:spChg>
          <pc:spChg chg="del">
            <ac:chgData name="Reiji KOBAYASHI" userId="6a7beca970407859" providerId="LiveId" clId="{4D5FE60F-9B31-4149-BF65-2566A6C4336B}" dt="2019-02-22T02:55:44.107" v="58"/>
            <ac:spMkLst>
              <pc:docMk/>
              <pc:sldMasterMk cId="548191938" sldId="2147483660"/>
              <pc:sldLayoutMk cId="883295325" sldId="2147483668"/>
              <ac:spMk id="5" creationId="{00000000-0000-0000-0000-000000000000}"/>
            </ac:spMkLst>
          </pc:spChg>
          <pc:spChg chg="del">
            <ac:chgData name="Reiji KOBAYASHI" userId="6a7beca970407859" providerId="LiveId" clId="{4D5FE60F-9B31-4149-BF65-2566A6C4336B}" dt="2019-02-22T02:55:44.107" v="58"/>
            <ac:spMkLst>
              <pc:docMk/>
              <pc:sldMasterMk cId="548191938" sldId="2147483660"/>
              <pc:sldLayoutMk cId="883295325" sldId="2147483668"/>
              <ac:spMk id="6" creationId="{00000000-0000-0000-0000-000000000000}"/>
            </ac:spMkLst>
          </pc:spChg>
          <pc:spChg chg="del">
            <ac:chgData name="Reiji KOBAYASHI" userId="6a7beca970407859" providerId="LiveId" clId="{4D5FE60F-9B31-4149-BF65-2566A6C4336B}" dt="2019-02-22T02:55:44.107" v="58"/>
            <ac:spMkLst>
              <pc:docMk/>
              <pc:sldMasterMk cId="548191938" sldId="2147483660"/>
              <pc:sldLayoutMk cId="883295325" sldId="2147483668"/>
              <ac:spMk id="7" creationId="{00000000-0000-0000-0000-000000000000}"/>
            </ac:spMkLst>
          </pc:spChg>
          <pc:spChg chg="add mod">
            <ac:chgData name="Reiji KOBAYASHI" userId="6a7beca970407859" providerId="LiveId" clId="{4D5FE60F-9B31-4149-BF65-2566A6C4336B}" dt="2019-02-22T02:55:44.628" v="59"/>
            <ac:spMkLst>
              <pc:docMk/>
              <pc:sldMasterMk cId="548191938" sldId="2147483660"/>
              <pc:sldLayoutMk cId="883295325" sldId="2147483668"/>
              <ac:spMk id="8" creationId="{2014E069-8300-4C3A-85BE-58DBE3C7753C}"/>
            </ac:spMkLst>
          </pc:spChg>
          <pc:spChg chg="add mod">
            <ac:chgData name="Reiji KOBAYASHI" userId="6a7beca970407859" providerId="LiveId" clId="{4D5FE60F-9B31-4149-BF65-2566A6C4336B}" dt="2019-02-22T02:55:44.628" v="59"/>
            <ac:spMkLst>
              <pc:docMk/>
              <pc:sldMasterMk cId="548191938" sldId="2147483660"/>
              <pc:sldLayoutMk cId="883295325" sldId="2147483668"/>
              <ac:spMk id="9" creationId="{2ACB62CA-914D-4F4E-9E7F-9C35EDC613D0}"/>
            </ac:spMkLst>
          </pc:spChg>
          <pc:spChg chg="add mod">
            <ac:chgData name="Reiji KOBAYASHI" userId="6a7beca970407859" providerId="LiveId" clId="{4D5FE60F-9B31-4149-BF65-2566A6C4336B}" dt="2019-02-22T02:55:44.628" v="59"/>
            <ac:spMkLst>
              <pc:docMk/>
              <pc:sldMasterMk cId="548191938" sldId="2147483660"/>
              <pc:sldLayoutMk cId="883295325" sldId="2147483668"/>
              <ac:spMk id="10" creationId="{B5BB9379-9F21-4752-A4B7-CB8AECC2768B}"/>
            </ac:spMkLst>
          </pc:spChg>
        </pc:sldLayoutChg>
        <pc:sldLayoutChg chg="addSp delSp modSp">
          <pc:chgData name="Reiji KOBAYASHI" userId="6a7beca970407859" providerId="LiveId" clId="{4D5FE60F-9B31-4149-BF65-2566A6C4336B}" dt="2019-02-22T03:10:37.314" v="322" actId="403"/>
          <pc:sldLayoutMkLst>
            <pc:docMk/>
            <pc:sldMasterMk cId="548191938" sldId="2147483660"/>
            <pc:sldLayoutMk cId="952317138" sldId="2147483669"/>
          </pc:sldLayoutMkLst>
          <pc:spChg chg="mod">
            <ac:chgData name="Reiji KOBAYASHI" userId="6a7beca970407859" providerId="LiveId" clId="{4D5FE60F-9B31-4149-BF65-2566A6C4336B}" dt="2019-02-22T03:10:37.314" v="322" actId="403"/>
            <ac:spMkLst>
              <pc:docMk/>
              <pc:sldMasterMk cId="548191938" sldId="2147483660"/>
              <pc:sldLayoutMk cId="952317138" sldId="2147483669"/>
              <ac:spMk id="4" creationId="{00000000-0000-0000-0000-000000000000}"/>
            </ac:spMkLst>
          </pc:spChg>
          <pc:spChg chg="del">
            <ac:chgData name="Reiji KOBAYASHI" userId="6a7beca970407859" providerId="LiveId" clId="{4D5FE60F-9B31-4149-BF65-2566A6C4336B}" dt="2019-02-22T02:55:48.884" v="60"/>
            <ac:spMkLst>
              <pc:docMk/>
              <pc:sldMasterMk cId="548191938" sldId="2147483660"/>
              <pc:sldLayoutMk cId="952317138" sldId="2147483669"/>
              <ac:spMk id="5" creationId="{00000000-0000-0000-0000-000000000000}"/>
            </ac:spMkLst>
          </pc:spChg>
          <pc:spChg chg="del">
            <ac:chgData name="Reiji KOBAYASHI" userId="6a7beca970407859" providerId="LiveId" clId="{4D5FE60F-9B31-4149-BF65-2566A6C4336B}" dt="2019-02-22T02:55:48.884" v="60"/>
            <ac:spMkLst>
              <pc:docMk/>
              <pc:sldMasterMk cId="548191938" sldId="2147483660"/>
              <pc:sldLayoutMk cId="952317138" sldId="2147483669"/>
              <ac:spMk id="6" creationId="{00000000-0000-0000-0000-000000000000}"/>
            </ac:spMkLst>
          </pc:spChg>
          <pc:spChg chg="del">
            <ac:chgData name="Reiji KOBAYASHI" userId="6a7beca970407859" providerId="LiveId" clId="{4D5FE60F-9B31-4149-BF65-2566A6C4336B}" dt="2019-02-22T02:55:48.884" v="60"/>
            <ac:spMkLst>
              <pc:docMk/>
              <pc:sldMasterMk cId="548191938" sldId="2147483660"/>
              <pc:sldLayoutMk cId="952317138" sldId="2147483669"/>
              <ac:spMk id="7" creationId="{00000000-0000-0000-0000-000000000000}"/>
            </ac:spMkLst>
          </pc:spChg>
          <pc:spChg chg="add mod">
            <ac:chgData name="Reiji KOBAYASHI" userId="6a7beca970407859" providerId="LiveId" clId="{4D5FE60F-9B31-4149-BF65-2566A6C4336B}" dt="2019-02-22T02:55:49.492" v="61"/>
            <ac:spMkLst>
              <pc:docMk/>
              <pc:sldMasterMk cId="548191938" sldId="2147483660"/>
              <pc:sldLayoutMk cId="952317138" sldId="2147483669"/>
              <ac:spMk id="8" creationId="{30FA5494-79DA-449F-A314-9A33B025533B}"/>
            </ac:spMkLst>
          </pc:spChg>
          <pc:spChg chg="add mod">
            <ac:chgData name="Reiji KOBAYASHI" userId="6a7beca970407859" providerId="LiveId" clId="{4D5FE60F-9B31-4149-BF65-2566A6C4336B}" dt="2019-02-22T02:55:49.492" v="61"/>
            <ac:spMkLst>
              <pc:docMk/>
              <pc:sldMasterMk cId="548191938" sldId="2147483660"/>
              <pc:sldLayoutMk cId="952317138" sldId="2147483669"/>
              <ac:spMk id="9" creationId="{FDFE52F3-0743-4EE1-BA55-68EFE3D624D3}"/>
            </ac:spMkLst>
          </pc:spChg>
          <pc:spChg chg="add mod">
            <ac:chgData name="Reiji KOBAYASHI" userId="6a7beca970407859" providerId="LiveId" clId="{4D5FE60F-9B31-4149-BF65-2566A6C4336B}" dt="2019-02-22T02:55:49.492" v="61"/>
            <ac:spMkLst>
              <pc:docMk/>
              <pc:sldMasterMk cId="548191938" sldId="2147483660"/>
              <pc:sldLayoutMk cId="952317138" sldId="2147483669"/>
              <ac:spMk id="10" creationId="{315F5400-E705-4C60-9E45-7D969CC5356C}"/>
            </ac:spMkLst>
          </pc:spChg>
        </pc:sldLayoutChg>
        <pc:sldLayoutChg chg="addSp delSp modSp">
          <pc:chgData name="Reiji KOBAYASHI" userId="6a7beca970407859" providerId="LiveId" clId="{4D5FE60F-9B31-4149-BF65-2566A6C4336B}" dt="2019-02-22T02:55:55.043" v="63"/>
          <pc:sldLayoutMkLst>
            <pc:docMk/>
            <pc:sldMasterMk cId="548191938" sldId="2147483660"/>
            <pc:sldLayoutMk cId="786365097" sldId="2147483670"/>
          </pc:sldLayoutMkLst>
          <pc:spChg chg="del">
            <ac:chgData name="Reiji KOBAYASHI" userId="6a7beca970407859" providerId="LiveId" clId="{4D5FE60F-9B31-4149-BF65-2566A6C4336B}" dt="2019-02-22T02:55:54.572" v="62"/>
            <ac:spMkLst>
              <pc:docMk/>
              <pc:sldMasterMk cId="548191938" sldId="2147483660"/>
              <pc:sldLayoutMk cId="786365097" sldId="2147483670"/>
              <ac:spMk id="4" creationId="{00000000-0000-0000-0000-000000000000}"/>
            </ac:spMkLst>
          </pc:spChg>
          <pc:spChg chg="del">
            <ac:chgData name="Reiji KOBAYASHI" userId="6a7beca970407859" providerId="LiveId" clId="{4D5FE60F-9B31-4149-BF65-2566A6C4336B}" dt="2019-02-22T02:55:54.572" v="62"/>
            <ac:spMkLst>
              <pc:docMk/>
              <pc:sldMasterMk cId="548191938" sldId="2147483660"/>
              <pc:sldLayoutMk cId="786365097" sldId="2147483670"/>
              <ac:spMk id="5" creationId="{00000000-0000-0000-0000-000000000000}"/>
            </ac:spMkLst>
          </pc:spChg>
          <pc:spChg chg="del">
            <ac:chgData name="Reiji KOBAYASHI" userId="6a7beca970407859" providerId="LiveId" clId="{4D5FE60F-9B31-4149-BF65-2566A6C4336B}" dt="2019-02-22T02:55:54.572" v="62"/>
            <ac:spMkLst>
              <pc:docMk/>
              <pc:sldMasterMk cId="548191938" sldId="2147483660"/>
              <pc:sldLayoutMk cId="786365097" sldId="2147483670"/>
              <ac:spMk id="6" creationId="{00000000-0000-0000-0000-000000000000}"/>
            </ac:spMkLst>
          </pc:spChg>
          <pc:spChg chg="add mod">
            <ac:chgData name="Reiji KOBAYASHI" userId="6a7beca970407859" providerId="LiveId" clId="{4D5FE60F-9B31-4149-BF65-2566A6C4336B}" dt="2019-02-22T02:55:55.043" v="63"/>
            <ac:spMkLst>
              <pc:docMk/>
              <pc:sldMasterMk cId="548191938" sldId="2147483660"/>
              <pc:sldLayoutMk cId="786365097" sldId="2147483670"/>
              <ac:spMk id="7" creationId="{587E23C6-2F36-43ED-9B29-F34EEF2523C9}"/>
            </ac:spMkLst>
          </pc:spChg>
          <pc:spChg chg="add mod">
            <ac:chgData name="Reiji KOBAYASHI" userId="6a7beca970407859" providerId="LiveId" clId="{4D5FE60F-9B31-4149-BF65-2566A6C4336B}" dt="2019-02-22T02:55:55.043" v="63"/>
            <ac:spMkLst>
              <pc:docMk/>
              <pc:sldMasterMk cId="548191938" sldId="2147483660"/>
              <pc:sldLayoutMk cId="786365097" sldId="2147483670"/>
              <ac:spMk id="8" creationId="{37AA8844-0297-424A-A89E-B4A0CCCCDE5A}"/>
            </ac:spMkLst>
          </pc:spChg>
          <pc:spChg chg="add mod">
            <ac:chgData name="Reiji KOBAYASHI" userId="6a7beca970407859" providerId="LiveId" clId="{4D5FE60F-9B31-4149-BF65-2566A6C4336B}" dt="2019-02-22T02:55:55.043" v="63"/>
            <ac:spMkLst>
              <pc:docMk/>
              <pc:sldMasterMk cId="548191938" sldId="2147483660"/>
              <pc:sldLayoutMk cId="786365097" sldId="2147483670"/>
              <ac:spMk id="9" creationId="{B168960D-1779-4BD9-947B-81305365B726}"/>
            </ac:spMkLst>
          </pc:spChg>
        </pc:sldLayoutChg>
        <pc:sldLayoutChg chg="addSp delSp modSp">
          <pc:chgData name="Reiji KOBAYASHI" userId="6a7beca970407859" providerId="LiveId" clId="{4D5FE60F-9B31-4149-BF65-2566A6C4336B}" dt="2019-02-22T02:55:57.621" v="65"/>
          <pc:sldLayoutMkLst>
            <pc:docMk/>
            <pc:sldMasterMk cId="548191938" sldId="2147483660"/>
            <pc:sldLayoutMk cId="1270389331" sldId="2147483671"/>
          </pc:sldLayoutMkLst>
          <pc:spChg chg="del">
            <ac:chgData name="Reiji KOBAYASHI" userId="6a7beca970407859" providerId="LiveId" clId="{4D5FE60F-9B31-4149-BF65-2566A6C4336B}" dt="2019-02-22T02:55:57.181" v="64"/>
            <ac:spMkLst>
              <pc:docMk/>
              <pc:sldMasterMk cId="548191938" sldId="2147483660"/>
              <pc:sldLayoutMk cId="1270389331" sldId="2147483671"/>
              <ac:spMk id="4" creationId="{00000000-0000-0000-0000-000000000000}"/>
            </ac:spMkLst>
          </pc:spChg>
          <pc:spChg chg="del">
            <ac:chgData name="Reiji KOBAYASHI" userId="6a7beca970407859" providerId="LiveId" clId="{4D5FE60F-9B31-4149-BF65-2566A6C4336B}" dt="2019-02-22T02:55:57.181" v="64"/>
            <ac:spMkLst>
              <pc:docMk/>
              <pc:sldMasterMk cId="548191938" sldId="2147483660"/>
              <pc:sldLayoutMk cId="1270389331" sldId="2147483671"/>
              <ac:spMk id="5" creationId="{00000000-0000-0000-0000-000000000000}"/>
            </ac:spMkLst>
          </pc:spChg>
          <pc:spChg chg="del">
            <ac:chgData name="Reiji KOBAYASHI" userId="6a7beca970407859" providerId="LiveId" clId="{4D5FE60F-9B31-4149-BF65-2566A6C4336B}" dt="2019-02-22T02:55:57.181" v="64"/>
            <ac:spMkLst>
              <pc:docMk/>
              <pc:sldMasterMk cId="548191938" sldId="2147483660"/>
              <pc:sldLayoutMk cId="1270389331" sldId="2147483671"/>
              <ac:spMk id="6" creationId="{00000000-0000-0000-0000-000000000000}"/>
            </ac:spMkLst>
          </pc:spChg>
          <pc:spChg chg="add mod">
            <ac:chgData name="Reiji KOBAYASHI" userId="6a7beca970407859" providerId="LiveId" clId="{4D5FE60F-9B31-4149-BF65-2566A6C4336B}" dt="2019-02-22T02:55:57.621" v="65"/>
            <ac:spMkLst>
              <pc:docMk/>
              <pc:sldMasterMk cId="548191938" sldId="2147483660"/>
              <pc:sldLayoutMk cId="1270389331" sldId="2147483671"/>
              <ac:spMk id="7" creationId="{E8BE7754-F461-484B-B1C2-2960C633A70E}"/>
            </ac:spMkLst>
          </pc:spChg>
          <pc:spChg chg="add mod">
            <ac:chgData name="Reiji KOBAYASHI" userId="6a7beca970407859" providerId="LiveId" clId="{4D5FE60F-9B31-4149-BF65-2566A6C4336B}" dt="2019-02-22T02:55:57.621" v="65"/>
            <ac:spMkLst>
              <pc:docMk/>
              <pc:sldMasterMk cId="548191938" sldId="2147483660"/>
              <pc:sldLayoutMk cId="1270389331" sldId="2147483671"/>
              <ac:spMk id="8" creationId="{5EEC551E-FA27-4EC5-B768-9883F13E32AA}"/>
            </ac:spMkLst>
          </pc:spChg>
          <pc:spChg chg="add mod">
            <ac:chgData name="Reiji KOBAYASHI" userId="6a7beca970407859" providerId="LiveId" clId="{4D5FE60F-9B31-4149-BF65-2566A6C4336B}" dt="2019-02-22T02:55:57.621" v="65"/>
            <ac:spMkLst>
              <pc:docMk/>
              <pc:sldMasterMk cId="548191938" sldId="2147483660"/>
              <pc:sldLayoutMk cId="1270389331" sldId="2147483671"/>
              <ac:spMk id="9" creationId="{A1ACAF05-EC66-445F-A55B-06B634B86A5C}"/>
            </ac:spMkLst>
          </pc:spChg>
        </pc:sldLayoutChg>
      </pc:sldMasterChg>
    </pc:docChg>
  </pc:docChgLst>
  <pc:docChgLst>
    <pc:chgData name="Reiji KOBAYASHI" userId="6a7beca970407859" providerId="LiveId" clId="{E8D7E6B5-D7A8-4681-B16C-85EAB1F7D325}"/>
    <pc:docChg chg="undo custSel addSld delSld modSld sldOrd">
      <pc:chgData name="Reiji KOBAYASHI" userId="6a7beca970407859" providerId="LiveId" clId="{E8D7E6B5-D7A8-4681-B16C-85EAB1F7D325}" dt="2019-02-22T10:55:50.171" v="959" actId="948"/>
      <pc:docMkLst>
        <pc:docMk/>
      </pc:docMkLst>
      <pc:sldChg chg="addSp delSp modSp">
        <pc:chgData name="Reiji KOBAYASHI" userId="6a7beca970407859" providerId="LiveId" clId="{E8D7E6B5-D7A8-4681-B16C-85EAB1F7D325}" dt="2019-02-22T10:54:02.222" v="949" actId="478"/>
        <pc:sldMkLst>
          <pc:docMk/>
          <pc:sldMk cId="3960897610" sldId="264"/>
        </pc:sldMkLst>
        <pc:spChg chg="mod">
          <ac:chgData name="Reiji KOBAYASHI" userId="6a7beca970407859" providerId="LiveId" clId="{E8D7E6B5-D7A8-4681-B16C-85EAB1F7D325}" dt="2019-02-22T10:53:29.839" v="934" actId="1035"/>
          <ac:spMkLst>
            <pc:docMk/>
            <pc:sldMk cId="3960897610" sldId="264"/>
            <ac:spMk id="18" creationId="{05BD9017-6E96-4306-A64E-A2AF2FD67870}"/>
          </ac:spMkLst>
        </pc:spChg>
        <pc:spChg chg="mod">
          <ac:chgData name="Reiji KOBAYASHI" userId="6a7beca970407859" providerId="LiveId" clId="{E8D7E6B5-D7A8-4681-B16C-85EAB1F7D325}" dt="2019-02-22T10:53:37.418" v="946" actId="1035"/>
          <ac:spMkLst>
            <pc:docMk/>
            <pc:sldMk cId="3960897610" sldId="264"/>
            <ac:spMk id="21" creationId="{06BC00A6-F59B-4CA2-A8B0-03FA32BDDA72}"/>
          </ac:spMkLst>
        </pc:spChg>
        <pc:cxnChg chg="add del mod">
          <ac:chgData name="Reiji KOBAYASHI" userId="6a7beca970407859" providerId="LiveId" clId="{E8D7E6B5-D7A8-4681-B16C-85EAB1F7D325}" dt="2019-02-22T10:54:02.222" v="949" actId="478"/>
          <ac:cxnSpMkLst>
            <pc:docMk/>
            <pc:sldMk cId="3960897610" sldId="264"/>
            <ac:cxnSpMk id="6" creationId="{F8CB11D6-760A-4510-940D-C872F1C7844F}"/>
          </ac:cxnSpMkLst>
        </pc:cxnChg>
        <pc:cxnChg chg="mod">
          <ac:chgData name="Reiji KOBAYASHI" userId="6a7beca970407859" providerId="LiveId" clId="{E8D7E6B5-D7A8-4681-B16C-85EAB1F7D325}" dt="2019-02-22T09:01:26.800" v="4" actId="14100"/>
          <ac:cxnSpMkLst>
            <pc:docMk/>
            <pc:sldMk cId="3960897610" sldId="264"/>
            <ac:cxnSpMk id="9" creationId="{4516A515-033C-4C40-9E4A-8AD97134BA03}"/>
          </ac:cxnSpMkLst>
        </pc:cxnChg>
      </pc:sldChg>
      <pc:sldChg chg="addSp delSp">
        <pc:chgData name="Reiji KOBAYASHI" userId="6a7beca970407859" providerId="LiveId" clId="{E8D7E6B5-D7A8-4681-B16C-85EAB1F7D325}" dt="2019-02-22T10:55:26.905" v="958"/>
        <pc:sldMkLst>
          <pc:docMk/>
          <pc:sldMk cId="4277233714" sldId="265"/>
        </pc:sldMkLst>
        <pc:spChg chg="add">
          <ac:chgData name="Reiji KOBAYASHI" userId="6a7beca970407859" providerId="LiveId" clId="{E8D7E6B5-D7A8-4681-B16C-85EAB1F7D325}" dt="2019-02-22T10:55:26.905" v="958"/>
          <ac:spMkLst>
            <pc:docMk/>
            <pc:sldMk cId="4277233714" sldId="265"/>
            <ac:spMk id="28" creationId="{E312589A-0056-4700-AC06-25CFC9E28897}"/>
          </ac:spMkLst>
        </pc:spChg>
        <pc:spChg chg="del">
          <ac:chgData name="Reiji KOBAYASHI" userId="6a7beca970407859" providerId="LiveId" clId="{E8D7E6B5-D7A8-4681-B16C-85EAB1F7D325}" dt="2019-02-22T10:55:26.233" v="957" actId="478"/>
          <ac:spMkLst>
            <pc:docMk/>
            <pc:sldMk cId="4277233714" sldId="265"/>
            <ac:spMk id="69" creationId="{C8477EF1-16DF-4B35-9F8F-150985FAFD08}"/>
          </ac:spMkLst>
        </pc:spChg>
      </pc:sldChg>
      <pc:sldChg chg="modSp">
        <pc:chgData name="Reiji KOBAYASHI" userId="6a7beca970407859" providerId="LiveId" clId="{E8D7E6B5-D7A8-4681-B16C-85EAB1F7D325}" dt="2019-02-22T09:03:18.749" v="79"/>
        <pc:sldMkLst>
          <pc:docMk/>
          <pc:sldMk cId="1929919418" sldId="275"/>
        </pc:sldMkLst>
        <pc:spChg chg="mod">
          <ac:chgData name="Reiji KOBAYASHI" userId="6a7beca970407859" providerId="LiveId" clId="{E8D7E6B5-D7A8-4681-B16C-85EAB1F7D325}" dt="2019-02-22T09:03:18.749" v="79"/>
          <ac:spMkLst>
            <pc:docMk/>
            <pc:sldMk cId="1929919418" sldId="275"/>
            <ac:spMk id="7" creationId="{9E3D2BCB-34CA-42B4-87E0-12C79E6A28ED}"/>
          </ac:spMkLst>
        </pc:spChg>
      </pc:sldChg>
      <pc:sldChg chg="modSp">
        <pc:chgData name="Reiji KOBAYASHI" userId="6a7beca970407859" providerId="LiveId" clId="{E8D7E6B5-D7A8-4681-B16C-85EAB1F7D325}" dt="2019-02-22T09:35:57.381" v="474" actId="404"/>
        <pc:sldMkLst>
          <pc:docMk/>
          <pc:sldMk cId="845379932" sldId="280"/>
        </pc:sldMkLst>
        <pc:spChg chg="mod">
          <ac:chgData name="Reiji KOBAYASHI" userId="6a7beca970407859" providerId="LiveId" clId="{E8D7E6B5-D7A8-4681-B16C-85EAB1F7D325}" dt="2019-02-22T09:35:57.381" v="474" actId="404"/>
          <ac:spMkLst>
            <pc:docMk/>
            <pc:sldMk cId="845379932" sldId="280"/>
            <ac:spMk id="3" creationId="{00000000-0000-0000-0000-000000000000}"/>
          </ac:spMkLst>
        </pc:spChg>
        <pc:spChg chg="mod">
          <ac:chgData name="Reiji KOBAYASHI" userId="6a7beca970407859" providerId="LiveId" clId="{E8D7E6B5-D7A8-4681-B16C-85EAB1F7D325}" dt="2019-02-22T09:34:58.713" v="473" actId="1076"/>
          <ac:spMkLst>
            <pc:docMk/>
            <pc:sldMk cId="845379932" sldId="280"/>
            <ac:spMk id="8" creationId="{00000000-0000-0000-0000-000000000000}"/>
          </ac:spMkLst>
        </pc:spChg>
      </pc:sldChg>
      <pc:sldChg chg="addSp delSp modSp">
        <pc:chgData name="Reiji KOBAYASHI" userId="6a7beca970407859" providerId="LiveId" clId="{E8D7E6B5-D7A8-4681-B16C-85EAB1F7D325}" dt="2019-02-22T10:55:19.673" v="956" actId="1076"/>
        <pc:sldMkLst>
          <pc:docMk/>
          <pc:sldMk cId="4253402532" sldId="283"/>
        </pc:sldMkLst>
        <pc:spChg chg="add mod">
          <ac:chgData name="Reiji KOBAYASHI" userId="6a7beca970407859" providerId="LiveId" clId="{E8D7E6B5-D7A8-4681-B16C-85EAB1F7D325}" dt="2019-02-22T10:55:19.673" v="956" actId="1076"/>
          <ac:spMkLst>
            <pc:docMk/>
            <pc:sldMk cId="4253402532" sldId="283"/>
            <ac:spMk id="28" creationId="{B5F610A6-91C3-4AAC-860E-DA46F06E6BF6}"/>
          </ac:spMkLst>
        </pc:spChg>
        <pc:spChg chg="del">
          <ac:chgData name="Reiji KOBAYASHI" userId="6a7beca970407859" providerId="LiveId" clId="{E8D7E6B5-D7A8-4681-B16C-85EAB1F7D325}" dt="2019-02-22T10:55:02.483" v="951" actId="478"/>
          <ac:spMkLst>
            <pc:docMk/>
            <pc:sldMk cId="4253402532" sldId="283"/>
            <ac:spMk id="29" creationId="{B1D8BE8B-F24A-48CD-A916-5CB4E3236289}"/>
          </ac:spMkLst>
        </pc:spChg>
        <pc:picChg chg="mod">
          <ac:chgData name="Reiji KOBAYASHI" userId="6a7beca970407859" providerId="LiveId" clId="{E8D7E6B5-D7A8-4681-B16C-85EAB1F7D325}" dt="2019-02-22T10:55:15.561" v="955" actId="1076"/>
          <ac:picMkLst>
            <pc:docMk/>
            <pc:sldMk cId="4253402532" sldId="283"/>
            <ac:picMk id="10" creationId="{E40005B8-F490-4AE7-971F-C9A4F8658157}"/>
          </ac:picMkLst>
        </pc:picChg>
      </pc:sldChg>
      <pc:sldChg chg="modSp">
        <pc:chgData name="Reiji KOBAYASHI" userId="6a7beca970407859" providerId="LiveId" clId="{E8D7E6B5-D7A8-4681-B16C-85EAB1F7D325}" dt="2019-02-22T10:52:43.141" v="931" actId="14100"/>
        <pc:sldMkLst>
          <pc:docMk/>
          <pc:sldMk cId="1912400941" sldId="288"/>
        </pc:sldMkLst>
        <pc:spChg chg="mod">
          <ac:chgData name="Reiji KOBAYASHI" userId="6a7beca970407859" providerId="LiveId" clId="{E8D7E6B5-D7A8-4681-B16C-85EAB1F7D325}" dt="2019-02-22T10:52:43.141" v="931" actId="14100"/>
          <ac:spMkLst>
            <pc:docMk/>
            <pc:sldMk cId="1912400941" sldId="288"/>
            <ac:spMk id="14" creationId="{B43D9F0F-3BEB-43DA-8D6C-2E0A95C620F7}"/>
          </ac:spMkLst>
        </pc:spChg>
      </pc:sldChg>
      <pc:sldChg chg="modSp">
        <pc:chgData name="Reiji KOBAYASHI" userId="6a7beca970407859" providerId="LiveId" clId="{E8D7E6B5-D7A8-4681-B16C-85EAB1F7D325}" dt="2019-02-22T10:42:43.715" v="724" actId="207"/>
        <pc:sldMkLst>
          <pc:docMk/>
          <pc:sldMk cId="1015456907" sldId="291"/>
        </pc:sldMkLst>
        <pc:spChg chg="mod">
          <ac:chgData name="Reiji KOBAYASHI" userId="6a7beca970407859" providerId="LiveId" clId="{E8D7E6B5-D7A8-4681-B16C-85EAB1F7D325}" dt="2019-02-22T10:42:43.715" v="724" actId="207"/>
          <ac:spMkLst>
            <pc:docMk/>
            <pc:sldMk cId="1015456907" sldId="291"/>
            <ac:spMk id="15" creationId="{D75EE8D6-D9D0-4147-8577-5C99D9113056}"/>
          </ac:spMkLst>
        </pc:spChg>
        <pc:spChg chg="mod">
          <ac:chgData name="Reiji KOBAYASHI" userId="6a7beca970407859" providerId="LiveId" clId="{E8D7E6B5-D7A8-4681-B16C-85EAB1F7D325}" dt="2019-02-22T10:35:17.507" v="721" actId="948"/>
          <ac:spMkLst>
            <pc:docMk/>
            <pc:sldMk cId="1015456907" sldId="291"/>
            <ac:spMk id="23" creationId="{0765FAB7-5C55-47F4-AC8E-878DB4C6FF1A}"/>
          </ac:spMkLst>
        </pc:spChg>
        <pc:spChg chg="mod">
          <ac:chgData name="Reiji KOBAYASHI" userId="6a7beca970407859" providerId="LiveId" clId="{E8D7E6B5-D7A8-4681-B16C-85EAB1F7D325}" dt="2019-02-22T10:42:43.715" v="724" actId="207"/>
          <ac:spMkLst>
            <pc:docMk/>
            <pc:sldMk cId="1015456907" sldId="291"/>
            <ac:spMk id="27" creationId="{79EF334A-9404-4D6B-91AC-28C41409C09C}"/>
          </ac:spMkLst>
        </pc:spChg>
        <pc:spChg chg="mod">
          <ac:chgData name="Reiji KOBAYASHI" userId="6a7beca970407859" providerId="LiveId" clId="{E8D7E6B5-D7A8-4681-B16C-85EAB1F7D325}" dt="2019-02-22T10:35:17.507" v="721" actId="948"/>
          <ac:spMkLst>
            <pc:docMk/>
            <pc:sldMk cId="1015456907" sldId="291"/>
            <ac:spMk id="34" creationId="{07EB9847-2D02-4588-84C9-92F806F0921E}"/>
          </ac:spMkLst>
        </pc:spChg>
        <pc:cxnChg chg="mod">
          <ac:chgData name="Reiji KOBAYASHI" userId="6a7beca970407859" providerId="LiveId" clId="{E8D7E6B5-D7A8-4681-B16C-85EAB1F7D325}" dt="2019-02-22T10:35:00.535" v="720" actId="948"/>
          <ac:cxnSpMkLst>
            <pc:docMk/>
            <pc:sldMk cId="1015456907" sldId="291"/>
            <ac:cxnSpMk id="13" creationId="{BE86F0B8-13FD-4A2C-8CB6-FF8AE2EFEBF3}"/>
          </ac:cxnSpMkLst>
        </pc:cxnChg>
      </pc:sldChg>
      <pc:sldChg chg="modSp">
        <pc:chgData name="Reiji KOBAYASHI" userId="6a7beca970407859" providerId="LiveId" clId="{E8D7E6B5-D7A8-4681-B16C-85EAB1F7D325}" dt="2019-02-22T10:35:29.955" v="722" actId="5793"/>
        <pc:sldMkLst>
          <pc:docMk/>
          <pc:sldMk cId="3398404463" sldId="294"/>
        </pc:sldMkLst>
        <pc:spChg chg="mod">
          <ac:chgData name="Reiji KOBAYASHI" userId="6a7beca970407859" providerId="LiveId" clId="{E8D7E6B5-D7A8-4681-B16C-85EAB1F7D325}" dt="2019-02-22T10:35:29.955" v="722" actId="5793"/>
          <ac:spMkLst>
            <pc:docMk/>
            <pc:sldMk cId="3398404463" sldId="294"/>
            <ac:spMk id="5" creationId="{8461F0C3-321C-4C20-8554-3D29998217D6}"/>
          </ac:spMkLst>
        </pc:spChg>
      </pc:sldChg>
      <pc:sldChg chg="addSp delSp modSp add delAnim modAnim">
        <pc:chgData name="Reiji KOBAYASHI" userId="6a7beca970407859" providerId="LiveId" clId="{E8D7E6B5-D7A8-4681-B16C-85EAB1F7D325}" dt="2019-02-22T10:51:47.018" v="930" actId="1076"/>
        <pc:sldMkLst>
          <pc:docMk/>
          <pc:sldMk cId="4194968346" sldId="297"/>
        </pc:sldMkLst>
        <pc:spChg chg="mod">
          <ac:chgData name="Reiji KOBAYASHI" userId="6a7beca970407859" providerId="LiveId" clId="{E8D7E6B5-D7A8-4681-B16C-85EAB1F7D325}" dt="2019-02-22T10:03:31.450" v="490" actId="555"/>
          <ac:spMkLst>
            <pc:docMk/>
            <pc:sldMk cId="4194968346" sldId="297"/>
            <ac:spMk id="6" creationId="{15EA4951-7A5A-4DEC-9D68-145E2343773A}"/>
          </ac:spMkLst>
        </pc:spChg>
        <pc:spChg chg="mod">
          <ac:chgData name="Reiji KOBAYASHI" userId="6a7beca970407859" providerId="LiveId" clId="{E8D7E6B5-D7A8-4681-B16C-85EAB1F7D325}" dt="2019-02-22T10:06:12.151" v="492" actId="20577"/>
          <ac:spMkLst>
            <pc:docMk/>
            <pc:sldMk cId="4194968346" sldId="297"/>
            <ac:spMk id="7" creationId="{F0925A4F-7DC5-4DA5-A708-97A6559450F1}"/>
          </ac:spMkLst>
        </pc:spChg>
        <pc:spChg chg="mod">
          <ac:chgData name="Reiji KOBAYASHI" userId="6a7beca970407859" providerId="LiveId" clId="{E8D7E6B5-D7A8-4681-B16C-85EAB1F7D325}" dt="2019-02-22T10:03:31.450" v="490" actId="555"/>
          <ac:spMkLst>
            <pc:docMk/>
            <pc:sldMk cId="4194968346" sldId="297"/>
            <ac:spMk id="8" creationId="{EB6D4DFB-7264-41CC-A40C-0A54A630B344}"/>
          </ac:spMkLst>
        </pc:spChg>
        <pc:spChg chg="add mod">
          <ac:chgData name="Reiji KOBAYASHI" userId="6a7beca970407859" providerId="LiveId" clId="{E8D7E6B5-D7A8-4681-B16C-85EAB1F7D325}" dt="2019-02-22T10:46:22.644" v="756" actId="14100"/>
          <ac:spMkLst>
            <pc:docMk/>
            <pc:sldMk cId="4194968346" sldId="297"/>
            <ac:spMk id="11" creationId="{B6ED47A4-4CF7-4674-A1E4-4951B488EE53}"/>
          </ac:spMkLst>
        </pc:spChg>
        <pc:spChg chg="add del mod">
          <ac:chgData name="Reiji KOBAYASHI" userId="6a7beca970407859" providerId="LiveId" clId="{E8D7E6B5-D7A8-4681-B16C-85EAB1F7D325}" dt="2019-02-22T10:48:19.447" v="870" actId="478"/>
          <ac:spMkLst>
            <pc:docMk/>
            <pc:sldMk cId="4194968346" sldId="297"/>
            <ac:spMk id="12" creationId="{6B01925D-3436-4E50-B7F8-018459D86AA9}"/>
          </ac:spMkLst>
        </pc:spChg>
        <pc:spChg chg="add mod">
          <ac:chgData name="Reiji KOBAYASHI" userId="6a7beca970407859" providerId="LiveId" clId="{E8D7E6B5-D7A8-4681-B16C-85EAB1F7D325}" dt="2019-02-22T10:51:47.018" v="930" actId="1076"/>
          <ac:spMkLst>
            <pc:docMk/>
            <pc:sldMk cId="4194968346" sldId="297"/>
            <ac:spMk id="15" creationId="{EBD6468C-0045-4658-8EC8-F1315649ACFC}"/>
          </ac:spMkLst>
        </pc:spChg>
        <pc:picChg chg="mod">
          <ac:chgData name="Reiji KOBAYASHI" userId="6a7beca970407859" providerId="LiveId" clId="{E8D7E6B5-D7A8-4681-B16C-85EAB1F7D325}" dt="2019-02-22T10:03:23.601" v="489" actId="554"/>
          <ac:picMkLst>
            <pc:docMk/>
            <pc:sldMk cId="4194968346" sldId="297"/>
            <ac:picMk id="4" creationId="{D429D51C-5ECA-4D72-85D2-FD0182D0EC28}"/>
          </ac:picMkLst>
        </pc:picChg>
        <pc:picChg chg="del">
          <ac:chgData name="Reiji KOBAYASHI" userId="6a7beca970407859" providerId="LiveId" clId="{E8D7E6B5-D7A8-4681-B16C-85EAB1F7D325}" dt="2019-02-22T10:02:02.092" v="481" actId="478"/>
          <ac:picMkLst>
            <pc:docMk/>
            <pc:sldMk cId="4194968346" sldId="297"/>
            <ac:picMk id="5" creationId="{EE33A5E1-1084-490F-A9D1-2B0B8554A973}"/>
          </ac:picMkLst>
        </pc:picChg>
        <pc:picChg chg="add del mod">
          <ac:chgData name="Reiji KOBAYASHI" userId="6a7beca970407859" providerId="LiveId" clId="{E8D7E6B5-D7A8-4681-B16C-85EAB1F7D325}" dt="2019-02-22T10:02:24.721" v="486" actId="478"/>
          <ac:picMkLst>
            <pc:docMk/>
            <pc:sldMk cId="4194968346" sldId="297"/>
            <ac:picMk id="9" creationId="{15CF12D3-6246-4827-966E-301816A571DE}"/>
          </ac:picMkLst>
        </pc:picChg>
        <pc:picChg chg="add mod">
          <ac:chgData name="Reiji KOBAYASHI" userId="6a7beca970407859" providerId="LiveId" clId="{E8D7E6B5-D7A8-4681-B16C-85EAB1F7D325}" dt="2019-02-22T10:03:23.601" v="489" actId="554"/>
          <ac:picMkLst>
            <pc:docMk/>
            <pc:sldMk cId="4194968346" sldId="297"/>
            <ac:picMk id="10" creationId="{9006F519-6480-42F9-B8A0-DB01A6F03CAF}"/>
          </ac:picMkLst>
        </pc:picChg>
        <pc:cxnChg chg="add del mod">
          <ac:chgData name="Reiji KOBAYASHI" userId="6a7beca970407859" providerId="LiveId" clId="{E8D7E6B5-D7A8-4681-B16C-85EAB1F7D325}" dt="2019-02-22T10:48:19.447" v="870" actId="478"/>
          <ac:cxnSpMkLst>
            <pc:docMk/>
            <pc:sldMk cId="4194968346" sldId="297"/>
            <ac:cxnSpMk id="14" creationId="{62382E83-8FA6-401D-ADD4-3E65992EB5D0}"/>
          </ac:cxnSpMkLst>
        </pc:cxnChg>
      </pc:sldChg>
      <pc:sldChg chg="addSp delSp modSp add">
        <pc:chgData name="Reiji KOBAYASHI" userId="6a7beca970407859" providerId="LiveId" clId="{E8D7E6B5-D7A8-4681-B16C-85EAB1F7D325}" dt="2019-02-22T10:50:42.376" v="924" actId="207"/>
        <pc:sldMkLst>
          <pc:docMk/>
          <pc:sldMk cId="3108262187" sldId="298"/>
        </pc:sldMkLst>
        <pc:spChg chg="mod">
          <ac:chgData name="Reiji KOBAYASHI" userId="6a7beca970407859" providerId="LiveId" clId="{E8D7E6B5-D7A8-4681-B16C-85EAB1F7D325}" dt="2019-02-22T10:32:04.166" v="705" actId="1076"/>
          <ac:spMkLst>
            <pc:docMk/>
            <pc:sldMk cId="3108262187" sldId="298"/>
            <ac:spMk id="5" creationId="{66D6293C-B81F-40E5-9753-F6FDD776682A}"/>
          </ac:spMkLst>
        </pc:spChg>
        <pc:spChg chg="del">
          <ac:chgData name="Reiji KOBAYASHI" userId="6a7beca970407859" providerId="LiveId" clId="{E8D7E6B5-D7A8-4681-B16C-85EAB1F7D325}" dt="2019-02-22T10:31:31.140" v="702" actId="478"/>
          <ac:spMkLst>
            <pc:docMk/>
            <pc:sldMk cId="3108262187" sldId="298"/>
            <ac:spMk id="11" creationId="{2E4BDED4-BADB-4CD2-ADBF-DF1EDE4DE15D}"/>
          </ac:spMkLst>
        </pc:spChg>
        <pc:spChg chg="del">
          <ac:chgData name="Reiji KOBAYASHI" userId="6a7beca970407859" providerId="LiveId" clId="{E8D7E6B5-D7A8-4681-B16C-85EAB1F7D325}" dt="2019-02-22T10:31:31.140" v="702" actId="478"/>
          <ac:spMkLst>
            <pc:docMk/>
            <pc:sldMk cId="3108262187" sldId="298"/>
            <ac:spMk id="12" creationId="{07B5DE7C-EC2D-4E12-A359-B411B958302B}"/>
          </ac:spMkLst>
        </pc:spChg>
        <pc:spChg chg="del">
          <ac:chgData name="Reiji KOBAYASHI" userId="6a7beca970407859" providerId="LiveId" clId="{E8D7E6B5-D7A8-4681-B16C-85EAB1F7D325}" dt="2019-02-22T10:31:31.140" v="702" actId="478"/>
          <ac:spMkLst>
            <pc:docMk/>
            <pc:sldMk cId="3108262187" sldId="298"/>
            <ac:spMk id="13" creationId="{986A3C6B-6053-45BD-B203-17DB772779FE}"/>
          </ac:spMkLst>
        </pc:spChg>
        <pc:spChg chg="mod">
          <ac:chgData name="Reiji KOBAYASHI" userId="6a7beca970407859" providerId="LiveId" clId="{E8D7E6B5-D7A8-4681-B16C-85EAB1F7D325}" dt="2019-02-22T10:50:42.376" v="924" actId="207"/>
          <ac:spMkLst>
            <pc:docMk/>
            <pc:sldMk cId="3108262187" sldId="298"/>
            <ac:spMk id="14" creationId="{77D15EF0-0DD6-4293-AD95-CEC300D389FD}"/>
          </ac:spMkLst>
        </pc:spChg>
        <pc:spChg chg="add mod">
          <ac:chgData name="Reiji KOBAYASHI" userId="6a7beca970407859" providerId="LiveId" clId="{E8D7E6B5-D7A8-4681-B16C-85EAB1F7D325}" dt="2019-02-22T10:31:23.483" v="701" actId="164"/>
          <ac:spMkLst>
            <pc:docMk/>
            <pc:sldMk cId="3108262187" sldId="298"/>
            <ac:spMk id="42" creationId="{DF4BDEB8-CCB2-4B6E-8997-DDCECD282A72}"/>
          </ac:spMkLst>
        </pc:spChg>
        <pc:spChg chg="add mod">
          <ac:chgData name="Reiji KOBAYASHI" userId="6a7beca970407859" providerId="LiveId" clId="{E8D7E6B5-D7A8-4681-B16C-85EAB1F7D325}" dt="2019-02-22T10:31:23.483" v="701" actId="164"/>
          <ac:spMkLst>
            <pc:docMk/>
            <pc:sldMk cId="3108262187" sldId="298"/>
            <ac:spMk id="43" creationId="{7DC7E236-D403-4DC2-BC6A-48FB08FBC5A0}"/>
          </ac:spMkLst>
        </pc:spChg>
        <pc:spChg chg="add mod">
          <ac:chgData name="Reiji KOBAYASHI" userId="6a7beca970407859" providerId="LiveId" clId="{E8D7E6B5-D7A8-4681-B16C-85EAB1F7D325}" dt="2019-02-22T10:31:23.483" v="701" actId="164"/>
          <ac:spMkLst>
            <pc:docMk/>
            <pc:sldMk cId="3108262187" sldId="298"/>
            <ac:spMk id="52" creationId="{ABC5E518-5C85-42BF-9EF7-AD43C6FD57EE}"/>
          </ac:spMkLst>
        </pc:spChg>
        <pc:grpChg chg="add mod">
          <ac:chgData name="Reiji KOBAYASHI" userId="6a7beca970407859" providerId="LiveId" clId="{E8D7E6B5-D7A8-4681-B16C-85EAB1F7D325}" dt="2019-02-22T10:50:42.376" v="924" actId="207"/>
          <ac:grpSpMkLst>
            <pc:docMk/>
            <pc:sldMk cId="3108262187" sldId="298"/>
            <ac:grpSpMk id="15" creationId="{39FB551C-CB1B-4A59-8469-45412F25C617}"/>
          </ac:grpSpMkLst>
        </pc:grpChg>
        <pc:cxnChg chg="del">
          <ac:chgData name="Reiji KOBAYASHI" userId="6a7beca970407859" providerId="LiveId" clId="{E8D7E6B5-D7A8-4681-B16C-85EAB1F7D325}" dt="2019-02-22T10:31:31.140" v="702" actId="478"/>
          <ac:cxnSpMkLst>
            <pc:docMk/>
            <pc:sldMk cId="3108262187" sldId="298"/>
            <ac:cxnSpMk id="8" creationId="{EB2D1899-7386-48CA-8E7E-D1ABD8AAF05D}"/>
          </ac:cxnSpMkLst>
        </pc:cxnChg>
        <pc:cxnChg chg="del">
          <ac:chgData name="Reiji KOBAYASHI" userId="6a7beca970407859" providerId="LiveId" clId="{E8D7E6B5-D7A8-4681-B16C-85EAB1F7D325}" dt="2019-02-22T10:31:31.140" v="702" actId="478"/>
          <ac:cxnSpMkLst>
            <pc:docMk/>
            <pc:sldMk cId="3108262187" sldId="298"/>
            <ac:cxnSpMk id="9" creationId="{0C89F38C-2E06-447B-903C-8A0CDA66480F}"/>
          </ac:cxnSpMkLst>
        </pc:cxnChg>
        <pc:cxnChg chg="del">
          <ac:chgData name="Reiji KOBAYASHI" userId="6a7beca970407859" providerId="LiveId" clId="{E8D7E6B5-D7A8-4681-B16C-85EAB1F7D325}" dt="2019-02-22T10:31:31.140" v="702" actId="478"/>
          <ac:cxnSpMkLst>
            <pc:docMk/>
            <pc:sldMk cId="3108262187" sldId="298"/>
            <ac:cxnSpMk id="10" creationId="{247931FE-F556-4A73-847A-24A00B4BF4A7}"/>
          </ac:cxnSpMkLst>
        </pc:cxnChg>
        <pc:cxnChg chg="mod">
          <ac:chgData name="Reiji KOBAYASHI" userId="6a7beca970407859" providerId="LiveId" clId="{E8D7E6B5-D7A8-4681-B16C-85EAB1F7D325}" dt="2019-02-22T10:31:42.450" v="704" actId="14100"/>
          <ac:cxnSpMkLst>
            <pc:docMk/>
            <pc:sldMk cId="3108262187" sldId="298"/>
            <ac:cxnSpMk id="23" creationId="{E49F578D-8ECD-4E30-860E-250AD99FFFE3}"/>
          </ac:cxnSpMkLst>
        </pc:cxnChg>
        <pc:cxnChg chg="add mod">
          <ac:chgData name="Reiji KOBAYASHI" userId="6a7beca970407859" providerId="LiveId" clId="{E8D7E6B5-D7A8-4681-B16C-85EAB1F7D325}" dt="2019-02-22T10:31:23.483" v="701" actId="164"/>
          <ac:cxnSpMkLst>
            <pc:docMk/>
            <pc:sldMk cId="3108262187" sldId="298"/>
            <ac:cxnSpMk id="34" creationId="{67899DC6-661F-4818-8B97-B54620035B2E}"/>
          </ac:cxnSpMkLst>
        </pc:cxnChg>
        <pc:cxnChg chg="add mod">
          <ac:chgData name="Reiji KOBAYASHI" userId="6a7beca970407859" providerId="LiveId" clId="{E8D7E6B5-D7A8-4681-B16C-85EAB1F7D325}" dt="2019-02-22T10:31:23.483" v="701" actId="164"/>
          <ac:cxnSpMkLst>
            <pc:docMk/>
            <pc:sldMk cId="3108262187" sldId="298"/>
            <ac:cxnSpMk id="39" creationId="{96F448FB-F685-4BAB-9D86-A3BB19C51657}"/>
          </ac:cxnSpMkLst>
        </pc:cxnChg>
        <pc:cxnChg chg="add mod">
          <ac:chgData name="Reiji KOBAYASHI" userId="6a7beca970407859" providerId="LiveId" clId="{E8D7E6B5-D7A8-4681-B16C-85EAB1F7D325}" dt="2019-02-22T10:31:23.483" v="701" actId="164"/>
          <ac:cxnSpMkLst>
            <pc:docMk/>
            <pc:sldMk cId="3108262187" sldId="298"/>
            <ac:cxnSpMk id="41" creationId="{23DEEC21-0AA1-4CBF-88D9-7FA5CE8F6E8C}"/>
          </ac:cxnSpMkLst>
        </pc:cxnChg>
      </pc:sldChg>
    </pc:docChg>
  </pc:docChgLst>
  <pc:docChgLst>
    <pc:chgData name="Reiji KOBAYASHI" userId="6a7beca970407859" providerId="LiveId" clId="{C2D001AA-E57C-4382-ADFC-D3EEAD0ADF89}"/>
  </pc:docChgLst>
  <pc:docChgLst>
    <pc:chgData name="Reiji KOBAYASHI" userId="6a7beca970407859" providerId="LiveId" clId="{CE7686B3-F8D7-43D1-9349-02C6D0D86740}"/>
    <pc:docChg chg="modSld">
      <pc:chgData name="Reiji KOBAYASHI" userId="6a7beca970407859" providerId="LiveId" clId="{CE7686B3-F8D7-43D1-9349-02C6D0D86740}" dt="2019-02-22T11:02:14.723" v="6" actId="1035"/>
      <pc:docMkLst>
        <pc:docMk/>
      </pc:docMkLst>
      <pc:sldChg chg="modSp">
        <pc:chgData name="Reiji KOBAYASHI" userId="6a7beca970407859" providerId="LiveId" clId="{CE7686B3-F8D7-43D1-9349-02C6D0D86740}" dt="2019-02-22T11:02:14.723" v="6" actId="1035"/>
        <pc:sldMkLst>
          <pc:docMk/>
          <pc:sldMk cId="1015456907" sldId="291"/>
        </pc:sldMkLst>
        <pc:spChg chg="mod">
          <ac:chgData name="Reiji KOBAYASHI" userId="6a7beca970407859" providerId="LiveId" clId="{CE7686B3-F8D7-43D1-9349-02C6D0D86740}" dt="2019-02-22T11:02:14.723" v="6" actId="1035"/>
          <ac:spMkLst>
            <pc:docMk/>
            <pc:sldMk cId="1015456907" sldId="291"/>
            <ac:spMk id="4" creationId="{8760A883-3196-4CD6-9417-A3B919B2AF27}"/>
          </ac:spMkLst>
        </pc:spChg>
      </pc:sldChg>
    </pc:docChg>
  </pc:docChgLst>
  <pc:docChgLst>
    <pc:chgData name="Reiji KOBAYASHI" userId="6a7beca970407859" providerId="LiveId" clId="{41B509A6-8E14-4622-B2BC-7D742CCE5F68}"/>
    <pc:docChg chg="undo custSel addSld delSld modSld sldOrd modMainMaster">
      <pc:chgData name="Reiji KOBAYASHI" userId="6a7beca970407859" providerId="LiveId" clId="{41B509A6-8E14-4622-B2BC-7D742CCE5F68}" dt="2019-05-10T07:03:25.190" v="2721" actId="1592"/>
      <pc:docMkLst>
        <pc:docMk/>
      </pc:docMkLst>
      <pc:sldChg chg="addSp delSp modSp">
        <pc:chgData name="Reiji KOBAYASHI" userId="6a7beca970407859" providerId="LiveId" clId="{41B509A6-8E14-4622-B2BC-7D742CCE5F68}" dt="2019-05-10T05:32:19.727" v="1014" actId="14100"/>
        <pc:sldMkLst>
          <pc:docMk/>
          <pc:sldMk cId="3960897610" sldId="264"/>
        </pc:sldMkLst>
        <pc:spChg chg="del">
          <ac:chgData name="Reiji KOBAYASHI" userId="6a7beca970407859" providerId="LiveId" clId="{41B509A6-8E14-4622-B2BC-7D742CCE5F68}" dt="2019-05-10T05:18:22.253" v="919" actId="478"/>
          <ac:spMkLst>
            <pc:docMk/>
            <pc:sldMk cId="3960897610" sldId="264"/>
            <ac:spMk id="11" creationId="{A0306058-B20D-4CE4-B136-218992816E39}"/>
          </ac:spMkLst>
        </pc:spChg>
        <pc:spChg chg="add mod">
          <ac:chgData name="Reiji KOBAYASHI" userId="6a7beca970407859" providerId="LiveId" clId="{41B509A6-8E14-4622-B2BC-7D742CCE5F68}" dt="2019-05-10T05:18:29.804" v="922" actId="1076"/>
          <ac:spMkLst>
            <pc:docMk/>
            <pc:sldMk cId="3960897610" sldId="264"/>
            <ac:spMk id="12" creationId="{06FACCC8-F735-4767-A608-D0E3F22BF4D7}"/>
          </ac:spMkLst>
        </pc:spChg>
        <pc:spChg chg="add mod">
          <ac:chgData name="Reiji KOBAYASHI" userId="6a7beca970407859" providerId="LiveId" clId="{41B509A6-8E14-4622-B2BC-7D742CCE5F68}" dt="2019-05-10T05:20:51.357" v="990" actId="1076"/>
          <ac:spMkLst>
            <pc:docMk/>
            <pc:sldMk cId="3960897610" sldId="264"/>
            <ac:spMk id="13" creationId="{7E9C5FE7-8509-4CB7-8183-9905F784625C}"/>
          </ac:spMkLst>
        </pc:spChg>
        <pc:spChg chg="mod">
          <ac:chgData name="Reiji KOBAYASHI" userId="6a7beca970407859" providerId="LiveId" clId="{41B509A6-8E14-4622-B2BC-7D742CCE5F68}" dt="2019-05-10T05:18:44.744" v="925" actId="1076"/>
          <ac:spMkLst>
            <pc:docMk/>
            <pc:sldMk cId="3960897610" sldId="264"/>
            <ac:spMk id="15" creationId="{1B56261E-070B-4562-BB9F-69642DAEB5E3}"/>
          </ac:spMkLst>
        </pc:spChg>
        <pc:spChg chg="del">
          <ac:chgData name="Reiji KOBAYASHI" userId="6a7beca970407859" providerId="LiveId" clId="{41B509A6-8E14-4622-B2BC-7D742CCE5F68}" dt="2019-05-10T05:20:53.192" v="991" actId="478"/>
          <ac:spMkLst>
            <pc:docMk/>
            <pc:sldMk cId="3960897610" sldId="264"/>
            <ac:spMk id="18" creationId="{05BD9017-6E96-4306-A64E-A2AF2FD67870}"/>
          </ac:spMkLst>
        </pc:spChg>
        <pc:spChg chg="mod">
          <ac:chgData name="Reiji KOBAYASHI" userId="6a7beca970407859" providerId="LiveId" clId="{41B509A6-8E14-4622-B2BC-7D742CCE5F68}" dt="2019-05-10T05:20:04.621" v="986" actId="1076"/>
          <ac:spMkLst>
            <pc:docMk/>
            <pc:sldMk cId="3960897610" sldId="264"/>
            <ac:spMk id="21" creationId="{06BC00A6-F59B-4CA2-A8B0-03FA32BDDA72}"/>
          </ac:spMkLst>
        </pc:spChg>
        <pc:picChg chg="add del mod">
          <ac:chgData name="Reiji KOBAYASHI" userId="6a7beca970407859" providerId="LiveId" clId="{41B509A6-8E14-4622-B2BC-7D742CCE5F68}" dt="2019-05-10T05:18:25.864" v="921" actId="1076"/>
          <ac:picMkLst>
            <pc:docMk/>
            <pc:sldMk cId="3960897610" sldId="264"/>
            <ac:picMk id="8" creationId="{40E50490-B29C-4134-AB6E-1730F8EEB875}"/>
          </ac:picMkLst>
        </pc:picChg>
        <pc:cxnChg chg="mod">
          <ac:chgData name="Reiji KOBAYASHI" userId="6a7beca970407859" providerId="LiveId" clId="{41B509A6-8E14-4622-B2BC-7D742CCE5F68}" dt="2019-05-10T05:32:19.727" v="1014" actId="14100"/>
          <ac:cxnSpMkLst>
            <pc:docMk/>
            <pc:sldMk cId="3960897610" sldId="264"/>
            <ac:cxnSpMk id="9" creationId="{4516A515-033C-4C40-9E4A-8AD97134BA03}"/>
          </ac:cxnSpMkLst>
        </pc:cxnChg>
        <pc:cxnChg chg="mod">
          <ac:chgData name="Reiji KOBAYASHI" userId="6a7beca970407859" providerId="LiveId" clId="{41B509A6-8E14-4622-B2BC-7D742CCE5F68}" dt="2019-05-10T05:17:50.674" v="916" actId="14100"/>
          <ac:cxnSpMkLst>
            <pc:docMk/>
            <pc:sldMk cId="3960897610" sldId="264"/>
            <ac:cxnSpMk id="14" creationId="{C490E3BA-4112-4142-AE15-F268BF349BC6}"/>
          </ac:cxnSpMkLst>
        </pc:cxnChg>
      </pc:sldChg>
      <pc:sldChg chg="addSp delSp modSp">
        <pc:chgData name="Reiji KOBAYASHI" userId="6a7beca970407859" providerId="LiveId" clId="{41B509A6-8E14-4622-B2BC-7D742CCE5F68}" dt="2019-05-10T06:20:49.176" v="2557" actId="1076"/>
        <pc:sldMkLst>
          <pc:docMk/>
          <pc:sldMk cId="4277233714" sldId="265"/>
        </pc:sldMkLst>
        <pc:spChg chg="mod">
          <ac:chgData name="Reiji KOBAYASHI" userId="6a7beca970407859" providerId="LiveId" clId="{41B509A6-8E14-4622-B2BC-7D742CCE5F68}" dt="2019-05-10T05:49:13.781" v="1776" actId="1037"/>
          <ac:spMkLst>
            <pc:docMk/>
            <pc:sldMk cId="4277233714" sldId="265"/>
            <ac:spMk id="5" creationId="{79E90764-4BA8-4B76-A90E-3DE3C58FCAE5}"/>
          </ac:spMkLst>
        </pc:spChg>
        <pc:spChg chg="mod">
          <ac:chgData name="Reiji KOBAYASHI" userId="6a7beca970407859" providerId="LiveId" clId="{41B509A6-8E14-4622-B2BC-7D742CCE5F68}" dt="2019-05-10T05:47:56.011" v="1665"/>
          <ac:spMkLst>
            <pc:docMk/>
            <pc:sldMk cId="4277233714" sldId="265"/>
            <ac:spMk id="19" creationId="{66804B03-E150-48AD-9BEE-01E36775797E}"/>
          </ac:spMkLst>
        </pc:spChg>
        <pc:spChg chg="mod">
          <ac:chgData name="Reiji KOBAYASHI" userId="6a7beca970407859" providerId="LiveId" clId="{41B509A6-8E14-4622-B2BC-7D742CCE5F68}" dt="2019-05-10T05:46:09.355" v="1651" actId="1076"/>
          <ac:spMkLst>
            <pc:docMk/>
            <pc:sldMk cId="4277233714" sldId="265"/>
            <ac:spMk id="21" creationId="{7E11E81A-194B-4E07-806A-F56A49DA6F21}"/>
          </ac:spMkLst>
        </pc:spChg>
        <pc:spChg chg="mod">
          <ac:chgData name="Reiji KOBAYASHI" userId="6a7beca970407859" providerId="LiveId" clId="{41B509A6-8E14-4622-B2BC-7D742CCE5F68}" dt="2019-05-10T05:48:43.007" v="1736" actId="14100"/>
          <ac:spMkLst>
            <pc:docMk/>
            <pc:sldMk cId="4277233714" sldId="265"/>
            <ac:spMk id="26" creationId="{9F690DFE-DE17-4DC8-BC63-7582C2FEE861}"/>
          </ac:spMkLst>
        </pc:spChg>
        <pc:spChg chg="mod">
          <ac:chgData name="Reiji KOBAYASHI" userId="6a7beca970407859" providerId="LiveId" clId="{41B509A6-8E14-4622-B2BC-7D742CCE5F68}" dt="2019-05-10T05:40:22.803" v="1373" actId="20577"/>
          <ac:spMkLst>
            <pc:docMk/>
            <pc:sldMk cId="4277233714" sldId="265"/>
            <ac:spMk id="28" creationId="{E312589A-0056-4700-AC06-25CFC9E28897}"/>
          </ac:spMkLst>
        </pc:spChg>
        <pc:spChg chg="add del">
          <ac:chgData name="Reiji KOBAYASHI" userId="6a7beca970407859" providerId="LiveId" clId="{41B509A6-8E14-4622-B2BC-7D742CCE5F68}" dt="2019-05-10T05:40:01.653" v="1368"/>
          <ac:spMkLst>
            <pc:docMk/>
            <pc:sldMk cId="4277233714" sldId="265"/>
            <ac:spMk id="29" creationId="{33A905D9-FCA0-4484-8528-566C1A56E439}"/>
          </ac:spMkLst>
        </pc:spChg>
        <pc:spChg chg="del">
          <ac:chgData name="Reiji KOBAYASHI" userId="6a7beca970407859" providerId="LiveId" clId="{41B509A6-8E14-4622-B2BC-7D742CCE5F68}" dt="2019-05-10T05:40:03.053" v="1369" actId="478"/>
          <ac:spMkLst>
            <pc:docMk/>
            <pc:sldMk cId="4277233714" sldId="265"/>
            <ac:spMk id="30" creationId="{7D17A05F-3B03-45DF-B83D-79E6F8299EEC}"/>
          </ac:spMkLst>
        </pc:spChg>
        <pc:spChg chg="add">
          <ac:chgData name="Reiji KOBAYASHI" userId="6a7beca970407859" providerId="LiveId" clId="{41B509A6-8E14-4622-B2BC-7D742CCE5F68}" dt="2019-05-10T05:40:03.693" v="1370"/>
          <ac:spMkLst>
            <pc:docMk/>
            <pc:sldMk cId="4277233714" sldId="265"/>
            <ac:spMk id="31" creationId="{14D06F06-D001-4469-A300-670D9D6E2417}"/>
          </ac:spMkLst>
        </pc:spChg>
        <pc:spChg chg="mod">
          <ac:chgData name="Reiji KOBAYASHI" userId="6a7beca970407859" providerId="LiveId" clId="{41B509A6-8E14-4622-B2BC-7D742CCE5F68}" dt="2019-05-10T05:49:41.663" v="1818" actId="1076"/>
          <ac:spMkLst>
            <pc:docMk/>
            <pc:sldMk cId="4277233714" sldId="265"/>
            <ac:spMk id="36" creationId="{645AB551-FC9C-4166-B1AF-EA65B1BDAF36}"/>
          </ac:spMkLst>
        </pc:spChg>
        <pc:spChg chg="mod">
          <ac:chgData name="Reiji KOBAYASHI" userId="6a7beca970407859" providerId="LiveId" clId="{41B509A6-8E14-4622-B2BC-7D742CCE5F68}" dt="2019-05-10T05:49:31.107" v="1802"/>
          <ac:spMkLst>
            <pc:docMk/>
            <pc:sldMk cId="4277233714" sldId="265"/>
            <ac:spMk id="37" creationId="{85CC8126-D261-44C3-B6E9-D65430FFE177}"/>
          </ac:spMkLst>
        </pc:spChg>
        <pc:spChg chg="mod">
          <ac:chgData name="Reiji KOBAYASHI" userId="6a7beca970407859" providerId="LiveId" clId="{41B509A6-8E14-4622-B2BC-7D742CCE5F68}" dt="2019-05-10T05:51:47.074" v="2004" actId="1035"/>
          <ac:spMkLst>
            <pc:docMk/>
            <pc:sldMk cId="4277233714" sldId="265"/>
            <ac:spMk id="41" creationId="{6BED92F8-27C8-4A4A-AA55-E066A4097E46}"/>
          </ac:spMkLst>
        </pc:spChg>
        <pc:spChg chg="mod">
          <ac:chgData name="Reiji KOBAYASHI" userId="6a7beca970407859" providerId="LiveId" clId="{41B509A6-8E14-4622-B2BC-7D742CCE5F68}" dt="2019-05-10T05:50:39.683" v="1900"/>
          <ac:spMkLst>
            <pc:docMk/>
            <pc:sldMk cId="4277233714" sldId="265"/>
            <ac:spMk id="49" creationId="{E74FD232-6925-4005-AEB3-67546C008B20}"/>
          </ac:spMkLst>
        </pc:spChg>
        <pc:spChg chg="mod">
          <ac:chgData name="Reiji KOBAYASHI" userId="6a7beca970407859" providerId="LiveId" clId="{41B509A6-8E14-4622-B2BC-7D742CCE5F68}" dt="2019-05-10T05:50:53.303" v="1936" actId="1037"/>
          <ac:spMkLst>
            <pc:docMk/>
            <pc:sldMk cId="4277233714" sldId="265"/>
            <ac:spMk id="58" creationId="{87495460-B69E-4595-A970-91884BA67588}"/>
          </ac:spMkLst>
        </pc:spChg>
        <pc:spChg chg="mod">
          <ac:chgData name="Reiji KOBAYASHI" userId="6a7beca970407859" providerId="LiveId" clId="{41B509A6-8E14-4622-B2BC-7D742CCE5F68}" dt="2019-05-10T06:20:31.925" v="2554" actId="403"/>
          <ac:spMkLst>
            <pc:docMk/>
            <pc:sldMk cId="4277233714" sldId="265"/>
            <ac:spMk id="60" creationId="{913313AA-C6A7-45A4-8868-6917F3BBDE8E}"/>
          </ac:spMkLst>
        </pc:spChg>
        <pc:spChg chg="mod">
          <ac:chgData name="Reiji KOBAYASHI" userId="6a7beca970407859" providerId="LiveId" clId="{41B509A6-8E14-4622-B2BC-7D742CCE5F68}" dt="2019-05-10T06:20:39.187" v="2556" actId="14100"/>
          <ac:spMkLst>
            <pc:docMk/>
            <pc:sldMk cId="4277233714" sldId="265"/>
            <ac:spMk id="61" creationId="{ACE904B3-E49A-41F0-8BB9-E8255591585E}"/>
          </ac:spMkLst>
        </pc:spChg>
        <pc:spChg chg="mod">
          <ac:chgData name="Reiji KOBAYASHI" userId="6a7beca970407859" providerId="LiveId" clId="{41B509A6-8E14-4622-B2BC-7D742CCE5F68}" dt="2019-05-10T05:54:25.121" v="2083"/>
          <ac:spMkLst>
            <pc:docMk/>
            <pc:sldMk cId="4277233714" sldId="265"/>
            <ac:spMk id="62" creationId="{B407A5E5-D709-43B0-B548-10AE0CCF7FC7}"/>
          </ac:spMkLst>
        </pc:spChg>
        <pc:spChg chg="mod">
          <ac:chgData name="Reiji KOBAYASHI" userId="6a7beca970407859" providerId="LiveId" clId="{41B509A6-8E14-4622-B2BC-7D742CCE5F68}" dt="2019-05-10T06:20:49.176" v="2557" actId="1076"/>
          <ac:spMkLst>
            <pc:docMk/>
            <pc:sldMk cId="4277233714" sldId="265"/>
            <ac:spMk id="68" creationId="{C1B3A7DB-AB90-4BF3-A0A5-5AB402C0650C}"/>
          </ac:spMkLst>
        </pc:spChg>
        <pc:picChg chg="mod">
          <ac:chgData name="Reiji KOBAYASHI" userId="6a7beca970407859" providerId="LiveId" clId="{41B509A6-8E14-4622-B2BC-7D742CCE5F68}" dt="2019-05-10T05:33:11.096" v="1016" actId="14826"/>
          <ac:picMkLst>
            <pc:docMk/>
            <pc:sldMk cId="4277233714" sldId="265"/>
            <ac:picMk id="10" creationId="{E40005B8-F490-4AE7-971F-C9A4F8658157}"/>
          </ac:picMkLst>
        </pc:picChg>
        <pc:cxnChg chg="mod">
          <ac:chgData name="Reiji KOBAYASHI" userId="6a7beca970407859" providerId="LiveId" clId="{41B509A6-8E14-4622-B2BC-7D742CCE5F68}" dt="2019-05-10T05:45:44.168" v="1643" actId="1037"/>
          <ac:cxnSpMkLst>
            <pc:docMk/>
            <pc:sldMk cId="4277233714" sldId="265"/>
            <ac:cxnSpMk id="14" creationId="{FD495AC2-7A7B-425A-BC84-A538457DC7FC}"/>
          </ac:cxnSpMkLst>
        </pc:cxnChg>
        <pc:cxnChg chg="mod">
          <ac:chgData name="Reiji KOBAYASHI" userId="6a7beca970407859" providerId="LiveId" clId="{41B509A6-8E14-4622-B2BC-7D742CCE5F68}" dt="2019-05-10T05:48:35.511" v="1735" actId="1076"/>
          <ac:cxnSpMkLst>
            <pc:docMk/>
            <pc:sldMk cId="4277233714" sldId="265"/>
            <ac:cxnSpMk id="25" creationId="{0C7404C3-D543-4420-B91C-88C9778D01F2}"/>
          </ac:cxnSpMkLst>
        </pc:cxnChg>
        <pc:cxnChg chg="mod">
          <ac:chgData name="Reiji KOBAYASHI" userId="6a7beca970407859" providerId="LiveId" clId="{41B509A6-8E14-4622-B2BC-7D742CCE5F68}" dt="2019-05-10T05:51:41.845" v="2003" actId="1038"/>
          <ac:cxnSpMkLst>
            <pc:docMk/>
            <pc:sldMk cId="4277233714" sldId="265"/>
            <ac:cxnSpMk id="57" creationId="{3E347D57-95B3-4006-A768-56D12981CEEF}"/>
          </ac:cxnSpMkLst>
        </pc:cxnChg>
        <pc:cxnChg chg="mod">
          <ac:chgData name="Reiji KOBAYASHI" userId="6a7beca970407859" providerId="LiveId" clId="{41B509A6-8E14-4622-B2BC-7D742CCE5F68}" dt="2019-05-10T05:54:24.586" v="2079" actId="20577"/>
          <ac:cxnSpMkLst>
            <pc:docMk/>
            <pc:sldMk cId="4277233714" sldId="265"/>
            <ac:cxnSpMk id="59" creationId="{9C81CA89-09A0-47E4-9547-18625F28E748}"/>
          </ac:cxnSpMkLst>
        </pc:cxnChg>
      </pc:sldChg>
      <pc:sldChg chg="del">
        <pc:chgData name="Reiji KOBAYASHI" userId="6a7beca970407859" providerId="LiveId" clId="{41B509A6-8E14-4622-B2BC-7D742CCE5F68}" dt="2019-05-10T05:22:21.956" v="999" actId="2696"/>
        <pc:sldMkLst>
          <pc:docMk/>
          <pc:sldMk cId="1227111062" sldId="266"/>
        </pc:sldMkLst>
      </pc:sldChg>
      <pc:sldChg chg="delSp modSp add addCm delCm modCm">
        <pc:chgData name="Reiji KOBAYASHI" userId="6a7beca970407859" providerId="LiveId" clId="{41B509A6-8E14-4622-B2BC-7D742CCE5F68}" dt="2019-05-10T07:03:25.190" v="2721" actId="1592"/>
        <pc:sldMkLst>
          <pc:docMk/>
          <pc:sldMk cId="749193719" sldId="273"/>
        </pc:sldMkLst>
        <pc:spChg chg="mod">
          <ac:chgData name="Reiji KOBAYASHI" userId="6a7beca970407859" providerId="LiveId" clId="{41B509A6-8E14-4622-B2BC-7D742CCE5F68}" dt="2019-05-10T02:18:41.753" v="642" actId="1076"/>
          <ac:spMkLst>
            <pc:docMk/>
            <pc:sldMk cId="749193719" sldId="273"/>
            <ac:spMk id="9" creationId="{C5FC6712-C9C6-4586-B79B-D626B7173165}"/>
          </ac:spMkLst>
        </pc:spChg>
        <pc:spChg chg="mod">
          <ac:chgData name="Reiji KOBAYASHI" userId="6a7beca970407859" providerId="LiveId" clId="{41B509A6-8E14-4622-B2BC-7D742CCE5F68}" dt="2019-05-10T02:18:46.990" v="643" actId="1076"/>
          <ac:spMkLst>
            <pc:docMk/>
            <pc:sldMk cId="749193719" sldId="273"/>
            <ac:spMk id="10" creationId="{BDE8629D-6E15-4DED-B630-FABA29B98BE2}"/>
          </ac:spMkLst>
        </pc:spChg>
        <pc:spChg chg="del">
          <ac:chgData name="Reiji KOBAYASHI" userId="6a7beca970407859" providerId="LiveId" clId="{41B509A6-8E14-4622-B2BC-7D742CCE5F68}" dt="2019-05-10T02:17:45.018" v="567" actId="478"/>
          <ac:spMkLst>
            <pc:docMk/>
            <pc:sldMk cId="749193719" sldId="273"/>
            <ac:spMk id="11" creationId="{9BE25D86-F0AE-4F9B-8D52-0764D7E10F5E}"/>
          </ac:spMkLst>
        </pc:spChg>
        <pc:spChg chg="mod">
          <ac:chgData name="Reiji KOBAYASHI" userId="6a7beca970407859" providerId="LiveId" clId="{41B509A6-8E14-4622-B2BC-7D742CCE5F68}" dt="2019-05-10T02:18:25.367" v="640" actId="1035"/>
          <ac:spMkLst>
            <pc:docMk/>
            <pc:sldMk cId="749193719" sldId="273"/>
            <ac:spMk id="13" creationId="{251C8B60-0D28-452E-B0F1-21D51661081A}"/>
          </ac:spMkLst>
        </pc:spChg>
        <pc:spChg chg="del">
          <ac:chgData name="Reiji KOBAYASHI" userId="6a7beca970407859" providerId="LiveId" clId="{41B509A6-8E14-4622-B2BC-7D742CCE5F68}" dt="2019-05-10T02:17:48.882" v="568" actId="478"/>
          <ac:spMkLst>
            <pc:docMk/>
            <pc:sldMk cId="749193719" sldId="273"/>
            <ac:spMk id="14" creationId="{B365F0D1-798F-48B3-B90B-CEAD818221CE}"/>
          </ac:spMkLst>
        </pc:spChg>
        <pc:spChg chg="mod">
          <ac:chgData name="Reiji KOBAYASHI" userId="6a7beca970407859" providerId="LiveId" clId="{41B509A6-8E14-4622-B2BC-7D742CCE5F68}" dt="2019-05-10T06:19:05.155" v="2553" actId="1076"/>
          <ac:spMkLst>
            <pc:docMk/>
            <pc:sldMk cId="749193719" sldId="273"/>
            <ac:spMk id="18" creationId="{5E1A2795-708C-4B8D-8487-FF12FEE184A3}"/>
          </ac:spMkLst>
        </pc:spChg>
        <pc:picChg chg="mod">
          <ac:chgData name="Reiji KOBAYASHI" userId="6a7beca970407859" providerId="LiveId" clId="{41B509A6-8E14-4622-B2BC-7D742CCE5F68}" dt="2019-05-10T06:18:56.785" v="2551" actId="1076"/>
          <ac:picMkLst>
            <pc:docMk/>
            <pc:sldMk cId="749193719" sldId="273"/>
            <ac:picMk id="6" creationId="{F8B5E58C-490C-4524-8326-7C75D8F5E9B8}"/>
          </ac:picMkLst>
        </pc:picChg>
        <pc:cxnChg chg="mod">
          <ac:chgData name="Reiji KOBAYASHI" userId="6a7beca970407859" providerId="LiveId" clId="{41B509A6-8E14-4622-B2BC-7D742CCE5F68}" dt="2019-05-10T06:19:05.155" v="2553" actId="1076"/>
          <ac:cxnSpMkLst>
            <pc:docMk/>
            <pc:sldMk cId="749193719" sldId="273"/>
            <ac:cxnSpMk id="20" creationId="{BA654E1F-BEE7-4E17-B756-3BC4695689FA}"/>
          </ac:cxnSpMkLst>
        </pc:cxnChg>
      </pc:sldChg>
      <pc:sldChg chg="addSp delSp modSp">
        <pc:chgData name="Reiji KOBAYASHI" userId="6a7beca970407859" providerId="LiveId" clId="{41B509A6-8E14-4622-B2BC-7D742CCE5F68}" dt="2019-05-10T05:21:48.497" v="997" actId="1076"/>
        <pc:sldMkLst>
          <pc:docMk/>
          <pc:sldMk cId="1929919418" sldId="275"/>
        </pc:sldMkLst>
        <pc:spChg chg="del">
          <ac:chgData name="Reiji KOBAYASHI" userId="6a7beca970407859" providerId="LiveId" clId="{41B509A6-8E14-4622-B2BC-7D742CCE5F68}" dt="2019-05-10T05:21:03.687" v="992" actId="478"/>
          <ac:spMkLst>
            <pc:docMk/>
            <pc:sldMk cId="1929919418" sldId="275"/>
            <ac:spMk id="6" creationId="{C1A2C468-5B5F-4077-8254-1FC5E94C9C79}"/>
          </ac:spMkLst>
        </pc:spChg>
        <pc:spChg chg="del mod">
          <ac:chgData name="Reiji KOBAYASHI" userId="6a7beca970407859" providerId="LiveId" clId="{41B509A6-8E14-4622-B2BC-7D742CCE5F68}" dt="2019-05-10T05:21:32.563" v="994" actId="478"/>
          <ac:spMkLst>
            <pc:docMk/>
            <pc:sldMk cId="1929919418" sldId="275"/>
            <ac:spMk id="7" creationId="{9E3D2BCB-34CA-42B4-87E0-12C79E6A28ED}"/>
          </ac:spMkLst>
        </pc:spChg>
        <pc:spChg chg="add mod">
          <ac:chgData name="Reiji KOBAYASHI" userId="6a7beca970407859" providerId="LiveId" clId="{41B509A6-8E14-4622-B2BC-7D742CCE5F68}" dt="2019-05-10T05:21:48.497" v="997" actId="1076"/>
          <ac:spMkLst>
            <pc:docMk/>
            <pc:sldMk cId="1929919418" sldId="275"/>
            <ac:spMk id="8" creationId="{4BF1ACC4-044B-4883-933E-056728729F99}"/>
          </ac:spMkLst>
        </pc:spChg>
        <pc:spChg chg="del">
          <ac:chgData name="Reiji KOBAYASHI" userId="6a7beca970407859" providerId="LiveId" clId="{41B509A6-8E14-4622-B2BC-7D742CCE5F68}" dt="2019-05-10T05:21:44.686" v="995" actId="478"/>
          <ac:spMkLst>
            <pc:docMk/>
            <pc:sldMk cId="1929919418" sldId="275"/>
            <ac:spMk id="9" creationId="{53A44C6F-6268-4F30-AC7C-93807B10FD7F}"/>
          </ac:spMkLst>
        </pc:spChg>
      </pc:sldChg>
      <pc:sldChg chg="modSp">
        <pc:chgData name="Reiji KOBAYASHI" userId="6a7beca970407859" providerId="LiveId" clId="{41B509A6-8E14-4622-B2BC-7D742CCE5F68}" dt="2019-05-10T05:54:14.781" v="2078"/>
        <pc:sldMkLst>
          <pc:docMk/>
          <pc:sldMk cId="4253402532" sldId="283"/>
        </pc:sldMkLst>
        <pc:spChg chg="mod">
          <ac:chgData name="Reiji KOBAYASHI" userId="6a7beca970407859" providerId="LiveId" clId="{41B509A6-8E14-4622-B2BC-7D742CCE5F68}" dt="2019-05-10T05:36:08.705" v="1149"/>
          <ac:spMkLst>
            <pc:docMk/>
            <pc:sldMk cId="4253402532" sldId="283"/>
            <ac:spMk id="5" creationId="{79E90764-4BA8-4B76-A90E-3DE3C58FCAE5}"/>
          </ac:spMkLst>
        </pc:spChg>
        <pc:spChg chg="mod">
          <ac:chgData name="Reiji KOBAYASHI" userId="6a7beca970407859" providerId="LiveId" clId="{41B509A6-8E14-4622-B2BC-7D742CCE5F68}" dt="2019-05-10T05:39:43.023" v="1366" actId="20577"/>
          <ac:spMkLst>
            <pc:docMk/>
            <pc:sldMk cId="4253402532" sldId="283"/>
            <ac:spMk id="6" creationId="{5F598FEC-6AD4-4849-AF14-152F878F3C86}"/>
          </ac:spMkLst>
        </pc:spChg>
        <pc:spChg chg="mod">
          <ac:chgData name="Reiji KOBAYASHI" userId="6a7beca970407859" providerId="LiveId" clId="{41B509A6-8E14-4622-B2BC-7D742CCE5F68}" dt="2019-05-10T05:35:37.300" v="1129"/>
          <ac:spMkLst>
            <pc:docMk/>
            <pc:sldMk cId="4253402532" sldId="283"/>
            <ac:spMk id="19" creationId="{66804B03-E150-48AD-9BEE-01E36775797E}"/>
          </ac:spMkLst>
        </pc:spChg>
        <pc:spChg chg="mod">
          <ac:chgData name="Reiji KOBAYASHI" userId="6a7beca970407859" providerId="LiveId" clId="{41B509A6-8E14-4622-B2BC-7D742CCE5F68}" dt="2019-05-10T05:35:52.410" v="1131" actId="403"/>
          <ac:spMkLst>
            <pc:docMk/>
            <pc:sldMk cId="4253402532" sldId="283"/>
            <ac:spMk id="21" creationId="{7E11E81A-194B-4E07-806A-F56A49DA6F21}"/>
          </ac:spMkLst>
        </pc:spChg>
        <pc:spChg chg="mod">
          <ac:chgData name="Reiji KOBAYASHI" userId="6a7beca970407859" providerId="LiveId" clId="{41B509A6-8E14-4622-B2BC-7D742CCE5F68}" dt="2019-05-10T05:38:02.702" v="1347" actId="14100"/>
          <ac:spMkLst>
            <pc:docMk/>
            <pc:sldMk cId="4253402532" sldId="283"/>
            <ac:spMk id="26" creationId="{9F690DFE-DE17-4DC8-BC63-7582C2FEE861}"/>
          </ac:spMkLst>
        </pc:spChg>
        <pc:spChg chg="mod">
          <ac:chgData name="Reiji KOBAYASHI" userId="6a7beca970407859" providerId="LiveId" clId="{41B509A6-8E14-4622-B2BC-7D742CCE5F68}" dt="2019-05-10T05:40:15.083" v="1371"/>
          <ac:spMkLst>
            <pc:docMk/>
            <pc:sldMk cId="4253402532" sldId="283"/>
            <ac:spMk id="28" creationId="{B5F610A6-91C3-4AAC-860E-DA46F06E6BF6}"/>
          </ac:spMkLst>
        </pc:spChg>
        <pc:spChg chg="mod">
          <ac:chgData name="Reiji KOBAYASHI" userId="6a7beca970407859" providerId="LiveId" clId="{41B509A6-8E14-4622-B2BC-7D742CCE5F68}" dt="2019-05-10T05:36:58.772" v="1244"/>
          <ac:spMkLst>
            <pc:docMk/>
            <pc:sldMk cId="4253402532" sldId="283"/>
            <ac:spMk id="36" creationId="{645AB551-FC9C-4166-B1AF-EA65B1BDAF36}"/>
          </ac:spMkLst>
        </pc:spChg>
        <pc:spChg chg="mod">
          <ac:chgData name="Reiji KOBAYASHI" userId="6a7beca970407859" providerId="LiveId" clId="{41B509A6-8E14-4622-B2BC-7D742CCE5F68}" dt="2019-05-10T05:37:04.321" v="1258"/>
          <ac:spMkLst>
            <pc:docMk/>
            <pc:sldMk cId="4253402532" sldId="283"/>
            <ac:spMk id="37" creationId="{85CC8126-D261-44C3-B6E9-D65430FFE177}"/>
          </ac:spMkLst>
        </pc:spChg>
        <pc:spChg chg="mod">
          <ac:chgData name="Reiji KOBAYASHI" userId="6a7beca970407859" providerId="LiveId" clId="{41B509A6-8E14-4622-B2BC-7D742CCE5F68}" dt="2019-05-10T05:37:45.132" v="1344" actId="14100"/>
          <ac:spMkLst>
            <pc:docMk/>
            <pc:sldMk cId="4253402532" sldId="283"/>
            <ac:spMk id="41" creationId="{6BED92F8-27C8-4A4A-AA55-E066A4097E46}"/>
          </ac:spMkLst>
        </pc:spChg>
        <pc:spChg chg="mod">
          <ac:chgData name="Reiji KOBAYASHI" userId="6a7beca970407859" providerId="LiveId" clId="{41B509A6-8E14-4622-B2BC-7D742CCE5F68}" dt="2019-05-10T05:50:09.813" v="1843"/>
          <ac:spMkLst>
            <pc:docMk/>
            <pc:sldMk cId="4253402532" sldId="283"/>
            <ac:spMk id="49" creationId="{E74FD232-6925-4005-AEB3-67546C008B20}"/>
          </ac:spMkLst>
        </pc:spChg>
        <pc:spChg chg="mod">
          <ac:chgData name="Reiji KOBAYASHI" userId="6a7beca970407859" providerId="LiveId" clId="{41B509A6-8E14-4622-B2BC-7D742CCE5F68}" dt="2019-05-10T05:50:21.172" v="1873" actId="1037"/>
          <ac:spMkLst>
            <pc:docMk/>
            <pc:sldMk cId="4253402532" sldId="283"/>
            <ac:spMk id="58" creationId="{87495460-B69E-4595-A970-91884BA67588}"/>
          </ac:spMkLst>
        </pc:spChg>
        <pc:spChg chg="mod">
          <ac:chgData name="Reiji KOBAYASHI" userId="6a7beca970407859" providerId="LiveId" clId="{41B509A6-8E14-4622-B2BC-7D742CCE5F68}" dt="2019-05-10T05:35:52.410" v="1131" actId="403"/>
          <ac:spMkLst>
            <pc:docMk/>
            <pc:sldMk cId="4253402532" sldId="283"/>
            <ac:spMk id="60" creationId="{913313AA-C6A7-45A4-8868-6917F3BBDE8E}"/>
          </ac:spMkLst>
        </pc:spChg>
        <pc:spChg chg="mod">
          <ac:chgData name="Reiji KOBAYASHI" userId="6a7beca970407859" providerId="LiveId" clId="{41B509A6-8E14-4622-B2BC-7D742CCE5F68}" dt="2019-05-10T05:37:50.602" v="1345" actId="1076"/>
          <ac:spMkLst>
            <pc:docMk/>
            <pc:sldMk cId="4253402532" sldId="283"/>
            <ac:spMk id="61" creationId="{ACE904B3-E49A-41F0-8BB9-E8255591585E}"/>
          </ac:spMkLst>
        </pc:spChg>
        <pc:spChg chg="mod">
          <ac:chgData name="Reiji KOBAYASHI" userId="6a7beca970407859" providerId="LiveId" clId="{41B509A6-8E14-4622-B2BC-7D742CCE5F68}" dt="2019-05-10T05:54:14.781" v="2078"/>
          <ac:spMkLst>
            <pc:docMk/>
            <pc:sldMk cId="4253402532" sldId="283"/>
            <ac:spMk id="62" creationId="{B407A5E5-D709-43B0-B548-10AE0CCF7FC7}"/>
          </ac:spMkLst>
        </pc:spChg>
        <pc:picChg chg="mod">
          <ac:chgData name="Reiji KOBAYASHI" userId="6a7beca970407859" providerId="LiveId" clId="{41B509A6-8E14-4622-B2BC-7D742CCE5F68}" dt="2019-05-10T05:32:59.346" v="1015" actId="14826"/>
          <ac:picMkLst>
            <pc:docMk/>
            <pc:sldMk cId="4253402532" sldId="283"/>
            <ac:picMk id="10" creationId="{E40005B8-F490-4AE7-971F-C9A4F8658157}"/>
          </ac:picMkLst>
        </pc:picChg>
        <pc:cxnChg chg="mod">
          <ac:chgData name="Reiji KOBAYASHI" userId="6a7beca970407859" providerId="LiveId" clId="{41B509A6-8E14-4622-B2BC-7D742CCE5F68}" dt="2019-05-10T05:34:13.818" v="1113" actId="688"/>
          <ac:cxnSpMkLst>
            <pc:docMk/>
            <pc:sldMk cId="4253402532" sldId="283"/>
            <ac:cxnSpMk id="14" creationId="{FD495AC2-7A7B-425A-BC84-A538457DC7FC}"/>
          </ac:cxnSpMkLst>
        </pc:cxnChg>
        <pc:cxnChg chg="mod">
          <ac:chgData name="Reiji KOBAYASHI" userId="6a7beca970407859" providerId="LiveId" clId="{41B509A6-8E14-4622-B2BC-7D742CCE5F68}" dt="2019-05-10T05:36:38.740" v="1227" actId="1076"/>
          <ac:cxnSpMkLst>
            <pc:docMk/>
            <pc:sldMk cId="4253402532" sldId="283"/>
            <ac:cxnSpMk id="25" creationId="{0C7404C3-D543-4420-B91C-88C9778D01F2}"/>
          </ac:cxnSpMkLst>
        </pc:cxnChg>
        <pc:cxnChg chg="mod">
          <ac:chgData name="Reiji KOBAYASHI" userId="6a7beca970407859" providerId="LiveId" clId="{41B509A6-8E14-4622-B2BC-7D742CCE5F68}" dt="2019-05-10T05:37:42.321" v="1343" actId="1076"/>
          <ac:cxnSpMkLst>
            <pc:docMk/>
            <pc:sldMk cId="4253402532" sldId="283"/>
            <ac:cxnSpMk id="34" creationId="{4C6F3868-BA5A-4F57-9601-482BAAFBABA5}"/>
          </ac:cxnSpMkLst>
        </pc:cxnChg>
        <pc:cxnChg chg="mod">
          <ac:chgData name="Reiji KOBAYASHI" userId="6a7beca970407859" providerId="LiveId" clId="{41B509A6-8E14-4622-B2BC-7D742CCE5F68}" dt="2019-05-10T05:54:13.876" v="2074" actId="20577"/>
          <ac:cxnSpMkLst>
            <pc:docMk/>
            <pc:sldMk cId="4253402532" sldId="283"/>
            <ac:cxnSpMk id="59" creationId="{9C81CA89-09A0-47E4-9547-18625F28E748}"/>
          </ac:cxnSpMkLst>
        </pc:cxnChg>
      </pc:sldChg>
      <pc:sldChg chg="addSp delSp modSp">
        <pc:chgData name="Reiji KOBAYASHI" userId="6a7beca970407859" providerId="LiveId" clId="{41B509A6-8E14-4622-B2BC-7D742CCE5F68}" dt="2019-05-10T06:59:44.957" v="2699" actId="14100"/>
        <pc:sldMkLst>
          <pc:docMk/>
          <pc:sldMk cId="1912400941" sldId="288"/>
        </pc:sldMkLst>
        <pc:spChg chg="mod">
          <ac:chgData name="Reiji KOBAYASHI" userId="6a7beca970407859" providerId="LiveId" clId="{41B509A6-8E14-4622-B2BC-7D742CCE5F68}" dt="2019-05-10T00:45:51.764" v="27"/>
          <ac:spMkLst>
            <pc:docMk/>
            <pc:sldMk cId="1912400941" sldId="288"/>
            <ac:spMk id="2" creationId="{D510C2A5-2D92-4935-86F7-261740E39F25}"/>
          </ac:spMkLst>
        </pc:spChg>
        <pc:spChg chg="add del">
          <ac:chgData name="Reiji KOBAYASHI" userId="6a7beca970407859" providerId="LiveId" clId="{41B509A6-8E14-4622-B2BC-7D742CCE5F68}" dt="2019-05-10T00:47:37.854" v="68"/>
          <ac:spMkLst>
            <pc:docMk/>
            <pc:sldMk cId="1912400941" sldId="288"/>
            <ac:spMk id="3" creationId="{83D83B6F-0791-4493-8EB0-B48A425211B7}"/>
          </ac:spMkLst>
        </pc:spChg>
        <pc:spChg chg="add del">
          <ac:chgData name="Reiji KOBAYASHI" userId="6a7beca970407859" providerId="LiveId" clId="{41B509A6-8E14-4622-B2BC-7D742CCE5F68}" dt="2019-05-10T00:47:41.237" v="70"/>
          <ac:spMkLst>
            <pc:docMk/>
            <pc:sldMk cId="1912400941" sldId="288"/>
            <ac:spMk id="4" creationId="{58152534-2B62-47EF-BE76-972AEB5653C5}"/>
          </ac:spMkLst>
        </pc:spChg>
        <pc:spChg chg="mod">
          <ac:chgData name="Reiji KOBAYASHI" userId="6a7beca970407859" providerId="LiveId" clId="{41B509A6-8E14-4622-B2BC-7D742CCE5F68}" dt="2019-05-10T06:59:38.390" v="2698" actId="14100"/>
          <ac:spMkLst>
            <pc:docMk/>
            <pc:sldMk cId="1912400941" sldId="288"/>
            <ac:spMk id="9" creationId="{06FCF526-1FC7-4351-9B12-40AB36D29B42}"/>
          </ac:spMkLst>
        </pc:spChg>
        <pc:spChg chg="mod">
          <ac:chgData name="Reiji KOBAYASHI" userId="6a7beca970407859" providerId="LiveId" clId="{41B509A6-8E14-4622-B2BC-7D742CCE5F68}" dt="2019-05-10T04:59:55.458" v="769" actId="1076"/>
          <ac:spMkLst>
            <pc:docMk/>
            <pc:sldMk cId="1912400941" sldId="288"/>
            <ac:spMk id="12" creationId="{205185AE-C68D-494B-8B9E-D27935B349AF}"/>
          </ac:spMkLst>
        </pc:spChg>
        <pc:spChg chg="mod">
          <ac:chgData name="Reiji KOBAYASHI" userId="6a7beca970407859" providerId="LiveId" clId="{41B509A6-8E14-4622-B2BC-7D742CCE5F68}" dt="2019-05-10T05:01:15.845" v="772" actId="1076"/>
          <ac:spMkLst>
            <pc:docMk/>
            <pc:sldMk cId="1912400941" sldId="288"/>
            <ac:spMk id="14" creationId="{B43D9F0F-3BEB-43DA-8D6C-2E0A95C620F7}"/>
          </ac:spMkLst>
        </pc:spChg>
        <pc:picChg chg="mod">
          <ac:chgData name="Reiji KOBAYASHI" userId="6a7beca970407859" providerId="LiveId" clId="{41B509A6-8E14-4622-B2BC-7D742CCE5F68}" dt="2019-05-10T06:59:44.957" v="2699" actId="14100"/>
          <ac:picMkLst>
            <pc:docMk/>
            <pc:sldMk cId="1912400941" sldId="288"/>
            <ac:picMk id="11" creationId="{BC223877-577B-4285-9351-7261F8A3D767}"/>
          </ac:picMkLst>
        </pc:picChg>
        <pc:cxnChg chg="mod">
          <ac:chgData name="Reiji KOBAYASHI" userId="6a7beca970407859" providerId="LiveId" clId="{41B509A6-8E14-4622-B2BC-7D742CCE5F68}" dt="2019-05-10T05:00:40.557" v="770" actId="14100"/>
          <ac:cxnSpMkLst>
            <pc:docMk/>
            <pc:sldMk cId="1912400941" sldId="288"/>
            <ac:cxnSpMk id="13" creationId="{DC5262A7-DD29-4A50-83D1-B4027C23DEE5}"/>
          </ac:cxnSpMkLst>
        </pc:cxnChg>
      </pc:sldChg>
      <pc:sldChg chg="addSp delSp modSp">
        <pc:chgData name="Reiji KOBAYASHI" userId="6a7beca970407859" providerId="LiveId" clId="{41B509A6-8E14-4622-B2BC-7D742CCE5F68}" dt="2019-05-10T01:10:49.678" v="250" actId="14100"/>
        <pc:sldMkLst>
          <pc:docMk/>
          <pc:sldMk cId="1255591680" sldId="289"/>
        </pc:sldMkLst>
        <pc:spChg chg="mod">
          <ac:chgData name="Reiji KOBAYASHI" userId="6a7beca970407859" providerId="LiveId" clId="{41B509A6-8E14-4622-B2BC-7D742CCE5F68}" dt="2019-05-10T01:10:16.063" v="246"/>
          <ac:spMkLst>
            <pc:docMk/>
            <pc:sldMk cId="1255591680" sldId="289"/>
            <ac:spMk id="10" creationId="{58CC2627-E4C3-4F35-93C0-28472298117C}"/>
          </ac:spMkLst>
        </pc:spChg>
        <pc:picChg chg="add del mod">
          <ac:chgData name="Reiji KOBAYASHI" userId="6a7beca970407859" providerId="LiveId" clId="{41B509A6-8E14-4622-B2BC-7D742CCE5F68}" dt="2019-05-10T01:10:41.105" v="249" actId="1037"/>
          <ac:picMkLst>
            <pc:docMk/>
            <pc:sldMk cId="1255591680" sldId="289"/>
            <ac:picMk id="17" creationId="{99C0BDA0-C888-4CEE-AD7B-06BD4E81BCBF}"/>
          </ac:picMkLst>
        </pc:picChg>
        <pc:picChg chg="mod">
          <ac:chgData name="Reiji KOBAYASHI" userId="6a7beca970407859" providerId="LiveId" clId="{41B509A6-8E14-4622-B2BC-7D742CCE5F68}" dt="2019-05-10T01:10:49.678" v="250" actId="14100"/>
          <ac:picMkLst>
            <pc:docMk/>
            <pc:sldMk cId="1255591680" sldId="289"/>
            <ac:picMk id="18" creationId="{B93B9773-21FA-4C87-B558-EFBCA56FCED7}"/>
          </ac:picMkLst>
        </pc:picChg>
      </pc:sldChg>
      <pc:sldChg chg="del">
        <pc:chgData name="Reiji KOBAYASHI" userId="6a7beca970407859" providerId="LiveId" clId="{41B509A6-8E14-4622-B2BC-7D742CCE5F68}" dt="2019-05-10T01:20:03.475" v="326" actId="2696"/>
        <pc:sldMkLst>
          <pc:docMk/>
          <pc:sldMk cId="1125910172" sldId="290"/>
        </pc:sldMkLst>
      </pc:sldChg>
      <pc:sldChg chg="addSp delSp modSp">
        <pc:chgData name="Reiji KOBAYASHI" userId="6a7beca970407859" providerId="LiveId" clId="{41B509A6-8E14-4622-B2BC-7D742CCE5F68}" dt="2019-05-10T05:07:43.964" v="799" actId="14100"/>
        <pc:sldMkLst>
          <pc:docMk/>
          <pc:sldMk cId="1015456907" sldId="291"/>
        </pc:sldMkLst>
        <pc:spChg chg="del">
          <ac:chgData name="Reiji KOBAYASHI" userId="6a7beca970407859" providerId="LiveId" clId="{41B509A6-8E14-4622-B2BC-7D742CCE5F68}" dt="2019-05-10T02:21:48.939" v="664" actId="478"/>
          <ac:spMkLst>
            <pc:docMk/>
            <pc:sldMk cId="1015456907" sldId="291"/>
            <ac:spMk id="4" creationId="{8760A883-3196-4CD6-9417-A3B919B2AF27}"/>
          </ac:spMkLst>
        </pc:spChg>
        <pc:spChg chg="del">
          <ac:chgData name="Reiji KOBAYASHI" userId="6a7beca970407859" providerId="LiveId" clId="{41B509A6-8E14-4622-B2BC-7D742CCE5F68}" dt="2019-05-10T01:21:50.096" v="332" actId="478"/>
          <ac:spMkLst>
            <pc:docMk/>
            <pc:sldMk cId="1015456907" sldId="291"/>
            <ac:spMk id="15" creationId="{D75EE8D6-D9D0-4147-8577-5C99D9113056}"/>
          </ac:spMkLst>
        </pc:spChg>
        <pc:spChg chg="del">
          <ac:chgData name="Reiji KOBAYASHI" userId="6a7beca970407859" providerId="LiveId" clId="{41B509A6-8E14-4622-B2BC-7D742CCE5F68}" dt="2019-05-10T01:21:59.124" v="335" actId="478"/>
          <ac:spMkLst>
            <pc:docMk/>
            <pc:sldMk cId="1015456907" sldId="291"/>
            <ac:spMk id="17" creationId="{60F3A287-64C4-46C3-A39F-00D8F95C3626}"/>
          </ac:spMkLst>
        </pc:spChg>
        <pc:spChg chg="add mod">
          <ac:chgData name="Reiji KOBAYASHI" userId="6a7beca970407859" providerId="LiveId" clId="{41B509A6-8E14-4622-B2BC-7D742CCE5F68}" dt="2019-05-10T05:05:49.022" v="788" actId="20577"/>
          <ac:spMkLst>
            <pc:docMk/>
            <pc:sldMk cId="1015456907" sldId="291"/>
            <ac:spMk id="19" creationId="{AD8C1AE8-EB81-42B9-B6E5-30C3D022A97E}"/>
          </ac:spMkLst>
        </pc:spChg>
        <pc:spChg chg="mod">
          <ac:chgData name="Reiji KOBAYASHI" userId="6a7beca970407859" providerId="LiveId" clId="{41B509A6-8E14-4622-B2BC-7D742CCE5F68}" dt="2019-05-10T01:25:15.010" v="459"/>
          <ac:spMkLst>
            <pc:docMk/>
            <pc:sldMk cId="1015456907" sldId="291"/>
            <ac:spMk id="21" creationId="{A86F620D-EDC9-412E-A3BF-C500BA23C274}"/>
          </ac:spMkLst>
        </pc:spChg>
        <pc:spChg chg="mod">
          <ac:chgData name="Reiji KOBAYASHI" userId="6a7beca970407859" providerId="LiveId" clId="{41B509A6-8E14-4622-B2BC-7D742CCE5F68}" dt="2019-05-10T01:25:30.338" v="460"/>
          <ac:spMkLst>
            <pc:docMk/>
            <pc:sldMk cId="1015456907" sldId="291"/>
            <ac:spMk id="22" creationId="{84EB0337-4E82-4D6E-94D6-5F9D3A75C2A1}"/>
          </ac:spMkLst>
        </pc:spChg>
        <pc:spChg chg="mod">
          <ac:chgData name="Reiji KOBAYASHI" userId="6a7beca970407859" providerId="LiveId" clId="{41B509A6-8E14-4622-B2BC-7D742CCE5F68}" dt="2019-05-10T02:22:09.412" v="665" actId="14100"/>
          <ac:spMkLst>
            <pc:docMk/>
            <pc:sldMk cId="1015456907" sldId="291"/>
            <ac:spMk id="23" creationId="{0765FAB7-5C55-47F4-AC8E-878DB4C6FF1A}"/>
          </ac:spMkLst>
        </pc:spChg>
        <pc:spChg chg="add mod">
          <ac:chgData name="Reiji KOBAYASHI" userId="6a7beca970407859" providerId="LiveId" clId="{41B509A6-8E14-4622-B2BC-7D742CCE5F68}" dt="2019-05-10T05:06:08.262" v="795" actId="20577"/>
          <ac:spMkLst>
            <pc:docMk/>
            <pc:sldMk cId="1015456907" sldId="291"/>
            <ac:spMk id="30" creationId="{8B521491-5462-48C7-A20D-D7C2BDABE239}"/>
          </ac:spMkLst>
        </pc:spChg>
        <pc:spChg chg="add mod">
          <ac:chgData name="Reiji KOBAYASHI" userId="6a7beca970407859" providerId="LiveId" clId="{41B509A6-8E14-4622-B2BC-7D742CCE5F68}" dt="2019-05-10T05:05:57.297" v="791" actId="20577"/>
          <ac:spMkLst>
            <pc:docMk/>
            <pc:sldMk cId="1015456907" sldId="291"/>
            <ac:spMk id="33" creationId="{A8ED3F1E-F1CA-40F2-A9C7-1EEDF213E407}"/>
          </ac:spMkLst>
        </pc:spChg>
        <pc:spChg chg="del">
          <ac:chgData name="Reiji KOBAYASHI" userId="6a7beca970407859" providerId="LiveId" clId="{41B509A6-8E14-4622-B2BC-7D742CCE5F68}" dt="2019-05-10T01:22:02.395" v="336" actId="478"/>
          <ac:spMkLst>
            <pc:docMk/>
            <pc:sldMk cId="1015456907" sldId="291"/>
            <ac:spMk id="34" creationId="{07EB9847-2D02-4588-84C9-92F806F0921E}"/>
          </ac:spMkLst>
        </pc:spChg>
        <pc:grpChg chg="mod">
          <ac:chgData name="Reiji KOBAYASHI" userId="6a7beca970407859" providerId="LiveId" clId="{41B509A6-8E14-4622-B2BC-7D742CCE5F68}" dt="2019-05-10T01:21:40.001" v="330" actId="1076"/>
          <ac:grpSpMkLst>
            <pc:docMk/>
            <pc:sldMk cId="1015456907" sldId="291"/>
            <ac:grpSpMk id="14" creationId="{D7073445-3200-4FF3-863F-5B4E2ACE9703}"/>
          </ac:grpSpMkLst>
        </pc:grpChg>
        <pc:picChg chg="mod">
          <ac:chgData name="Reiji KOBAYASHI" userId="6a7beca970407859" providerId="LiveId" clId="{41B509A6-8E14-4622-B2BC-7D742CCE5F68}" dt="2019-05-10T01:21:15.727" v="329" actId="14826"/>
          <ac:picMkLst>
            <pc:docMk/>
            <pc:sldMk cId="1015456907" sldId="291"/>
            <ac:picMk id="8" creationId="{CFB1AFE4-C27B-4926-82B1-CED16B60A752}"/>
          </ac:picMkLst>
        </pc:picChg>
        <pc:cxnChg chg="del">
          <ac:chgData name="Reiji KOBAYASHI" userId="6a7beca970407859" providerId="LiveId" clId="{41B509A6-8E14-4622-B2BC-7D742CCE5F68}" dt="2019-05-10T01:21:56.479" v="334" actId="478"/>
          <ac:cxnSpMkLst>
            <pc:docMk/>
            <pc:sldMk cId="1015456907" sldId="291"/>
            <ac:cxnSpMk id="6" creationId="{68A26075-6216-41F5-A3EE-09F17148723A}"/>
          </ac:cxnSpMkLst>
        </pc:cxnChg>
        <pc:cxnChg chg="del mod">
          <ac:chgData name="Reiji KOBAYASHI" userId="6a7beca970407859" providerId="LiveId" clId="{41B509A6-8E14-4622-B2BC-7D742CCE5F68}" dt="2019-05-10T01:21:53.553" v="333" actId="478"/>
          <ac:cxnSpMkLst>
            <pc:docMk/>
            <pc:sldMk cId="1015456907" sldId="291"/>
            <ac:cxnSpMk id="13" creationId="{BE86F0B8-13FD-4A2C-8CB6-FF8AE2EFEBF3}"/>
          </ac:cxnSpMkLst>
        </pc:cxnChg>
        <pc:cxnChg chg="add mod">
          <ac:chgData name="Reiji KOBAYASHI" userId="6a7beca970407859" providerId="LiveId" clId="{41B509A6-8E14-4622-B2BC-7D742CCE5F68}" dt="2019-05-10T05:04:31.281" v="775" actId="14100"/>
          <ac:cxnSpMkLst>
            <pc:docMk/>
            <pc:sldMk cId="1015456907" sldId="291"/>
            <ac:cxnSpMk id="17" creationId="{2BDED468-420B-408E-8D20-EE9CBA3FE9AA}"/>
          </ac:cxnSpMkLst>
        </pc:cxnChg>
        <pc:cxnChg chg="add del mod">
          <ac:chgData name="Reiji KOBAYASHI" userId="6a7beca970407859" providerId="LiveId" clId="{41B509A6-8E14-4622-B2BC-7D742CCE5F68}" dt="2019-05-10T05:07:15.044" v="798" actId="478"/>
          <ac:cxnSpMkLst>
            <pc:docMk/>
            <pc:sldMk cId="1015456907" sldId="291"/>
            <ac:cxnSpMk id="20" creationId="{42A31AED-946D-48A8-A4A2-585EC3461574}"/>
          </ac:cxnSpMkLst>
        </pc:cxnChg>
        <pc:cxnChg chg="mod">
          <ac:chgData name="Reiji KOBAYASHI" userId="6a7beca970407859" providerId="LiveId" clId="{41B509A6-8E14-4622-B2BC-7D742CCE5F68}" dt="2019-05-10T05:07:43.964" v="799" actId="14100"/>
          <ac:cxnSpMkLst>
            <pc:docMk/>
            <pc:sldMk cId="1015456907" sldId="291"/>
            <ac:cxnSpMk id="25" creationId="{6A58F0F3-059A-45CA-B65B-E7486526FBD7}"/>
          </ac:cxnSpMkLst>
        </pc:cxnChg>
        <pc:cxnChg chg="mod">
          <ac:chgData name="Reiji KOBAYASHI" userId="6a7beca970407859" providerId="LiveId" clId="{41B509A6-8E14-4622-B2BC-7D742CCE5F68}" dt="2019-05-10T02:22:12.854" v="666" actId="14100"/>
          <ac:cxnSpMkLst>
            <pc:docMk/>
            <pc:sldMk cId="1015456907" sldId="291"/>
            <ac:cxnSpMk id="26" creationId="{A4E8BD46-1526-4AE9-A954-40398994372E}"/>
          </ac:cxnSpMkLst>
        </pc:cxnChg>
        <pc:cxnChg chg="add mod">
          <ac:chgData name="Reiji KOBAYASHI" userId="6a7beca970407859" providerId="LiveId" clId="{41B509A6-8E14-4622-B2BC-7D742CCE5F68}" dt="2019-05-10T01:28:40.610" v="500" actId="14100"/>
          <ac:cxnSpMkLst>
            <pc:docMk/>
            <pc:sldMk cId="1015456907" sldId="291"/>
            <ac:cxnSpMk id="28" creationId="{DDB67252-E773-449F-8A7B-E091360DC383}"/>
          </ac:cxnSpMkLst>
        </pc:cxnChg>
        <pc:cxnChg chg="del">
          <ac:chgData name="Reiji KOBAYASHI" userId="6a7beca970407859" providerId="LiveId" clId="{41B509A6-8E14-4622-B2BC-7D742CCE5F68}" dt="2019-05-10T01:22:02.395" v="336" actId="478"/>
          <ac:cxnSpMkLst>
            <pc:docMk/>
            <pc:sldMk cId="1015456907" sldId="291"/>
            <ac:cxnSpMk id="29" creationId="{03DDF335-F3E5-46CF-9833-BDB0E1BAE5AD}"/>
          </ac:cxnSpMkLst>
        </pc:cxnChg>
        <pc:cxnChg chg="add mod">
          <ac:chgData name="Reiji KOBAYASHI" userId="6a7beca970407859" providerId="LiveId" clId="{41B509A6-8E14-4622-B2BC-7D742CCE5F68}" dt="2019-05-10T02:20:18.906" v="663" actId="14100"/>
          <ac:cxnSpMkLst>
            <pc:docMk/>
            <pc:sldMk cId="1015456907" sldId="291"/>
            <ac:cxnSpMk id="31" creationId="{D20F678A-2485-426B-BC2A-7BC5D5B7691A}"/>
          </ac:cxnSpMkLst>
        </pc:cxnChg>
      </pc:sldChg>
      <pc:sldChg chg="addSp delSp modSp">
        <pc:chgData name="Reiji KOBAYASHI" userId="6a7beca970407859" providerId="LiveId" clId="{41B509A6-8E14-4622-B2BC-7D742CCE5F68}" dt="2019-05-10T07:00:11.534" v="2714"/>
        <pc:sldMkLst>
          <pc:docMk/>
          <pc:sldMk cId="3453942406" sldId="292"/>
        </pc:sldMkLst>
        <pc:spChg chg="add mod">
          <ac:chgData name="Reiji KOBAYASHI" userId="6a7beca970407859" providerId="LiveId" clId="{41B509A6-8E14-4622-B2BC-7D742CCE5F68}" dt="2019-05-10T01:11:54.734" v="258" actId="14100"/>
          <ac:spMkLst>
            <pc:docMk/>
            <pc:sldMk cId="3453942406" sldId="292"/>
            <ac:spMk id="3" creationId="{923B4427-C347-4881-889C-4A0401E8E0D6}"/>
          </ac:spMkLst>
        </pc:spChg>
        <pc:spChg chg="mod">
          <ac:chgData name="Reiji KOBAYASHI" userId="6a7beca970407859" providerId="LiveId" clId="{41B509A6-8E14-4622-B2BC-7D742CCE5F68}" dt="2019-05-10T01:11:17.994" v="251" actId="1076"/>
          <ac:spMkLst>
            <pc:docMk/>
            <pc:sldMk cId="3453942406" sldId="292"/>
            <ac:spMk id="9" creationId="{D54230E6-3F4F-4A1F-9BCD-5AF84A7B6488}"/>
          </ac:spMkLst>
        </pc:spChg>
        <pc:spChg chg="mod">
          <ac:chgData name="Reiji KOBAYASHI" userId="6a7beca970407859" providerId="LiveId" clId="{41B509A6-8E14-4622-B2BC-7D742CCE5F68}" dt="2019-05-10T07:00:11.534" v="2714"/>
          <ac:spMkLst>
            <pc:docMk/>
            <pc:sldMk cId="3453942406" sldId="292"/>
            <ac:spMk id="12" creationId="{47E35C91-1A9F-4E68-857A-45C8BD96229B}"/>
          </ac:spMkLst>
        </pc:spChg>
        <pc:cxnChg chg="mod">
          <ac:chgData name="Reiji KOBAYASHI" userId="6a7beca970407859" providerId="LiveId" clId="{41B509A6-8E14-4622-B2BC-7D742CCE5F68}" dt="2019-05-10T01:12:35.840" v="324" actId="14100"/>
          <ac:cxnSpMkLst>
            <pc:docMk/>
            <pc:sldMk cId="3453942406" sldId="292"/>
            <ac:cxnSpMk id="6" creationId="{3217C7A1-26CE-47C0-AD31-B0644D58CDD8}"/>
          </ac:cxnSpMkLst>
        </pc:cxnChg>
        <pc:cxnChg chg="del mod">
          <ac:chgData name="Reiji KOBAYASHI" userId="6a7beca970407859" providerId="LiveId" clId="{41B509A6-8E14-4622-B2BC-7D742CCE5F68}" dt="2019-05-10T01:11:24.494" v="253" actId="478"/>
          <ac:cxnSpMkLst>
            <pc:docMk/>
            <pc:sldMk cId="3453942406" sldId="292"/>
            <ac:cxnSpMk id="7" creationId="{45BE74E9-4511-4BE5-AAF4-1D4D64556B35}"/>
          </ac:cxnSpMkLst>
        </pc:cxnChg>
      </pc:sldChg>
      <pc:sldChg chg="addSp delSp modSp">
        <pc:chgData name="Reiji KOBAYASHI" userId="6a7beca970407859" providerId="LiveId" clId="{41B509A6-8E14-4622-B2BC-7D742CCE5F68}" dt="2019-05-10T05:16:09.522" v="908"/>
        <pc:sldMkLst>
          <pc:docMk/>
          <pc:sldMk cId="3398404463" sldId="294"/>
        </pc:sldMkLst>
        <pc:spChg chg="mod">
          <ac:chgData name="Reiji KOBAYASHI" userId="6a7beca970407859" providerId="LiveId" clId="{41B509A6-8E14-4622-B2BC-7D742CCE5F68}" dt="2019-05-10T05:13:50.441" v="887"/>
          <ac:spMkLst>
            <pc:docMk/>
            <pc:sldMk cId="3398404463" sldId="294"/>
            <ac:spMk id="2" creationId="{54751A0D-A5A9-4B22-8B04-CC1ECBFBF903}"/>
          </ac:spMkLst>
        </pc:spChg>
        <pc:spChg chg="mod">
          <ac:chgData name="Reiji KOBAYASHI" userId="6a7beca970407859" providerId="LiveId" clId="{41B509A6-8E14-4622-B2BC-7D742CCE5F68}" dt="2019-05-10T05:10:50.002" v="843" actId="20577"/>
          <ac:spMkLst>
            <pc:docMk/>
            <pc:sldMk cId="3398404463" sldId="294"/>
            <ac:spMk id="5" creationId="{8461F0C3-321C-4C20-8554-3D29998217D6}"/>
          </ac:spMkLst>
        </pc:spChg>
        <pc:spChg chg="mod">
          <ac:chgData name="Reiji KOBAYASHI" userId="6a7beca970407859" providerId="LiveId" clId="{41B509A6-8E14-4622-B2BC-7D742CCE5F68}" dt="2019-05-10T05:16:09.522" v="908"/>
          <ac:spMkLst>
            <pc:docMk/>
            <pc:sldMk cId="3398404463" sldId="294"/>
            <ac:spMk id="8" creationId="{D5504C11-5CAF-4D09-85F5-2884C5CE46FA}"/>
          </ac:spMkLst>
        </pc:spChg>
        <pc:spChg chg="add mod">
          <ac:chgData name="Reiji KOBAYASHI" userId="6a7beca970407859" providerId="LiveId" clId="{41B509A6-8E14-4622-B2BC-7D742CCE5F68}" dt="2019-05-10T05:13:09.998" v="876" actId="1076"/>
          <ac:spMkLst>
            <pc:docMk/>
            <pc:sldMk cId="3398404463" sldId="294"/>
            <ac:spMk id="10" creationId="{13816097-F249-43A5-A63C-E028D4137268}"/>
          </ac:spMkLst>
        </pc:spChg>
        <pc:spChg chg="add mod">
          <ac:chgData name="Reiji KOBAYASHI" userId="6a7beca970407859" providerId="LiveId" clId="{41B509A6-8E14-4622-B2BC-7D742CCE5F68}" dt="2019-05-10T05:13:04.299" v="875" actId="1076"/>
          <ac:spMkLst>
            <pc:docMk/>
            <pc:sldMk cId="3398404463" sldId="294"/>
            <ac:spMk id="11" creationId="{351AAAC3-7FC0-4029-B394-76F033E79BF0}"/>
          </ac:spMkLst>
        </pc:spChg>
        <pc:picChg chg="add mod">
          <ac:chgData name="Reiji KOBAYASHI" userId="6a7beca970407859" providerId="LiveId" clId="{41B509A6-8E14-4622-B2BC-7D742CCE5F68}" dt="2019-05-10T05:15:32.301" v="890" actId="14100"/>
          <ac:picMkLst>
            <pc:docMk/>
            <pc:sldMk cId="3398404463" sldId="294"/>
            <ac:picMk id="3" creationId="{0FF2D52B-8A5E-4CF7-9C7D-A4D333363F9C}"/>
          </ac:picMkLst>
        </pc:picChg>
        <pc:picChg chg="mod">
          <ac:chgData name="Reiji KOBAYASHI" userId="6a7beca970407859" providerId="LiveId" clId="{41B509A6-8E14-4622-B2BC-7D742CCE5F68}" dt="2019-05-10T05:14:43.130" v="888" actId="14826"/>
          <ac:picMkLst>
            <pc:docMk/>
            <pc:sldMk cId="3398404463" sldId="294"/>
            <ac:picMk id="7" creationId="{48280E1E-D0E0-4A42-9F80-1F914F7AE3DF}"/>
          </ac:picMkLst>
        </pc:picChg>
        <pc:picChg chg="del">
          <ac:chgData name="Reiji KOBAYASHI" userId="6a7beca970407859" providerId="LiveId" clId="{41B509A6-8E14-4622-B2BC-7D742CCE5F68}" dt="2019-05-10T05:10:18.457" v="802" actId="478"/>
          <ac:picMkLst>
            <pc:docMk/>
            <pc:sldMk cId="3398404463" sldId="294"/>
            <ac:picMk id="9" creationId="{E2CBD88A-5F62-4E10-BB7E-963806831772}"/>
          </ac:picMkLst>
        </pc:picChg>
      </pc:sldChg>
      <pc:sldChg chg="del">
        <pc:chgData name="Reiji KOBAYASHI" userId="6a7beca970407859" providerId="LiveId" clId="{41B509A6-8E14-4622-B2BC-7D742CCE5F68}" dt="2019-05-10T05:21:57.877" v="998" actId="2696"/>
        <pc:sldMkLst>
          <pc:docMk/>
          <pc:sldMk cId="536735981" sldId="295"/>
        </pc:sldMkLst>
      </pc:sldChg>
      <pc:sldChg chg="addSp delSp modSp delAnim modAnim">
        <pc:chgData name="Reiji KOBAYASHI" userId="6a7beca970407859" providerId="LiveId" clId="{41B509A6-8E14-4622-B2BC-7D742CCE5F68}" dt="2019-05-10T05:29:47.575" v="1013" actId="167"/>
        <pc:sldMkLst>
          <pc:docMk/>
          <pc:sldMk cId="4194968346" sldId="297"/>
        </pc:sldMkLst>
        <pc:spChg chg="mod">
          <ac:chgData name="Reiji KOBAYASHI" userId="6a7beca970407859" providerId="LiveId" clId="{41B509A6-8E14-4622-B2BC-7D742CCE5F68}" dt="2019-05-10T05:27:42.892" v="1010" actId="20577"/>
          <ac:spMkLst>
            <pc:docMk/>
            <pc:sldMk cId="4194968346" sldId="297"/>
            <ac:spMk id="7" creationId="{F0925A4F-7DC5-4DA5-A708-97A6559450F1}"/>
          </ac:spMkLst>
        </pc:spChg>
        <pc:spChg chg="mod">
          <ac:chgData name="Reiji KOBAYASHI" userId="6a7beca970407859" providerId="LiveId" clId="{41B509A6-8E14-4622-B2BC-7D742CCE5F68}" dt="2019-05-10T05:23:08.629" v="1001" actId="1076"/>
          <ac:spMkLst>
            <pc:docMk/>
            <pc:sldMk cId="4194968346" sldId="297"/>
            <ac:spMk id="15" creationId="{EBD6468C-0045-4658-8EC8-F1315649ACFC}"/>
          </ac:spMkLst>
        </pc:spChg>
        <pc:picChg chg="add mod ord">
          <ac:chgData name="Reiji KOBAYASHI" userId="6a7beca970407859" providerId="LiveId" clId="{41B509A6-8E14-4622-B2BC-7D742CCE5F68}" dt="2019-05-10T05:29:47.575" v="1013" actId="167"/>
          <ac:picMkLst>
            <pc:docMk/>
            <pc:sldMk cId="4194968346" sldId="297"/>
            <ac:picMk id="3" creationId="{78C1CF5F-8ABC-47A4-931D-4882C6427457}"/>
          </ac:picMkLst>
        </pc:picChg>
        <pc:picChg chg="mod">
          <ac:chgData name="Reiji KOBAYASHI" userId="6a7beca970407859" providerId="LiveId" clId="{41B509A6-8E14-4622-B2BC-7D742CCE5F68}" dt="2019-05-10T05:25:42.335" v="1005" actId="14826"/>
          <ac:picMkLst>
            <pc:docMk/>
            <pc:sldMk cId="4194968346" sldId="297"/>
            <ac:picMk id="4" creationId="{D429D51C-5ECA-4D72-85D2-FD0182D0EC28}"/>
          </ac:picMkLst>
        </pc:picChg>
        <pc:picChg chg="del">
          <ac:chgData name="Reiji KOBAYASHI" userId="6a7beca970407859" providerId="LiveId" clId="{41B509A6-8E14-4622-B2BC-7D742CCE5F68}" dt="2019-05-10T05:25:56.920" v="1006" actId="478"/>
          <ac:picMkLst>
            <pc:docMk/>
            <pc:sldMk cId="4194968346" sldId="297"/>
            <ac:picMk id="10" creationId="{9006F519-6480-42F9-B8A0-DB01A6F03CAF}"/>
          </ac:picMkLst>
        </pc:picChg>
      </pc:sldChg>
      <pc:sldChg chg="addSp delSp modSp">
        <pc:chgData name="Reiji KOBAYASHI" userId="6a7beca970407859" providerId="LiveId" clId="{41B509A6-8E14-4622-B2BC-7D742CCE5F68}" dt="2019-05-10T07:01:22.467" v="2720"/>
        <pc:sldMkLst>
          <pc:docMk/>
          <pc:sldMk cId="3108262187" sldId="298"/>
        </pc:sldMkLst>
        <pc:spChg chg="mod">
          <ac:chgData name="Reiji KOBAYASHI" userId="6a7beca970407859" providerId="LiveId" clId="{41B509A6-8E14-4622-B2BC-7D742CCE5F68}" dt="2019-05-10T07:01:22.467" v="2720"/>
          <ac:spMkLst>
            <pc:docMk/>
            <pc:sldMk cId="3108262187" sldId="298"/>
            <ac:spMk id="5" creationId="{66D6293C-B81F-40E5-9753-F6FDD776682A}"/>
          </ac:spMkLst>
        </pc:spChg>
        <pc:spChg chg="mod">
          <ac:chgData name="Reiji KOBAYASHI" userId="6a7beca970407859" providerId="LiveId" clId="{41B509A6-8E14-4622-B2BC-7D742CCE5F68}" dt="2019-05-10T06:41:54.474" v="2618" actId="1037"/>
          <ac:spMkLst>
            <pc:docMk/>
            <pc:sldMk cId="3108262187" sldId="298"/>
            <ac:spMk id="22" creationId="{27C4713A-8B9D-4297-BAFB-2AB1B58C9822}"/>
          </ac:spMkLst>
        </pc:spChg>
        <pc:spChg chg="mod">
          <ac:chgData name="Reiji KOBAYASHI" userId="6a7beca970407859" providerId="LiveId" clId="{41B509A6-8E14-4622-B2BC-7D742CCE5F68}" dt="2019-05-10T06:47:00.719" v="2654" actId="14100"/>
          <ac:spMkLst>
            <pc:docMk/>
            <pc:sldMk cId="3108262187" sldId="298"/>
            <ac:spMk id="27" creationId="{AA4BBFD9-A0E0-4609-BF60-97D0D60366B2}"/>
          </ac:spMkLst>
        </pc:spChg>
        <pc:spChg chg="mod">
          <ac:chgData name="Reiji KOBAYASHI" userId="6a7beca970407859" providerId="LiveId" clId="{41B509A6-8E14-4622-B2BC-7D742CCE5F68}" dt="2019-05-10T06:43:13.780" v="2648" actId="20577"/>
          <ac:spMkLst>
            <pc:docMk/>
            <pc:sldMk cId="3108262187" sldId="298"/>
            <ac:spMk id="44" creationId="{63964C46-B00B-4B02-B5C0-1EB55F9F047B}"/>
          </ac:spMkLst>
        </pc:spChg>
        <pc:spChg chg="mod">
          <ac:chgData name="Reiji KOBAYASHI" userId="6a7beca970407859" providerId="LiveId" clId="{41B509A6-8E14-4622-B2BC-7D742CCE5F68}" dt="2019-05-10T06:43:21.416" v="2650" actId="1076"/>
          <ac:spMkLst>
            <pc:docMk/>
            <pc:sldMk cId="3108262187" sldId="298"/>
            <ac:spMk id="45" creationId="{05B38704-40CC-456E-A1F1-8908CB480FA7}"/>
          </ac:spMkLst>
        </pc:spChg>
        <pc:spChg chg="mod">
          <ac:chgData name="Reiji KOBAYASHI" userId="6a7beca970407859" providerId="LiveId" clId="{41B509A6-8E14-4622-B2BC-7D742CCE5F68}" dt="2019-05-10T06:43:04.396" v="2642" actId="1076"/>
          <ac:spMkLst>
            <pc:docMk/>
            <pc:sldMk cId="3108262187" sldId="298"/>
            <ac:spMk id="46" creationId="{0ABC0474-8ED5-4EAD-82C4-20D92EE58F4A}"/>
          </ac:spMkLst>
        </pc:spChg>
        <pc:spChg chg="mod">
          <ac:chgData name="Reiji KOBAYASHI" userId="6a7beca970407859" providerId="LiveId" clId="{41B509A6-8E14-4622-B2BC-7D742CCE5F68}" dt="2019-05-10T06:42:46.286" v="2631" actId="1038"/>
          <ac:spMkLst>
            <pc:docMk/>
            <pc:sldMk cId="3108262187" sldId="298"/>
            <ac:spMk id="47" creationId="{CAA3073C-1D69-4D89-9C58-9AD913F59E83}"/>
          </ac:spMkLst>
        </pc:spChg>
        <pc:grpChg chg="del">
          <ac:chgData name="Reiji KOBAYASHI" userId="6a7beca970407859" providerId="LiveId" clId="{41B509A6-8E14-4622-B2BC-7D742CCE5F68}" dt="2019-05-10T06:50:43.843" v="2690" actId="478"/>
          <ac:grpSpMkLst>
            <pc:docMk/>
            <pc:sldMk cId="3108262187" sldId="298"/>
            <ac:grpSpMk id="15" creationId="{39FB551C-CB1B-4A59-8469-45412F25C617}"/>
          </ac:grpSpMkLst>
        </pc:grpChg>
        <pc:grpChg chg="add mod">
          <ac:chgData name="Reiji KOBAYASHI" userId="6a7beca970407859" providerId="LiveId" clId="{41B509A6-8E14-4622-B2BC-7D742CCE5F68}" dt="2019-05-10T06:51:12.434" v="2697" actId="14100"/>
          <ac:grpSpMkLst>
            <pc:docMk/>
            <pc:sldMk cId="3108262187" sldId="298"/>
            <ac:grpSpMk id="53" creationId="{F02C25CD-BADC-4597-B302-8E419A04051C}"/>
          </ac:grpSpMkLst>
        </pc:grpChg>
        <pc:picChg chg="mod">
          <ac:chgData name="Reiji KOBAYASHI" userId="6a7beca970407859" providerId="LiveId" clId="{41B509A6-8E14-4622-B2BC-7D742CCE5F68}" dt="2019-05-10T06:41:38.824" v="2580" actId="14826"/>
          <ac:picMkLst>
            <pc:docMk/>
            <pc:sldMk cId="3108262187" sldId="298"/>
            <ac:picMk id="3" creationId="{8A583733-23FC-4F5D-AA4B-6EEAEA351A47}"/>
          </ac:picMkLst>
        </pc:picChg>
        <pc:picChg chg="mod">
          <ac:chgData name="Reiji KOBAYASHI" userId="6a7beca970407859" providerId="LiveId" clId="{41B509A6-8E14-4622-B2BC-7D742CCE5F68}" dt="2019-05-10T06:46:34.189" v="2652" actId="14826"/>
          <ac:picMkLst>
            <pc:docMk/>
            <pc:sldMk cId="3108262187" sldId="298"/>
            <ac:picMk id="4" creationId="{D51A2B8F-CE92-4AAD-A5E4-C700DD466869}"/>
          </ac:picMkLst>
        </pc:picChg>
        <pc:cxnChg chg="mod">
          <ac:chgData name="Reiji KOBAYASHI" userId="6a7beca970407859" providerId="LiveId" clId="{41B509A6-8E14-4622-B2BC-7D742CCE5F68}" dt="2019-05-10T06:43:31.116" v="2651" actId="14100"/>
          <ac:cxnSpMkLst>
            <pc:docMk/>
            <pc:sldMk cId="3108262187" sldId="298"/>
            <ac:cxnSpMk id="23" creationId="{E49F578D-8ECD-4E30-860E-250AD99FFFE3}"/>
          </ac:cxnSpMkLst>
        </pc:cxnChg>
        <pc:cxnChg chg="mod">
          <ac:chgData name="Reiji KOBAYASHI" userId="6a7beca970407859" providerId="LiveId" clId="{41B509A6-8E14-4622-B2BC-7D742CCE5F68}" dt="2019-05-10T06:47:00.719" v="2654" actId="14100"/>
          <ac:cxnSpMkLst>
            <pc:docMk/>
            <pc:sldMk cId="3108262187" sldId="298"/>
            <ac:cxnSpMk id="28" creationId="{997C480A-75D2-4E3F-9A2F-97C862B78BB2}"/>
          </ac:cxnSpMkLst>
        </pc:cxnChg>
      </pc:sldChg>
      <pc:sldChg chg="addSp delSp modSp add">
        <pc:chgData name="Reiji KOBAYASHI" userId="6a7beca970407859" providerId="LiveId" clId="{41B509A6-8E14-4622-B2BC-7D742CCE5F68}" dt="2019-05-10T06:21:41.406" v="2579"/>
        <pc:sldMkLst>
          <pc:docMk/>
          <pc:sldMk cId="1859156216" sldId="299"/>
        </pc:sldMkLst>
        <pc:spChg chg="mod">
          <ac:chgData name="Reiji KOBAYASHI" userId="6a7beca970407859" providerId="LiveId" clId="{41B509A6-8E14-4622-B2BC-7D742CCE5F68}" dt="2019-05-10T05:41:36.935" v="1414"/>
          <ac:spMkLst>
            <pc:docMk/>
            <pc:sldMk cId="1859156216" sldId="299"/>
            <ac:spMk id="2" creationId="{CB4874CE-90D3-44EC-AA1D-F9EEC044F3FB}"/>
          </ac:spMkLst>
        </pc:spChg>
        <pc:spChg chg="add mod">
          <ac:chgData name="Reiji KOBAYASHI" userId="6a7beca970407859" providerId="LiveId" clId="{41B509A6-8E14-4622-B2BC-7D742CCE5F68}" dt="2019-05-10T06:03:43.746" v="2547" actId="1076"/>
          <ac:spMkLst>
            <pc:docMk/>
            <pc:sldMk cId="1859156216" sldId="299"/>
            <ac:spMk id="5" creationId="{D13CA569-E979-4BD5-8FF8-96415B8E3CF7}"/>
          </ac:spMkLst>
        </pc:spChg>
        <pc:spChg chg="add mod">
          <ac:chgData name="Reiji KOBAYASHI" userId="6a7beca970407859" providerId="LiveId" clId="{41B509A6-8E14-4622-B2BC-7D742CCE5F68}" dt="2019-05-10T06:21:41.406" v="2579"/>
          <ac:spMkLst>
            <pc:docMk/>
            <pc:sldMk cId="1859156216" sldId="299"/>
            <ac:spMk id="11" creationId="{0F51FACE-86A4-4C3F-9E1B-DBD03421777D}"/>
          </ac:spMkLst>
        </pc:spChg>
        <pc:spChg chg="add mod">
          <ac:chgData name="Reiji KOBAYASHI" userId="6a7beca970407859" providerId="LiveId" clId="{41B509A6-8E14-4622-B2BC-7D742CCE5F68}" dt="2019-05-10T05:58:53.881" v="2135" actId="20577"/>
          <ac:spMkLst>
            <pc:docMk/>
            <pc:sldMk cId="1859156216" sldId="299"/>
            <ac:spMk id="16" creationId="{32194211-5A37-463E-AC9D-3ECAD401D87B}"/>
          </ac:spMkLst>
        </pc:spChg>
        <pc:picChg chg="add mod">
          <ac:chgData name="Reiji KOBAYASHI" userId="6a7beca970407859" providerId="LiveId" clId="{41B509A6-8E14-4622-B2BC-7D742CCE5F68}" dt="2019-05-10T06:03:39.914" v="2546" actId="14100"/>
          <ac:picMkLst>
            <pc:docMk/>
            <pc:sldMk cId="1859156216" sldId="299"/>
            <ac:picMk id="3" creationId="{E1B95FC1-D7E0-4B42-8F19-61F93E319787}"/>
          </ac:picMkLst>
        </pc:picChg>
        <pc:picChg chg="add mod">
          <ac:chgData name="Reiji KOBAYASHI" userId="6a7beca970407859" providerId="LiveId" clId="{41B509A6-8E14-4622-B2BC-7D742CCE5F68}" dt="2019-05-10T06:03:35.174" v="2545" actId="14100"/>
          <ac:picMkLst>
            <pc:docMk/>
            <pc:sldMk cId="1859156216" sldId="299"/>
            <ac:picMk id="4" creationId="{5EDAFA82-2D62-4C27-9AA0-DBFBA2AD6E68}"/>
          </ac:picMkLst>
        </pc:picChg>
        <pc:cxnChg chg="add del mod">
          <ac:chgData name="Reiji KOBAYASHI" userId="6a7beca970407859" providerId="LiveId" clId="{41B509A6-8E14-4622-B2BC-7D742CCE5F68}" dt="2019-05-10T05:58:32.691" v="2128" actId="478"/>
          <ac:cxnSpMkLst>
            <pc:docMk/>
            <pc:sldMk cId="1859156216" sldId="299"/>
            <ac:cxnSpMk id="6" creationId="{3F193AFC-5C19-4BE8-8886-1446B1A5AD63}"/>
          </ac:cxnSpMkLst>
        </pc:cxnChg>
        <pc:cxnChg chg="add del mod">
          <ac:chgData name="Reiji KOBAYASHI" userId="6a7beca970407859" providerId="LiveId" clId="{41B509A6-8E14-4622-B2BC-7D742CCE5F68}" dt="2019-05-10T05:58:32.691" v="2128" actId="478"/>
          <ac:cxnSpMkLst>
            <pc:docMk/>
            <pc:sldMk cId="1859156216" sldId="299"/>
            <ac:cxnSpMk id="8" creationId="{BB03F958-EA59-47AF-8475-ABAD94AAE403}"/>
          </ac:cxnSpMkLst>
        </pc:cxnChg>
      </pc:sldChg>
      <pc:sldChg chg="addSp modSp add ord modTransition">
        <pc:chgData name="Reiji KOBAYASHI" userId="6a7beca970407859" providerId="LiveId" clId="{41B509A6-8E14-4622-B2BC-7D742CCE5F68}" dt="2019-05-10T06:50:33.222" v="2689" actId="14100"/>
        <pc:sldMkLst>
          <pc:docMk/>
          <pc:sldMk cId="1413314808" sldId="300"/>
        </pc:sldMkLst>
        <pc:grpChg chg="mod">
          <ac:chgData name="Reiji KOBAYASHI" userId="6a7beca970407859" providerId="LiveId" clId="{41B509A6-8E14-4622-B2BC-7D742CCE5F68}" dt="2019-05-10T06:50:33.222" v="2689" actId="14100"/>
          <ac:grpSpMkLst>
            <pc:docMk/>
            <pc:sldMk cId="1413314808" sldId="300"/>
            <ac:grpSpMk id="15" creationId="{39FB551C-CB1B-4A59-8469-45412F25C617}"/>
          </ac:grpSpMkLst>
        </pc:grpChg>
        <pc:cxnChg chg="add mod">
          <ac:chgData name="Reiji KOBAYASHI" userId="6a7beca970407859" providerId="LiveId" clId="{41B509A6-8E14-4622-B2BC-7D742CCE5F68}" dt="2019-05-10T06:47:31.610" v="2658" actId="11529"/>
          <ac:cxnSpMkLst>
            <pc:docMk/>
            <pc:sldMk cId="1413314808" sldId="300"/>
            <ac:cxnSpMk id="9" creationId="{DF30DD23-C762-4C2B-B2BC-7BDD293B10F0}"/>
          </ac:cxnSpMkLst>
        </pc:cxnChg>
        <pc:cxnChg chg="add mod">
          <ac:chgData name="Reiji KOBAYASHI" userId="6a7beca970407859" providerId="LiveId" clId="{41B509A6-8E14-4622-B2BC-7D742CCE5F68}" dt="2019-05-10T06:47:45.151" v="2660" actId="1076"/>
          <ac:cxnSpMkLst>
            <pc:docMk/>
            <pc:sldMk cId="1413314808" sldId="300"/>
            <ac:cxnSpMk id="53" creationId="{A3C1D0CE-58CE-4C2D-9E46-2032274E5779}"/>
          </ac:cxnSpMkLst>
        </pc:cxnChg>
        <pc:cxnChg chg="add mod">
          <ac:chgData name="Reiji KOBAYASHI" userId="6a7beca970407859" providerId="LiveId" clId="{41B509A6-8E14-4622-B2BC-7D742CCE5F68}" dt="2019-05-10T06:47:53.341" v="2662" actId="1076"/>
          <ac:cxnSpMkLst>
            <pc:docMk/>
            <pc:sldMk cId="1413314808" sldId="300"/>
            <ac:cxnSpMk id="54" creationId="{9403E2FA-6EC2-4589-9C60-8A0708D759BA}"/>
          </ac:cxnSpMkLst>
        </pc:cxnChg>
        <pc:cxnChg chg="add mod">
          <ac:chgData name="Reiji KOBAYASHI" userId="6a7beca970407859" providerId="LiveId" clId="{41B509A6-8E14-4622-B2BC-7D742CCE5F68}" dt="2019-05-10T06:47:58.821" v="2664" actId="1076"/>
          <ac:cxnSpMkLst>
            <pc:docMk/>
            <pc:sldMk cId="1413314808" sldId="300"/>
            <ac:cxnSpMk id="55" creationId="{0AD579E9-99AB-4BAD-8AEB-486B4664A5DB}"/>
          </ac:cxnSpMkLst>
        </pc:cxnChg>
        <pc:cxnChg chg="add mod">
          <ac:chgData name="Reiji KOBAYASHI" userId="6a7beca970407859" providerId="LiveId" clId="{41B509A6-8E14-4622-B2BC-7D742CCE5F68}" dt="2019-05-10T06:48:07.830" v="2666" actId="1076"/>
          <ac:cxnSpMkLst>
            <pc:docMk/>
            <pc:sldMk cId="1413314808" sldId="300"/>
            <ac:cxnSpMk id="56" creationId="{23F2145D-A549-49CD-AE83-F2608709B92B}"/>
          </ac:cxnSpMkLst>
        </pc:cxnChg>
        <pc:cxnChg chg="add mod">
          <ac:chgData name="Reiji KOBAYASHI" userId="6a7beca970407859" providerId="LiveId" clId="{41B509A6-8E14-4622-B2BC-7D742CCE5F68}" dt="2019-05-10T06:48:17.170" v="2668" actId="1076"/>
          <ac:cxnSpMkLst>
            <pc:docMk/>
            <pc:sldMk cId="1413314808" sldId="300"/>
            <ac:cxnSpMk id="57" creationId="{08D0EE35-18C0-4902-BA45-71DF7A00A7CF}"/>
          </ac:cxnSpMkLst>
        </pc:cxnChg>
        <pc:cxnChg chg="add mod">
          <ac:chgData name="Reiji KOBAYASHI" userId="6a7beca970407859" providerId="LiveId" clId="{41B509A6-8E14-4622-B2BC-7D742CCE5F68}" dt="2019-05-10T06:48:23.346" v="2670" actId="1076"/>
          <ac:cxnSpMkLst>
            <pc:docMk/>
            <pc:sldMk cId="1413314808" sldId="300"/>
            <ac:cxnSpMk id="58" creationId="{FB535DC7-15B5-4C54-ACB2-A1B934FA21D1}"/>
          </ac:cxnSpMkLst>
        </pc:cxnChg>
        <pc:cxnChg chg="add mod">
          <ac:chgData name="Reiji KOBAYASHI" userId="6a7beca970407859" providerId="LiveId" clId="{41B509A6-8E14-4622-B2BC-7D742CCE5F68}" dt="2019-05-10T06:48:35.220" v="2673" actId="14100"/>
          <ac:cxnSpMkLst>
            <pc:docMk/>
            <pc:sldMk cId="1413314808" sldId="300"/>
            <ac:cxnSpMk id="59" creationId="{98D9A3E0-3D7F-4591-9F76-B6BB46F93379}"/>
          </ac:cxnSpMkLst>
        </pc:cxnChg>
        <pc:cxnChg chg="add mod">
          <ac:chgData name="Reiji KOBAYASHI" userId="6a7beca970407859" providerId="LiveId" clId="{41B509A6-8E14-4622-B2BC-7D742CCE5F68}" dt="2019-05-10T06:48:40.510" v="2675" actId="1076"/>
          <ac:cxnSpMkLst>
            <pc:docMk/>
            <pc:sldMk cId="1413314808" sldId="300"/>
            <ac:cxnSpMk id="60" creationId="{96D4DA9B-1A7D-4941-A454-AFE2DC309F84}"/>
          </ac:cxnSpMkLst>
        </pc:cxnChg>
        <pc:cxnChg chg="add mod">
          <ac:chgData name="Reiji KOBAYASHI" userId="6a7beca970407859" providerId="LiveId" clId="{41B509A6-8E14-4622-B2BC-7D742CCE5F68}" dt="2019-05-10T06:48:46.961" v="2677" actId="1076"/>
          <ac:cxnSpMkLst>
            <pc:docMk/>
            <pc:sldMk cId="1413314808" sldId="300"/>
            <ac:cxnSpMk id="61" creationId="{3A13A51A-C6B2-405C-B1BD-BCE3E2489B16}"/>
          </ac:cxnSpMkLst>
        </pc:cxnChg>
        <pc:cxnChg chg="add mod">
          <ac:chgData name="Reiji KOBAYASHI" userId="6a7beca970407859" providerId="LiveId" clId="{41B509A6-8E14-4622-B2BC-7D742CCE5F68}" dt="2019-05-10T06:48:51.931" v="2679" actId="1076"/>
          <ac:cxnSpMkLst>
            <pc:docMk/>
            <pc:sldMk cId="1413314808" sldId="300"/>
            <ac:cxnSpMk id="62" creationId="{3DDBB135-7292-4BC6-AC59-6ACDC075B3B4}"/>
          </ac:cxnSpMkLst>
        </pc:cxnChg>
        <pc:cxnChg chg="add mod">
          <ac:chgData name="Reiji KOBAYASHI" userId="6a7beca970407859" providerId="LiveId" clId="{41B509A6-8E14-4622-B2BC-7D742CCE5F68}" dt="2019-05-10T06:49:04.280" v="2681" actId="1076"/>
          <ac:cxnSpMkLst>
            <pc:docMk/>
            <pc:sldMk cId="1413314808" sldId="300"/>
            <ac:cxnSpMk id="63" creationId="{DC358D8D-33F9-4C27-982D-5B2F40E2EA26}"/>
          </ac:cxnSpMkLst>
        </pc:cxnChg>
        <pc:cxnChg chg="add mod">
          <ac:chgData name="Reiji KOBAYASHI" userId="6a7beca970407859" providerId="LiveId" clId="{41B509A6-8E14-4622-B2BC-7D742CCE5F68}" dt="2019-05-10T06:49:09.310" v="2683" actId="1076"/>
          <ac:cxnSpMkLst>
            <pc:docMk/>
            <pc:sldMk cId="1413314808" sldId="300"/>
            <ac:cxnSpMk id="64" creationId="{D87B5709-915C-4F2E-A304-05AFF4B33B76}"/>
          </ac:cxnSpMkLst>
        </pc:cxnChg>
        <pc:cxnChg chg="add mod">
          <ac:chgData name="Reiji KOBAYASHI" userId="6a7beca970407859" providerId="LiveId" clId="{41B509A6-8E14-4622-B2BC-7D742CCE5F68}" dt="2019-05-10T06:50:00.252" v="2687" actId="1076"/>
          <ac:cxnSpMkLst>
            <pc:docMk/>
            <pc:sldMk cId="1413314808" sldId="300"/>
            <ac:cxnSpMk id="65" creationId="{E4ED63BA-FD57-4950-B7C8-931AA3E65A00}"/>
          </ac:cxnSpMkLst>
        </pc:cxnChg>
      </pc:sldChg>
      <pc:sldMasterChg chg="modSp">
        <pc:chgData name="Reiji KOBAYASHI" userId="6a7beca970407859" providerId="LiveId" clId="{41B509A6-8E14-4622-B2BC-7D742CCE5F68}" dt="2019-05-10T00:56:10.951" v="115" actId="16037"/>
        <pc:sldMasterMkLst>
          <pc:docMk/>
          <pc:sldMasterMk cId="548191938" sldId="2147483660"/>
        </pc:sldMasterMkLst>
        <pc:spChg chg="mod">
          <ac:chgData name="Reiji KOBAYASHI" userId="6a7beca970407859" providerId="LiveId" clId="{41B509A6-8E14-4622-B2BC-7D742CCE5F68}" dt="2019-05-10T00:56:10.951" v="115" actId="16037"/>
          <ac:spMkLst>
            <pc:docMk/>
            <pc:sldMasterMk cId="548191938" sldId="2147483660"/>
            <ac:spMk id="3"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2019/5/10</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2019/5/10</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2019/5/10</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2019/5/10</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2019/5/10</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2019/5/10</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2019/5/10</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2019/5/10</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2019/5/10</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2019/5/10</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2019/5/10</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2019/5/10</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C223877-577B-4285-9351-7261F8A3D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080" y="3467144"/>
            <a:ext cx="6005919" cy="3384598"/>
          </a:xfrm>
          <a:prstGeom prst="rect">
            <a:avLst/>
          </a:prstGeom>
        </p:spPr>
      </p:pic>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idx="1"/>
          </p:nvPr>
        </p:nvSpPr>
        <p:spPr>
          <a:xfrm>
            <a:off x="56156" y="1017767"/>
            <a:ext cx="5087344" cy="5338584"/>
          </a:xfrm>
        </p:spPr>
        <p:txBody>
          <a:bodyPr/>
          <a:lstStyle/>
          <a:p>
            <a:pPr marL="0" indent="0">
              <a:buNone/>
            </a:pPr>
            <a:r>
              <a:rPr lang="ja-JP" altLang="en-US" dirty="0"/>
              <a:t>地震概要（気象庁発表資料より）</a:t>
            </a:r>
          </a:p>
          <a:p>
            <a:r>
              <a:rPr lang="en-US" altLang="ja-JP" dirty="0"/>
              <a:t>2019</a:t>
            </a:r>
            <a:r>
              <a:rPr lang="ja-JP" altLang="en-US" dirty="0"/>
              <a:t>年</a:t>
            </a:r>
            <a:r>
              <a:rPr lang="en-US" altLang="ja-JP" dirty="0"/>
              <a:t>5</a:t>
            </a:r>
            <a:r>
              <a:rPr lang="ja-JP" altLang="en-US" dirty="0"/>
              <a:t>月</a:t>
            </a:r>
            <a:r>
              <a:rPr lang="en-US" altLang="ja-JP" dirty="0"/>
              <a:t>10</a:t>
            </a:r>
            <a:r>
              <a:rPr lang="ja-JP" altLang="en-US" dirty="0"/>
              <a:t>日</a:t>
            </a:r>
            <a:r>
              <a:rPr lang="en-US" altLang="ja-JP" dirty="0"/>
              <a:t>8</a:t>
            </a:r>
            <a:r>
              <a:rPr lang="ja-JP" altLang="en-US" dirty="0"/>
              <a:t>時</a:t>
            </a:r>
            <a:r>
              <a:rPr lang="en-US" altLang="ja-JP" dirty="0"/>
              <a:t>48</a:t>
            </a:r>
            <a:r>
              <a:rPr lang="ja-JP" altLang="en-US" dirty="0"/>
              <a:t>分</a:t>
            </a:r>
          </a:p>
          <a:p>
            <a:r>
              <a:rPr lang="ja-JP" altLang="en-US" dirty="0"/>
              <a:t>マグニチュード：</a:t>
            </a:r>
            <a:r>
              <a:rPr lang="en-US" altLang="ja-JP" dirty="0"/>
              <a:t>6.3</a:t>
            </a:r>
            <a:r>
              <a:rPr lang="ja-JP" altLang="en-US" dirty="0"/>
              <a:t>（暫定値）</a:t>
            </a:r>
            <a:endParaRPr lang="en-US" altLang="ja-JP" dirty="0"/>
          </a:p>
          <a:p>
            <a:r>
              <a:rPr lang="ja-JP" altLang="en-US" dirty="0"/>
              <a:t>震源の深さ：</a:t>
            </a:r>
            <a:r>
              <a:rPr lang="en-US" altLang="ja-JP" dirty="0"/>
              <a:t>25 km</a:t>
            </a:r>
            <a:r>
              <a:rPr lang="ja-JP" altLang="en-US" dirty="0"/>
              <a:t>（暫定値）</a:t>
            </a:r>
            <a:endParaRPr lang="en-US" altLang="ja-JP" dirty="0"/>
          </a:p>
          <a:p>
            <a:r>
              <a:rPr lang="ja-JP" altLang="en-US" dirty="0"/>
              <a:t>最大震度： </a:t>
            </a:r>
            <a:r>
              <a:rPr lang="en-US" altLang="ja-JP" dirty="0"/>
              <a:t>5</a:t>
            </a:r>
            <a:r>
              <a:rPr lang="ja-JP" altLang="en-US" dirty="0"/>
              <a:t>弱（宮崎市松橋、</a:t>
            </a:r>
            <a:r>
              <a:rPr lang="zh-TW" altLang="en-US" dirty="0">
                <a:latin typeface="游ゴシック" panose="020B0400000000000000" pitchFamily="50" charset="-128"/>
                <a:ea typeface="游ゴシック" panose="020B0400000000000000" pitchFamily="50" charset="-128"/>
              </a:rPr>
              <a:t>宮崎市高岡町内山、都城市高崎町大牟田、都城市山之口町花木</a:t>
            </a:r>
            <a:r>
              <a:rPr lang="ja-JP" altLang="en-US" dirty="0"/>
              <a:t>）</a:t>
            </a:r>
          </a:p>
          <a:p>
            <a:pPr marL="0" indent="0">
              <a:buNone/>
            </a:pPr>
            <a:r>
              <a:rPr lang="ja-JP" altLang="en-US" dirty="0"/>
              <a:t>主な被害（報道より）</a:t>
            </a:r>
          </a:p>
          <a:p>
            <a:r>
              <a:rPr lang="ja-JP" altLang="en-US" dirty="0"/>
              <a:t>エレベータ停止</a:t>
            </a:r>
            <a:endParaRPr lang="en-US" altLang="ja-JP" dirty="0"/>
          </a:p>
          <a:p>
            <a:r>
              <a:rPr lang="ja-JP" altLang="en-US" dirty="0"/>
              <a:t>停電（えびの市）</a:t>
            </a:r>
            <a:endParaRPr lang="en-US" altLang="ja-JP" dirty="0"/>
          </a:p>
          <a:p>
            <a:pPr marL="0" indent="0">
              <a:buNone/>
            </a:pPr>
            <a:endParaRPr kumimoji="1" lang="ja-JP" altLang="en-US" dirty="0"/>
          </a:p>
        </p:txBody>
      </p:sp>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2019</a:t>
            </a:r>
            <a:r>
              <a:rPr kumimoji="1" lang="ja-JP" altLang="en-US" dirty="0"/>
              <a:t>年</a:t>
            </a:r>
            <a:r>
              <a:rPr lang="en-US" altLang="ja-JP" dirty="0"/>
              <a:t>5</a:t>
            </a:r>
            <a:r>
              <a:rPr kumimoji="1" lang="ja-JP" altLang="en-US" dirty="0"/>
              <a:t>月</a:t>
            </a:r>
            <a:r>
              <a:rPr kumimoji="1" lang="en-US" altLang="ja-JP" dirty="0"/>
              <a:t>10</a:t>
            </a:r>
            <a:r>
              <a:rPr kumimoji="1" lang="ja-JP" altLang="en-US" dirty="0"/>
              <a:t>日日向灘の地震</a:t>
            </a:r>
          </a:p>
        </p:txBody>
      </p:sp>
      <p:sp>
        <p:nvSpPr>
          <p:cNvPr id="12" name="正方形/長方形 11">
            <a:extLst>
              <a:ext uri="{FF2B5EF4-FFF2-40B4-BE49-F238E27FC236}">
                <a16:creationId xmlns:a16="http://schemas.microsoft.com/office/drawing/2014/main" id="{205185AE-C68D-494B-8B9E-D27935B349AF}"/>
              </a:ext>
            </a:extLst>
          </p:cNvPr>
          <p:cNvSpPr/>
          <p:nvPr/>
        </p:nvSpPr>
        <p:spPr>
          <a:xfrm>
            <a:off x="7815081" y="2958759"/>
            <a:ext cx="877163" cy="369332"/>
          </a:xfrm>
          <a:prstGeom prst="rect">
            <a:avLst/>
          </a:prstGeom>
        </p:spPr>
        <p:txBody>
          <a:bodyPr wrap="none">
            <a:spAutoFit/>
          </a:bodyPr>
          <a:lstStyle/>
          <a:p>
            <a:r>
              <a:rPr lang="ja-JP" altLang="en-US" dirty="0"/>
              <a:t>宮崎市</a:t>
            </a:r>
          </a:p>
        </p:txBody>
      </p:sp>
      <p:cxnSp>
        <p:nvCxnSpPr>
          <p:cNvPr id="13" name="直線矢印コネクタ 12">
            <a:extLst>
              <a:ext uri="{FF2B5EF4-FFF2-40B4-BE49-F238E27FC236}">
                <a16:creationId xmlns:a16="http://schemas.microsoft.com/office/drawing/2014/main" id="{DC5262A7-DD29-4A50-83D1-B4027C23DEE5}"/>
              </a:ext>
            </a:extLst>
          </p:cNvPr>
          <p:cNvCxnSpPr>
            <a:cxnSpLocks/>
          </p:cNvCxnSpPr>
          <p:nvPr/>
        </p:nvCxnSpPr>
        <p:spPr>
          <a:xfrm flipV="1">
            <a:off x="7194562" y="3248526"/>
            <a:ext cx="1059101" cy="17726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B43D9F0F-3BEB-43DA-8D6C-2E0A95C620F7}"/>
              </a:ext>
            </a:extLst>
          </p:cNvPr>
          <p:cNvSpPr/>
          <p:nvPr/>
        </p:nvSpPr>
        <p:spPr>
          <a:xfrm>
            <a:off x="5362864" y="1988709"/>
            <a:ext cx="3663396"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分頃の日向灘の地震について」（気象庁</a:t>
            </a:r>
            <a:r>
              <a:rPr lang="en-US" altLang="ja-JP" sz="1600" dirty="0">
                <a:latin typeface="ＭＳＰゴシック"/>
              </a:rPr>
              <a:t>, 2019</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43" y="1417260"/>
            <a:ext cx="4545470" cy="4545470"/>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3217179" y="1158245"/>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201°</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19" idx="1"/>
          </p:cNvCxnSpPr>
          <p:nvPr/>
        </p:nvCxnSpPr>
        <p:spPr>
          <a:xfrm>
            <a:off x="1155991" y="1904045"/>
            <a:ext cx="303368" cy="130538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12651" y="153471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2060000">
            <a:off x="2834658" y="1379292"/>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9020000">
            <a:off x="969738" y="2353042"/>
            <a:ext cx="3175459" cy="2223110"/>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721265"/>
              <a:gd name="connsiteY0" fmla="*/ 2438400 h 2451051"/>
              <a:gd name="connsiteX1" fmla="*/ 1724165 w 2721265"/>
              <a:gd name="connsiteY1" fmla="*/ 1643172 h 2451051"/>
              <a:gd name="connsiteX2" fmla="*/ 2719137 w 2721265"/>
              <a:gd name="connsiteY2" fmla="*/ 0 h 2451051"/>
              <a:gd name="connsiteX0" fmla="*/ 0 w 2758076"/>
              <a:gd name="connsiteY0" fmla="*/ 2425620 h 2438509"/>
              <a:gd name="connsiteX1" fmla="*/ 1760956 w 2758076"/>
              <a:gd name="connsiteY1" fmla="*/ 1643172 h 2438509"/>
              <a:gd name="connsiteX2" fmla="*/ 2755928 w 2758076"/>
              <a:gd name="connsiteY2" fmla="*/ 0 h 2438509"/>
              <a:gd name="connsiteX0" fmla="*/ 0 w 2758076"/>
              <a:gd name="connsiteY0" fmla="*/ 2425620 h 2425620"/>
              <a:gd name="connsiteX1" fmla="*/ 1760956 w 2758076"/>
              <a:gd name="connsiteY1" fmla="*/ 1643172 h 2425620"/>
              <a:gd name="connsiteX2" fmla="*/ 2755928 w 2758076"/>
              <a:gd name="connsiteY2" fmla="*/ 0 h 2425620"/>
              <a:gd name="connsiteX0" fmla="*/ 0 w 2758076"/>
              <a:gd name="connsiteY0" fmla="*/ 2425620 h 2425620"/>
              <a:gd name="connsiteX1" fmla="*/ 1760956 w 2758076"/>
              <a:gd name="connsiteY1" fmla="*/ 1643172 h 2425620"/>
              <a:gd name="connsiteX2" fmla="*/ 2755928 w 2758076"/>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5620"/>
              <a:gd name="connsiteX1" fmla="*/ 1760956 w 2755928"/>
              <a:gd name="connsiteY1" fmla="*/ 1643172 h 2425620"/>
              <a:gd name="connsiteX2" fmla="*/ 2755928 w 2755928"/>
              <a:gd name="connsiteY2" fmla="*/ 0 h 2425620"/>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602"/>
              <a:gd name="connsiteX1" fmla="*/ 1760956 w 2755928"/>
              <a:gd name="connsiteY1" fmla="*/ 1643172 h 2426602"/>
              <a:gd name="connsiteX2" fmla="*/ 2755928 w 2755928"/>
              <a:gd name="connsiteY2" fmla="*/ 0 h 2426602"/>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870"/>
              <a:gd name="connsiteX1" fmla="*/ 1760956 w 2755928"/>
              <a:gd name="connsiteY1" fmla="*/ 1643172 h 2426870"/>
              <a:gd name="connsiteX2" fmla="*/ 2755928 w 2755928"/>
              <a:gd name="connsiteY2" fmla="*/ 0 h 2426870"/>
              <a:gd name="connsiteX0" fmla="*/ 0 w 2755928"/>
              <a:gd name="connsiteY0" fmla="*/ 2425620 h 2426796"/>
              <a:gd name="connsiteX1" fmla="*/ 1760956 w 2755928"/>
              <a:gd name="connsiteY1" fmla="*/ 1643172 h 2426796"/>
              <a:gd name="connsiteX2" fmla="*/ 2755928 w 2755928"/>
              <a:gd name="connsiteY2" fmla="*/ 0 h 2426796"/>
              <a:gd name="connsiteX0" fmla="*/ 0 w 2755928"/>
              <a:gd name="connsiteY0" fmla="*/ 2425620 h 2426272"/>
              <a:gd name="connsiteX1" fmla="*/ 1435558 w 2755928"/>
              <a:gd name="connsiteY1" fmla="*/ 1288417 h 2426272"/>
              <a:gd name="connsiteX2" fmla="*/ 2755928 w 2755928"/>
              <a:gd name="connsiteY2" fmla="*/ 0 h 2426272"/>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6286"/>
              <a:gd name="connsiteX1" fmla="*/ 1435558 w 2755928"/>
              <a:gd name="connsiteY1" fmla="*/ 1288417 h 2426286"/>
              <a:gd name="connsiteX2" fmla="*/ 2755928 w 2755928"/>
              <a:gd name="connsiteY2" fmla="*/ 0 h 2426286"/>
              <a:gd name="connsiteX0" fmla="*/ 0 w 2755928"/>
              <a:gd name="connsiteY0" fmla="*/ 2425620 h 2425620"/>
              <a:gd name="connsiteX1" fmla="*/ 1435558 w 2755928"/>
              <a:gd name="connsiteY1" fmla="*/ 1288417 h 2425620"/>
              <a:gd name="connsiteX2" fmla="*/ 2755928 w 2755928"/>
              <a:gd name="connsiteY2" fmla="*/ 0 h 2425620"/>
              <a:gd name="connsiteX0" fmla="*/ 0 w 2918936"/>
              <a:gd name="connsiteY0" fmla="*/ 1855776 h 1855776"/>
              <a:gd name="connsiteX1" fmla="*/ 1435558 w 2918936"/>
              <a:gd name="connsiteY1" fmla="*/ 718573 h 1855776"/>
              <a:gd name="connsiteX2" fmla="*/ 2918936 w 2918936"/>
              <a:gd name="connsiteY2" fmla="*/ 0 h 1855776"/>
              <a:gd name="connsiteX0" fmla="*/ 0 w 2918936"/>
              <a:gd name="connsiteY0" fmla="*/ 2158253 h 2158253"/>
              <a:gd name="connsiteX1" fmla="*/ 1435558 w 2918936"/>
              <a:gd name="connsiteY1" fmla="*/ 1021050 h 2158253"/>
              <a:gd name="connsiteX2" fmla="*/ 2918936 w 2918936"/>
              <a:gd name="connsiteY2" fmla="*/ 302477 h 2158253"/>
              <a:gd name="connsiteX0" fmla="*/ 0 w 2918936"/>
              <a:gd name="connsiteY0" fmla="*/ 2642982 h 2642982"/>
              <a:gd name="connsiteX1" fmla="*/ 771811 w 2918936"/>
              <a:gd name="connsiteY1" fmla="*/ 224223 h 2642982"/>
              <a:gd name="connsiteX2" fmla="*/ 2918936 w 2918936"/>
              <a:gd name="connsiteY2" fmla="*/ 787206 h 2642982"/>
              <a:gd name="connsiteX0" fmla="*/ 0 w 2918936"/>
              <a:gd name="connsiteY0" fmla="*/ 2591255 h 2591255"/>
              <a:gd name="connsiteX1" fmla="*/ 771811 w 2918936"/>
              <a:gd name="connsiteY1" fmla="*/ 172496 h 2591255"/>
              <a:gd name="connsiteX2" fmla="*/ 2918936 w 2918936"/>
              <a:gd name="connsiteY2" fmla="*/ 735479 h 2591255"/>
              <a:gd name="connsiteX0" fmla="*/ 0 w 2918936"/>
              <a:gd name="connsiteY0" fmla="*/ 2591255 h 2591255"/>
              <a:gd name="connsiteX1" fmla="*/ 771811 w 2918936"/>
              <a:gd name="connsiteY1" fmla="*/ 172496 h 2591255"/>
              <a:gd name="connsiteX2" fmla="*/ 2918936 w 2918936"/>
              <a:gd name="connsiteY2" fmla="*/ 735479 h 2591255"/>
              <a:gd name="connsiteX0" fmla="*/ 0 w 2997336"/>
              <a:gd name="connsiteY0" fmla="*/ 2205812 h 2205812"/>
              <a:gd name="connsiteX1" fmla="*/ 850211 w 2997336"/>
              <a:gd name="connsiteY1" fmla="*/ 172496 h 2205812"/>
              <a:gd name="connsiteX2" fmla="*/ 2997336 w 2997336"/>
              <a:gd name="connsiteY2" fmla="*/ 735479 h 2205812"/>
              <a:gd name="connsiteX0" fmla="*/ 29473 w 3026809"/>
              <a:gd name="connsiteY0" fmla="*/ 2205812 h 2205812"/>
              <a:gd name="connsiteX1" fmla="*/ 879684 w 3026809"/>
              <a:gd name="connsiteY1" fmla="*/ 172496 h 2205812"/>
              <a:gd name="connsiteX2" fmla="*/ 3026809 w 3026809"/>
              <a:gd name="connsiteY2" fmla="*/ 735479 h 2205812"/>
              <a:gd name="connsiteX0" fmla="*/ 28973 w 3026309"/>
              <a:gd name="connsiteY0" fmla="*/ 2205812 h 2205812"/>
              <a:gd name="connsiteX1" fmla="*/ 879184 w 3026309"/>
              <a:gd name="connsiteY1" fmla="*/ 172496 h 2205812"/>
              <a:gd name="connsiteX2" fmla="*/ 3026309 w 3026309"/>
              <a:gd name="connsiteY2" fmla="*/ 735479 h 2205812"/>
              <a:gd name="connsiteX0" fmla="*/ 30119 w 3027455"/>
              <a:gd name="connsiteY0" fmla="*/ 2205812 h 2205812"/>
              <a:gd name="connsiteX1" fmla="*/ 880330 w 3027455"/>
              <a:gd name="connsiteY1" fmla="*/ 172496 h 2205812"/>
              <a:gd name="connsiteX2" fmla="*/ 3027455 w 3027455"/>
              <a:gd name="connsiteY2" fmla="*/ 735479 h 2205812"/>
              <a:gd name="connsiteX0" fmla="*/ 39281 w 3036617"/>
              <a:gd name="connsiteY0" fmla="*/ 2237813 h 2237813"/>
              <a:gd name="connsiteX1" fmla="*/ 889492 w 3036617"/>
              <a:gd name="connsiteY1" fmla="*/ 204497 h 2237813"/>
              <a:gd name="connsiteX2" fmla="*/ 3036617 w 3036617"/>
              <a:gd name="connsiteY2" fmla="*/ 767480 h 2237813"/>
              <a:gd name="connsiteX0" fmla="*/ 31421 w 3028757"/>
              <a:gd name="connsiteY0" fmla="*/ 2200325 h 2200325"/>
              <a:gd name="connsiteX1" fmla="*/ 881632 w 3028757"/>
              <a:gd name="connsiteY1" fmla="*/ 167009 h 2200325"/>
              <a:gd name="connsiteX2" fmla="*/ 3028757 w 3028757"/>
              <a:gd name="connsiteY2" fmla="*/ 729992 h 2200325"/>
              <a:gd name="connsiteX0" fmla="*/ 31421 w 3028757"/>
              <a:gd name="connsiteY0" fmla="*/ 2161219 h 2161219"/>
              <a:gd name="connsiteX1" fmla="*/ 881632 w 3028757"/>
              <a:gd name="connsiteY1" fmla="*/ 127903 h 2161219"/>
              <a:gd name="connsiteX2" fmla="*/ 3028757 w 3028757"/>
              <a:gd name="connsiteY2" fmla="*/ 690886 h 2161219"/>
              <a:gd name="connsiteX0" fmla="*/ 31421 w 3028757"/>
              <a:gd name="connsiteY0" fmla="*/ 2208160 h 2208160"/>
              <a:gd name="connsiteX1" fmla="*/ 881632 w 3028757"/>
              <a:gd name="connsiteY1" fmla="*/ 174844 h 2208160"/>
              <a:gd name="connsiteX2" fmla="*/ 3028757 w 3028757"/>
              <a:gd name="connsiteY2" fmla="*/ 737827 h 2208160"/>
              <a:gd name="connsiteX0" fmla="*/ 78303 w 3075639"/>
              <a:gd name="connsiteY0" fmla="*/ 2208160 h 2208160"/>
              <a:gd name="connsiteX1" fmla="*/ 928514 w 3075639"/>
              <a:gd name="connsiteY1" fmla="*/ 174844 h 2208160"/>
              <a:gd name="connsiteX2" fmla="*/ 3075639 w 3075639"/>
              <a:gd name="connsiteY2" fmla="*/ 737827 h 2208160"/>
            </a:gdLst>
            <a:ahLst/>
            <a:cxnLst>
              <a:cxn ang="0">
                <a:pos x="connsiteX0" y="connsiteY0"/>
              </a:cxn>
              <a:cxn ang="0">
                <a:pos x="connsiteX1" y="connsiteY1"/>
              </a:cxn>
              <a:cxn ang="0">
                <a:pos x="connsiteX2" y="connsiteY2"/>
              </a:cxn>
            </a:cxnLst>
            <a:rect l="l" t="t" r="r" b="b"/>
            <a:pathLst>
              <a:path w="3075639" h="2208160">
                <a:moveTo>
                  <a:pt x="78303" y="2208160"/>
                </a:moveTo>
                <a:cubicBezTo>
                  <a:pt x="-208811" y="1348865"/>
                  <a:pt x="343302" y="451639"/>
                  <a:pt x="928514" y="174844"/>
                </a:cubicBezTo>
                <a:cubicBezTo>
                  <a:pt x="1513726" y="-101951"/>
                  <a:pt x="2442559" y="-139508"/>
                  <a:pt x="3075639" y="737827"/>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7914644" y="1668955"/>
            <a:ext cx="877163" cy="369332"/>
          </a:xfrm>
          <a:prstGeom prst="rect">
            <a:avLst/>
          </a:prstGeom>
          <a:noFill/>
        </p:spPr>
        <p:txBody>
          <a:bodyPr wrap="none" rtlCol="0">
            <a:spAutoFit/>
          </a:bodyPr>
          <a:lstStyle/>
          <a:p>
            <a:r>
              <a:rPr kumimoji="1" lang="ja-JP" altLang="en-US" dirty="0"/>
              <a:t>西北西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877163" cy="369332"/>
          </a:xfrm>
          <a:prstGeom prst="rect">
            <a:avLst/>
          </a:prstGeom>
          <a:noFill/>
        </p:spPr>
        <p:txBody>
          <a:bodyPr wrap="none" rtlCol="0">
            <a:spAutoFit/>
          </a:bodyPr>
          <a:lstStyle/>
          <a:p>
            <a:r>
              <a:rPr kumimoji="1" lang="ja-JP" altLang="en-US" dirty="0"/>
              <a:t>東南東</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193877" y="1299623"/>
            <a:ext cx="2262158" cy="369332"/>
          </a:xfrm>
          <a:prstGeom prst="rect">
            <a:avLst/>
          </a:prstGeom>
          <a:noFill/>
        </p:spPr>
        <p:txBody>
          <a:bodyPr wrap="none" rtlCol="0">
            <a:spAutoFit/>
          </a:bodyPr>
          <a:lstStyle/>
          <a:p>
            <a:r>
              <a:rPr kumimoji="1" lang="ja-JP" altLang="en-US" dirty="0"/>
              <a:t>北北東から見た断面</a:t>
            </a:r>
          </a:p>
        </p:txBody>
      </p:sp>
      <p:cxnSp>
        <p:nvCxnSpPr>
          <p:cNvPr id="25" name="直線コネクタ 24">
            <a:extLst>
              <a:ext uri="{FF2B5EF4-FFF2-40B4-BE49-F238E27FC236}">
                <a16:creationId xmlns:a16="http://schemas.microsoft.com/office/drawing/2014/main" id="{0C7404C3-D543-4420-B91C-88C9778D01F2}"/>
              </a:ext>
            </a:extLst>
          </p:cNvPr>
          <p:cNvCxnSpPr>
            <a:cxnSpLocks/>
          </p:cNvCxnSpPr>
          <p:nvPr/>
        </p:nvCxnSpPr>
        <p:spPr>
          <a:xfrm rot="1140000">
            <a:off x="7252843" y="2158735"/>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円弧 25">
            <a:extLst>
              <a:ext uri="{FF2B5EF4-FFF2-40B4-BE49-F238E27FC236}">
                <a16:creationId xmlns:a16="http://schemas.microsoft.com/office/drawing/2014/main" id="{9F690DFE-DE17-4DC8-BC63-7582C2FEE861}"/>
              </a:ext>
            </a:extLst>
          </p:cNvPr>
          <p:cNvSpPr/>
          <p:nvPr/>
        </p:nvSpPr>
        <p:spPr>
          <a:xfrm rot="5400000">
            <a:off x="7013197" y="1707862"/>
            <a:ext cx="518388" cy="518388"/>
          </a:xfrm>
          <a:prstGeom prst="arc">
            <a:avLst>
              <a:gd name="adj1" fmla="val 16200000"/>
              <a:gd name="adj2" fmla="val 17499103"/>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20197" y="5031473"/>
            <a:ext cx="437828" cy="437828"/>
          </a:xfrm>
          <a:prstGeom prst="arc">
            <a:avLst>
              <a:gd name="adj1" fmla="val 12540345"/>
              <a:gd name="adj2" fmla="val 1620516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877163" cy="369332"/>
          </a:xfrm>
          <a:prstGeom prst="rect">
            <a:avLst/>
          </a:prstGeom>
        </p:spPr>
        <p:txBody>
          <a:bodyPr wrap="none">
            <a:spAutoFit/>
          </a:bodyPr>
          <a:lstStyle/>
          <a:p>
            <a:r>
              <a:rPr lang="ja-JP" altLang="en-US" dirty="0"/>
              <a:t>北北東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81350" y="4073186"/>
            <a:ext cx="877163" cy="369332"/>
          </a:xfrm>
          <a:prstGeom prst="rect">
            <a:avLst/>
          </a:prstGeom>
        </p:spPr>
        <p:txBody>
          <a:bodyPr wrap="none">
            <a:spAutoFit/>
          </a:bodyPr>
          <a:lstStyle/>
          <a:p>
            <a:r>
              <a:rPr lang="ja-JP" altLang="en-US" dirty="0"/>
              <a:t>南南西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909299" y="194916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19°</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6830" y="4530636"/>
            <a:ext cx="1513607"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78°</a:t>
            </a:r>
            <a:endParaRPr kumimoji="1" lang="ja-JP" altLang="en-US" sz="2000" dirty="0">
              <a:solidFill>
                <a:srgbClr val="C00000"/>
              </a:solidFill>
            </a:endParaRPr>
          </a:p>
        </p:txBody>
      </p:sp>
      <p:cxnSp>
        <p:nvCxnSpPr>
          <p:cNvPr id="57" name="直線コネクタ 56">
            <a:extLst>
              <a:ext uri="{FF2B5EF4-FFF2-40B4-BE49-F238E27FC236}">
                <a16:creationId xmlns:a16="http://schemas.microsoft.com/office/drawing/2014/main" id="{3E347D57-95B3-4006-A768-56D12981CEEF}"/>
              </a:ext>
            </a:extLst>
          </p:cNvPr>
          <p:cNvCxnSpPr>
            <a:cxnSpLocks/>
          </p:cNvCxnSpPr>
          <p:nvPr/>
        </p:nvCxnSpPr>
        <p:spPr>
          <a:xfrm rot="-4680000">
            <a:off x="7083142" y="4888863"/>
            <a:ext cx="705832" cy="0"/>
          </a:xfrm>
          <a:prstGeom prst="line">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8" name="正方形/長方形 27">
            <a:extLst>
              <a:ext uri="{FF2B5EF4-FFF2-40B4-BE49-F238E27FC236}">
                <a16:creationId xmlns:a16="http://schemas.microsoft.com/office/drawing/2014/main" id="{E312589A-0056-4700-AC06-25CFC9E28897}"/>
              </a:ext>
            </a:extLst>
          </p:cNvPr>
          <p:cNvSpPr/>
          <p:nvPr/>
        </p:nvSpPr>
        <p:spPr>
          <a:xfrm>
            <a:off x="-41334" y="5780782"/>
            <a:ext cx="3708918"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sp>
        <p:nvSpPr>
          <p:cNvPr id="31" name="テキスト ボックス 30">
            <a:extLst>
              <a:ext uri="{FF2B5EF4-FFF2-40B4-BE49-F238E27FC236}">
                <a16:creationId xmlns:a16="http://schemas.microsoft.com/office/drawing/2014/main" id="{14D06F06-D001-4469-A300-670D9D6E2417}"/>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M6.3</a:t>
            </a:r>
            <a:r>
              <a:rPr kumimoji="1" lang="ja-JP" altLang="en-US" dirty="0"/>
              <a:t>の断層の長さのおおざっぱな目安：</a:t>
            </a:r>
            <a:r>
              <a:rPr kumimoji="1" lang="en-US" altLang="ja-JP" dirty="0"/>
              <a:t>20 km</a:t>
            </a:r>
          </a:p>
        </p:txBody>
      </p:sp>
    </p:spTree>
    <p:extLst>
      <p:ext uri="{BB962C8B-B14F-4D97-AF65-F5344CB8AC3E}">
        <p14:creationId xmlns:p14="http://schemas.microsoft.com/office/powerpoint/2010/main" val="427723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前震と余震活動</a:t>
            </a:r>
          </a:p>
        </p:txBody>
      </p:sp>
      <p:pic>
        <p:nvPicPr>
          <p:cNvPr id="3" name="図 2">
            <a:extLst>
              <a:ext uri="{FF2B5EF4-FFF2-40B4-BE49-F238E27FC236}">
                <a16:creationId xmlns:a16="http://schemas.microsoft.com/office/drawing/2014/main" id="{E1B95FC1-D7E0-4B42-8F19-61F93E319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638" y="1045509"/>
            <a:ext cx="5901759" cy="5832103"/>
          </a:xfrm>
          <a:prstGeom prst="rect">
            <a:avLst/>
          </a:prstGeom>
        </p:spPr>
      </p:pic>
      <p:pic>
        <p:nvPicPr>
          <p:cNvPr id="4" name="図 3">
            <a:extLst>
              <a:ext uri="{FF2B5EF4-FFF2-40B4-BE49-F238E27FC236}">
                <a16:creationId xmlns:a16="http://schemas.microsoft.com/office/drawing/2014/main" id="{5EDAFA82-2D62-4C27-9AA0-DBFBA2AD6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4464"/>
            <a:ext cx="4065937" cy="3016962"/>
          </a:xfrm>
          <a:prstGeom prst="rect">
            <a:avLst/>
          </a:prstGeom>
        </p:spPr>
      </p:pic>
      <p:sp>
        <p:nvSpPr>
          <p:cNvPr id="5" name="テキスト ボックス 4">
            <a:extLst>
              <a:ext uri="{FF2B5EF4-FFF2-40B4-BE49-F238E27FC236}">
                <a16:creationId xmlns:a16="http://schemas.microsoft.com/office/drawing/2014/main" id="{D13CA569-E979-4BD5-8FF8-96415B8E3CF7}"/>
              </a:ext>
            </a:extLst>
          </p:cNvPr>
          <p:cNvSpPr txBox="1"/>
          <p:nvPr/>
        </p:nvSpPr>
        <p:spPr>
          <a:xfrm>
            <a:off x="0" y="3836712"/>
            <a:ext cx="4572000" cy="646331"/>
          </a:xfrm>
          <a:prstGeom prst="rect">
            <a:avLst/>
          </a:prstGeom>
          <a:noFill/>
        </p:spPr>
        <p:txBody>
          <a:bodyPr wrap="square" rtlCol="0">
            <a:spAutoFit/>
          </a:bodyPr>
          <a:lstStyle/>
          <a:p>
            <a:r>
              <a:rPr kumimoji="1" lang="ja-JP" altLang="en-US" dirty="0"/>
              <a:t>今回は前震とみられる地震があった。本震との関係は今後の分析による。</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4347" y="4535713"/>
            <a:ext cx="4971961" cy="1754326"/>
          </a:xfrm>
          <a:prstGeom prst="rect">
            <a:avLst/>
          </a:prstGeom>
        </p:spPr>
        <p:txBody>
          <a:bodyPr wrap="square">
            <a:spAutoFit/>
          </a:bodyPr>
          <a:lstStyle/>
          <a:p>
            <a:r>
              <a:rPr kumimoji="1" lang="ja-JP" altLang="en-US" dirty="0"/>
              <a:t>地震発生直後の余震の多くは本震の断層面に沿って起こると考えられている。余震分布から、本震の断層面を推定できる。余震分布が</a:t>
            </a:r>
            <a:r>
              <a:rPr lang="en-US" altLang="ja-JP" dirty="0"/>
              <a:t>20 km</a:t>
            </a:r>
            <a:r>
              <a:rPr lang="ja-JP" altLang="en-US" dirty="0"/>
              <a:t>四方程度の範囲に広がっていることから、低角の断層面で説明できるかもしれない。この場合、プレート境界の地震と解釈できる。</a:t>
            </a:r>
          </a:p>
        </p:txBody>
      </p:sp>
      <p:sp>
        <p:nvSpPr>
          <p:cNvPr id="16" name="正方形/長方形 15">
            <a:extLst>
              <a:ext uri="{FF2B5EF4-FFF2-40B4-BE49-F238E27FC236}">
                <a16:creationId xmlns:a16="http://schemas.microsoft.com/office/drawing/2014/main" id="{32194211-5A37-463E-AC9D-3ECAD401D87B}"/>
              </a:ext>
            </a:extLst>
          </p:cNvPr>
          <p:cNvSpPr/>
          <p:nvPr/>
        </p:nvSpPr>
        <p:spPr>
          <a:xfrm>
            <a:off x="4967614" y="107256"/>
            <a:ext cx="3708918" cy="584775"/>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分頃の日向灘の地震について」（気象庁</a:t>
            </a:r>
            <a:r>
              <a:rPr lang="en-US" altLang="ja-JP" sz="1600" dirty="0">
                <a:latin typeface="ＭＳＰゴシック"/>
              </a:rPr>
              <a:t>, 2019</a:t>
            </a:r>
            <a:r>
              <a:rPr lang="ja-JP" altLang="en-US" sz="1600" dirty="0">
                <a:latin typeface="ＭＳＰゴシック"/>
              </a:rPr>
              <a:t>）</a:t>
            </a:r>
            <a:endParaRPr lang="ja-JP" altLang="en-US" sz="1600" dirty="0"/>
          </a:p>
        </p:txBody>
      </p:sp>
    </p:spTree>
    <p:extLst>
      <p:ext uri="{BB962C8B-B14F-4D97-AF65-F5344CB8AC3E}">
        <p14:creationId xmlns:p14="http://schemas.microsoft.com/office/powerpoint/2010/main" val="185915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pic>
        <p:nvPicPr>
          <p:cNvPr id="3" name="図 2">
            <a:extLst>
              <a:ext uri="{FF2B5EF4-FFF2-40B4-BE49-F238E27FC236}">
                <a16:creationId xmlns:a16="http://schemas.microsoft.com/office/drawing/2014/main" id="{8A583733-23FC-4F5D-AA4B-6EEAEA351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91" y="1017671"/>
            <a:ext cx="4381637" cy="5771772"/>
          </a:xfrm>
          <a:prstGeom prst="rect">
            <a:avLst/>
          </a:prstGeom>
        </p:spPr>
      </p:pic>
      <p:pic>
        <p:nvPicPr>
          <p:cNvPr id="4" name="図 3">
            <a:extLst>
              <a:ext uri="{FF2B5EF4-FFF2-40B4-BE49-F238E27FC236}">
                <a16:creationId xmlns:a16="http://schemas.microsoft.com/office/drawing/2014/main" id="{D51A2B8F-CE92-4AAD-A5E4-C700DD466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928" y="1022713"/>
            <a:ext cx="4357868" cy="5761688"/>
          </a:xfrm>
          <a:prstGeom prst="rect">
            <a:avLst/>
          </a:prstGeom>
        </p:spPr>
      </p:pic>
      <p:sp>
        <p:nvSpPr>
          <p:cNvPr id="5" name="正方形/長方形 4">
            <a:extLst>
              <a:ext uri="{FF2B5EF4-FFF2-40B4-BE49-F238E27FC236}">
                <a16:creationId xmlns:a16="http://schemas.microsoft.com/office/drawing/2014/main" id="{66D6293C-B81F-40E5-9753-F6FDD776682A}"/>
              </a:ext>
            </a:extLst>
          </p:cNvPr>
          <p:cNvSpPr/>
          <p:nvPr/>
        </p:nvSpPr>
        <p:spPr>
          <a:xfrm>
            <a:off x="1799810" y="392983"/>
            <a:ext cx="7445180" cy="584775"/>
          </a:xfrm>
          <a:prstGeom prst="rect">
            <a:avLst/>
          </a:prstGeom>
        </p:spPr>
        <p:txBody>
          <a:bodyPr wrap="none">
            <a:spAutoFit/>
          </a:bodyPr>
          <a:lstStyle/>
          <a:p>
            <a:r>
              <a:rPr kumimoji="1" lang="ja-JP" altLang="en-US" sz="1600" dirty="0"/>
              <a:t>防災科学技術研究所</a:t>
            </a:r>
            <a:r>
              <a:rPr kumimoji="1" lang="en-US" altLang="ja-JP" sz="1600" dirty="0"/>
              <a:t>K-NET</a:t>
            </a:r>
            <a:r>
              <a:rPr kumimoji="1" lang="ja-JP" altLang="en-US" sz="1600" dirty="0" err="1"/>
              <a:t>、</a:t>
            </a:r>
            <a:r>
              <a:rPr kumimoji="1" lang="en-US" altLang="ja-JP" sz="1600" dirty="0" err="1"/>
              <a:t>KiK</a:t>
            </a:r>
            <a:r>
              <a:rPr kumimoji="1" lang="en-US" altLang="ja-JP" sz="1600" dirty="0"/>
              <a:t>-net</a:t>
            </a:r>
            <a:r>
              <a:rPr kumimoji="1" lang="ja-JP" altLang="en-US" sz="1600" dirty="0"/>
              <a:t>の</a:t>
            </a:r>
            <a:r>
              <a:rPr kumimoji="1" lang="en-US" altLang="ja-JP" sz="1600" dirty="0"/>
              <a:t>2</a:t>
            </a:r>
            <a:r>
              <a:rPr kumimoji="1" lang="ja-JP" altLang="en-US" sz="1600" dirty="0"/>
              <a:t>分間の波形記録を震央距離で並べたもの</a:t>
            </a:r>
            <a:endParaRPr kumimoji="1" lang="en-US" altLang="ja-JP" sz="1600" dirty="0"/>
          </a:p>
          <a:p>
            <a:r>
              <a:rPr kumimoji="1" lang="ja-JP" altLang="en-US" sz="1600" dirty="0"/>
              <a:t>アプリケーションソフト</a:t>
            </a:r>
            <a:r>
              <a:rPr kumimoji="1" lang="en-US" altLang="ja-JP" sz="1600" dirty="0"/>
              <a:t>Strong Motion Data Analysis 2</a:t>
            </a:r>
            <a:r>
              <a:rPr kumimoji="1" lang="ja-JP" altLang="en-US" sz="1600" dirty="0"/>
              <a:t>を使用</a:t>
            </a:r>
          </a:p>
        </p:txBody>
      </p:sp>
      <p:sp>
        <p:nvSpPr>
          <p:cNvPr id="6" name="テキスト ボックス 5">
            <a:extLst>
              <a:ext uri="{FF2B5EF4-FFF2-40B4-BE49-F238E27FC236}">
                <a16:creationId xmlns:a16="http://schemas.microsoft.com/office/drawing/2014/main" id="{E584DD05-2627-412D-B732-7127ED932BEA}"/>
              </a:ext>
            </a:extLst>
          </p:cNvPr>
          <p:cNvSpPr txBox="1"/>
          <p:nvPr/>
        </p:nvSpPr>
        <p:spPr>
          <a:xfrm>
            <a:off x="777695" y="1354081"/>
            <a:ext cx="1107996" cy="369332"/>
          </a:xfrm>
          <a:prstGeom prst="rect">
            <a:avLst/>
          </a:prstGeom>
          <a:solidFill>
            <a:schemeClr val="bg1"/>
          </a:solid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a16="http://schemas.microsoft.com/office/drawing/2014/main" id="{39C40738-602F-4F40-ABDA-49FD148FBDD7}"/>
              </a:ext>
            </a:extLst>
          </p:cNvPr>
          <p:cNvSpPr txBox="1"/>
          <p:nvPr/>
        </p:nvSpPr>
        <p:spPr>
          <a:xfrm>
            <a:off x="5303144" y="1363476"/>
            <a:ext cx="1107996" cy="369332"/>
          </a:xfrm>
          <a:prstGeom prst="rect">
            <a:avLst/>
          </a:prstGeom>
          <a:solidFill>
            <a:schemeClr val="bg1"/>
          </a:solidFill>
        </p:spPr>
        <p:txBody>
          <a:bodyPr wrap="none" rtlCol="0">
            <a:spAutoFit/>
          </a:bodyPr>
          <a:lstStyle/>
          <a:p>
            <a:r>
              <a:rPr kumimoji="1" lang="ja-JP" altLang="en-US" dirty="0"/>
              <a:t>南北成分</a:t>
            </a:r>
          </a:p>
        </p:txBody>
      </p:sp>
      <p:sp>
        <p:nvSpPr>
          <p:cNvPr id="14" name="テキスト ボックス 13">
            <a:extLst>
              <a:ext uri="{FF2B5EF4-FFF2-40B4-BE49-F238E27FC236}">
                <a16:creationId xmlns:a16="http://schemas.microsoft.com/office/drawing/2014/main" id="{77D15EF0-0DD6-4293-AD95-CEC300D389FD}"/>
              </a:ext>
            </a:extLst>
          </p:cNvPr>
          <p:cNvSpPr txBox="1"/>
          <p:nvPr/>
        </p:nvSpPr>
        <p:spPr>
          <a:xfrm>
            <a:off x="3105452" y="6144316"/>
            <a:ext cx="1800493" cy="369332"/>
          </a:xfrm>
          <a:prstGeom prst="rect">
            <a:avLst/>
          </a:prstGeom>
          <a:solidFill>
            <a:schemeClr val="bg1"/>
          </a:solidFill>
          <a:ln>
            <a:noFill/>
          </a:ln>
        </p:spPr>
        <p:txBody>
          <a:bodyPr wrap="none" rtlCol="0">
            <a:spAutoFit/>
          </a:bodyPr>
          <a:lstStyle/>
          <a:p>
            <a:r>
              <a:rPr kumimoji="1" lang="ja-JP" altLang="en-US" dirty="0">
                <a:solidFill>
                  <a:srgbClr val="0070C0"/>
                </a:solidFill>
              </a:rPr>
              <a:t>各速度での傾き</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057124" y="2044520"/>
            <a:ext cx="534121" cy="369332"/>
          </a:xfrm>
          <a:prstGeom prst="rect">
            <a:avLst/>
          </a:prstGeom>
          <a:solidFill>
            <a:schemeClr val="bg1"/>
          </a:solidFill>
        </p:spPr>
        <p:txBody>
          <a:bodyPr wrap="non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241189" y="1587115"/>
            <a:ext cx="477722" cy="4827954"/>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090794" y="2067133"/>
            <a:ext cx="521297" cy="369332"/>
          </a:xfrm>
          <a:prstGeom prst="rect">
            <a:avLst/>
          </a:prstGeom>
          <a:solidFill>
            <a:schemeClr val="bg1"/>
          </a:solidFill>
        </p:spPr>
        <p:txBody>
          <a:bodyPr wrap="squar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963912" y="1598024"/>
            <a:ext cx="929790" cy="4863350"/>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0DDF73-32EB-4A7A-9AD6-6023C3D8C485}"/>
              </a:ext>
            </a:extLst>
          </p:cNvPr>
          <p:cNvSpPr txBox="1"/>
          <p:nvPr/>
        </p:nvSpPr>
        <p:spPr>
          <a:xfrm>
            <a:off x="2047485" y="6508914"/>
            <a:ext cx="1338828" cy="369332"/>
          </a:xfrm>
          <a:prstGeom prst="rect">
            <a:avLst/>
          </a:prstGeom>
          <a:solidFill>
            <a:schemeClr val="bg1"/>
          </a:solidFill>
        </p:spPr>
        <p:txBody>
          <a:bodyPr wrap="none" rtlCol="0">
            <a:spAutoFit/>
          </a:bodyPr>
          <a:lstStyle/>
          <a:p>
            <a:r>
              <a:rPr kumimoji="1" lang="ja-JP" altLang="en-US" dirty="0"/>
              <a:t>時間（秒）</a:t>
            </a:r>
          </a:p>
        </p:txBody>
      </p:sp>
      <p:sp>
        <p:nvSpPr>
          <p:cNvPr id="33" name="テキスト ボックス 32">
            <a:extLst>
              <a:ext uri="{FF2B5EF4-FFF2-40B4-BE49-F238E27FC236}">
                <a16:creationId xmlns:a16="http://schemas.microsoft.com/office/drawing/2014/main" id="{220948EB-5325-4547-827F-534A99501F9B}"/>
              </a:ext>
            </a:extLst>
          </p:cNvPr>
          <p:cNvSpPr txBox="1"/>
          <p:nvPr/>
        </p:nvSpPr>
        <p:spPr>
          <a:xfrm>
            <a:off x="6537096" y="6466362"/>
            <a:ext cx="1338828" cy="369332"/>
          </a:xfrm>
          <a:prstGeom prst="rect">
            <a:avLst/>
          </a:prstGeom>
          <a:solidFill>
            <a:schemeClr val="bg1"/>
          </a:solidFill>
        </p:spPr>
        <p:txBody>
          <a:bodyPr wrap="none" rtlCol="0">
            <a:spAutoFit/>
          </a:bodyPr>
          <a:lstStyle/>
          <a:p>
            <a:r>
              <a:rPr kumimoji="1" lang="ja-JP" altLang="en-US" dirty="0"/>
              <a:t>時間（秒）</a:t>
            </a:r>
          </a:p>
        </p:txBody>
      </p:sp>
      <p:sp>
        <p:nvSpPr>
          <p:cNvPr id="35" name="テキスト ボックス 34">
            <a:extLst>
              <a:ext uri="{FF2B5EF4-FFF2-40B4-BE49-F238E27FC236}">
                <a16:creationId xmlns:a16="http://schemas.microsoft.com/office/drawing/2014/main" id="{5318B036-8E14-4946-A433-F1E3F3559B24}"/>
              </a:ext>
            </a:extLst>
          </p:cNvPr>
          <p:cNvSpPr txBox="1"/>
          <p:nvPr/>
        </p:nvSpPr>
        <p:spPr>
          <a:xfrm>
            <a:off x="5094084"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88D60569-C949-45B9-8262-AAEE520E48A2}"/>
              </a:ext>
            </a:extLst>
          </p:cNvPr>
          <p:cNvSpPr txBox="1"/>
          <p:nvPr/>
        </p:nvSpPr>
        <p:spPr>
          <a:xfrm>
            <a:off x="8620125"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37" name="テキスト ボックス 36">
            <a:extLst>
              <a:ext uri="{FF2B5EF4-FFF2-40B4-BE49-F238E27FC236}">
                <a16:creationId xmlns:a16="http://schemas.microsoft.com/office/drawing/2014/main" id="{190B6F24-9CD2-473C-9552-8CB067A07B81}"/>
              </a:ext>
            </a:extLst>
          </p:cNvPr>
          <p:cNvSpPr txBox="1"/>
          <p:nvPr/>
        </p:nvSpPr>
        <p:spPr>
          <a:xfrm>
            <a:off x="571991"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8" name="テキスト ボックス 37">
            <a:extLst>
              <a:ext uri="{FF2B5EF4-FFF2-40B4-BE49-F238E27FC236}">
                <a16:creationId xmlns:a16="http://schemas.microsoft.com/office/drawing/2014/main" id="{74895FFF-85EC-4EC9-BE9A-65A94EA35056}"/>
              </a:ext>
            </a:extLst>
          </p:cNvPr>
          <p:cNvSpPr txBox="1"/>
          <p:nvPr/>
        </p:nvSpPr>
        <p:spPr>
          <a:xfrm>
            <a:off x="4098032" y="6462129"/>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4" name="テキスト ボックス 43">
            <a:extLst>
              <a:ext uri="{FF2B5EF4-FFF2-40B4-BE49-F238E27FC236}">
                <a16:creationId xmlns:a16="http://schemas.microsoft.com/office/drawing/2014/main" id="{63964C46-B00B-4B02-B5C0-1EB55F9F047B}"/>
              </a:ext>
            </a:extLst>
          </p:cNvPr>
          <p:cNvSpPr txBox="1"/>
          <p:nvPr/>
        </p:nvSpPr>
        <p:spPr>
          <a:xfrm>
            <a:off x="213672" y="1130220"/>
            <a:ext cx="535724" cy="369332"/>
          </a:xfrm>
          <a:prstGeom prst="rect">
            <a:avLst/>
          </a:prstGeom>
          <a:solidFill>
            <a:schemeClr val="bg1"/>
          </a:solidFill>
        </p:spPr>
        <p:txBody>
          <a:bodyPr wrap="none" rtlCol="0">
            <a:spAutoFit/>
          </a:bodyPr>
          <a:lstStyle/>
          <a:p>
            <a:r>
              <a:rPr kumimoji="1" lang="en-US" altLang="ja-JP" dirty="0"/>
              <a:t>200</a:t>
            </a:r>
            <a:endParaRPr kumimoji="1" lang="ja-JP" altLang="en-US" dirty="0"/>
          </a:p>
        </p:txBody>
      </p:sp>
      <p:sp>
        <p:nvSpPr>
          <p:cNvPr id="45" name="テキスト ボックス 44">
            <a:extLst>
              <a:ext uri="{FF2B5EF4-FFF2-40B4-BE49-F238E27FC236}">
                <a16:creationId xmlns:a16="http://schemas.microsoft.com/office/drawing/2014/main" id="{05B38704-40CC-456E-A1F1-8908CB480FA7}"/>
              </a:ext>
            </a:extLst>
          </p:cNvPr>
          <p:cNvSpPr txBox="1"/>
          <p:nvPr/>
        </p:nvSpPr>
        <p:spPr>
          <a:xfrm>
            <a:off x="253466" y="2581795"/>
            <a:ext cx="535724" cy="369332"/>
          </a:xfrm>
          <a:prstGeom prst="rect">
            <a:avLst/>
          </a:prstGeom>
          <a:solidFill>
            <a:schemeClr val="bg1"/>
          </a:solidFill>
        </p:spPr>
        <p:txBody>
          <a:bodyPr wrap="none" rtlCol="0">
            <a:spAutoFit/>
          </a:bodyPr>
          <a:lstStyle/>
          <a:p>
            <a:r>
              <a:rPr kumimoji="1" lang="en-US" altLang="ja-JP" dirty="0"/>
              <a:t>160</a:t>
            </a:r>
            <a:endParaRPr kumimoji="1" lang="ja-JP" altLang="en-US" dirty="0"/>
          </a:p>
        </p:txBody>
      </p:sp>
      <p:sp>
        <p:nvSpPr>
          <p:cNvPr id="46" name="テキスト ボックス 45">
            <a:extLst>
              <a:ext uri="{FF2B5EF4-FFF2-40B4-BE49-F238E27FC236}">
                <a16:creationId xmlns:a16="http://schemas.microsoft.com/office/drawing/2014/main" id="{0ABC0474-8ED5-4EAD-82C4-20D92EE58F4A}"/>
              </a:ext>
            </a:extLst>
          </p:cNvPr>
          <p:cNvSpPr txBox="1"/>
          <p:nvPr/>
        </p:nvSpPr>
        <p:spPr>
          <a:xfrm>
            <a:off x="235089" y="4143184"/>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7" name="テキスト ボックス 46">
            <a:extLst>
              <a:ext uri="{FF2B5EF4-FFF2-40B4-BE49-F238E27FC236}">
                <a16:creationId xmlns:a16="http://schemas.microsoft.com/office/drawing/2014/main" id="{CAA3073C-1D69-4D89-9C58-9AD913F59E83}"/>
              </a:ext>
            </a:extLst>
          </p:cNvPr>
          <p:cNvSpPr txBox="1"/>
          <p:nvPr/>
        </p:nvSpPr>
        <p:spPr>
          <a:xfrm>
            <a:off x="321345" y="5635115"/>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50" name="テキスト ボックス 49">
            <a:extLst>
              <a:ext uri="{FF2B5EF4-FFF2-40B4-BE49-F238E27FC236}">
                <a16:creationId xmlns:a16="http://schemas.microsoft.com/office/drawing/2014/main" id="{088FAAF8-7DBE-43FD-853D-2ABE68614A43}"/>
              </a:ext>
            </a:extLst>
          </p:cNvPr>
          <p:cNvSpPr txBox="1"/>
          <p:nvPr/>
        </p:nvSpPr>
        <p:spPr>
          <a:xfrm rot="16200000">
            <a:off x="-652708" y="3365708"/>
            <a:ext cx="1590500" cy="369332"/>
          </a:xfrm>
          <a:prstGeom prst="rect">
            <a:avLst/>
          </a:prstGeom>
          <a:noFill/>
        </p:spPr>
        <p:txBody>
          <a:bodyPr wrap="none" rtlCol="0">
            <a:spAutoFit/>
          </a:bodyPr>
          <a:lstStyle/>
          <a:p>
            <a:r>
              <a:rPr kumimoji="1" lang="ja-JP" altLang="en-US" dirty="0"/>
              <a:t>震央距離 </a:t>
            </a:r>
            <a:r>
              <a:rPr kumimoji="1" lang="en-US" altLang="ja-JP" dirty="0"/>
              <a:t>(km)</a:t>
            </a:r>
            <a:endParaRPr kumimoji="1" lang="ja-JP" altLang="en-US" dirty="0"/>
          </a:p>
        </p:txBody>
      </p:sp>
      <p:sp>
        <p:nvSpPr>
          <p:cNvPr id="40" name="テキスト ボックス 39">
            <a:extLst>
              <a:ext uri="{FF2B5EF4-FFF2-40B4-BE49-F238E27FC236}">
                <a16:creationId xmlns:a16="http://schemas.microsoft.com/office/drawing/2014/main" id="{8733B367-8E36-46E4-8434-26E3B82D8F48}"/>
              </a:ext>
            </a:extLst>
          </p:cNvPr>
          <p:cNvSpPr txBox="1"/>
          <p:nvPr/>
        </p:nvSpPr>
        <p:spPr>
          <a:xfrm>
            <a:off x="4835524" y="2273431"/>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48" name="テキスト ボックス 47">
            <a:extLst>
              <a:ext uri="{FF2B5EF4-FFF2-40B4-BE49-F238E27FC236}">
                <a16:creationId xmlns:a16="http://schemas.microsoft.com/office/drawing/2014/main" id="{801531B8-4A28-4A21-8AA7-D5D8A049D7D2}"/>
              </a:ext>
            </a:extLst>
          </p:cNvPr>
          <p:cNvSpPr txBox="1"/>
          <p:nvPr/>
        </p:nvSpPr>
        <p:spPr>
          <a:xfrm>
            <a:off x="4835524" y="3427343"/>
            <a:ext cx="418704" cy="369332"/>
          </a:xfrm>
          <a:prstGeom prst="rect">
            <a:avLst/>
          </a:prstGeom>
          <a:solidFill>
            <a:schemeClr val="bg1"/>
          </a:solidFill>
        </p:spPr>
        <p:txBody>
          <a:bodyPr wrap="none" rtlCol="0">
            <a:spAutoFit/>
          </a:bodyPr>
          <a:lstStyle/>
          <a:p>
            <a:r>
              <a:rPr kumimoji="1" lang="en-US" altLang="ja-JP" dirty="0"/>
              <a:t>60</a:t>
            </a:r>
            <a:endParaRPr kumimoji="1" lang="ja-JP" altLang="en-US" dirty="0"/>
          </a:p>
        </p:txBody>
      </p:sp>
      <p:sp>
        <p:nvSpPr>
          <p:cNvPr id="49" name="テキスト ボックス 48">
            <a:extLst>
              <a:ext uri="{FF2B5EF4-FFF2-40B4-BE49-F238E27FC236}">
                <a16:creationId xmlns:a16="http://schemas.microsoft.com/office/drawing/2014/main" id="{762F7CE4-B893-48C0-AC7D-45FE3C8B1482}"/>
              </a:ext>
            </a:extLst>
          </p:cNvPr>
          <p:cNvSpPr txBox="1"/>
          <p:nvPr/>
        </p:nvSpPr>
        <p:spPr>
          <a:xfrm>
            <a:off x="4827834" y="4620715"/>
            <a:ext cx="418704" cy="369332"/>
          </a:xfrm>
          <a:prstGeom prst="rect">
            <a:avLst/>
          </a:prstGeom>
          <a:solidFill>
            <a:schemeClr val="bg1"/>
          </a:solidFill>
        </p:spPr>
        <p:txBody>
          <a:bodyPr wrap="none" rtlCol="0">
            <a:spAutoFit/>
          </a:bodyPr>
          <a:lstStyle/>
          <a:p>
            <a:r>
              <a:rPr kumimoji="1" lang="en-US" altLang="ja-JP" dirty="0"/>
              <a:t>40</a:t>
            </a:r>
            <a:endParaRPr kumimoji="1" lang="ja-JP" altLang="en-US" dirty="0"/>
          </a:p>
        </p:txBody>
      </p:sp>
      <p:sp>
        <p:nvSpPr>
          <p:cNvPr id="51" name="テキスト ボックス 50">
            <a:extLst>
              <a:ext uri="{FF2B5EF4-FFF2-40B4-BE49-F238E27FC236}">
                <a16:creationId xmlns:a16="http://schemas.microsoft.com/office/drawing/2014/main" id="{3D07DDD7-BFD4-421A-AE82-672A2FE342BC}"/>
              </a:ext>
            </a:extLst>
          </p:cNvPr>
          <p:cNvSpPr txBox="1"/>
          <p:nvPr/>
        </p:nvSpPr>
        <p:spPr>
          <a:xfrm>
            <a:off x="4835524" y="5774627"/>
            <a:ext cx="418704" cy="369332"/>
          </a:xfrm>
          <a:prstGeom prst="rect">
            <a:avLst/>
          </a:prstGeom>
          <a:solidFill>
            <a:schemeClr val="bg1"/>
          </a:solidFill>
        </p:spPr>
        <p:txBody>
          <a:bodyPr wrap="none" rtlCol="0">
            <a:spAutoFit/>
          </a:bodyPr>
          <a:lstStyle/>
          <a:p>
            <a:r>
              <a:rPr kumimoji="1" lang="en-US" altLang="ja-JP" dirty="0"/>
              <a:t>20</a:t>
            </a:r>
            <a:endParaRPr kumimoji="1" lang="ja-JP" altLang="en-US" dirty="0"/>
          </a:p>
        </p:txBody>
      </p:sp>
      <p:grpSp>
        <p:nvGrpSpPr>
          <p:cNvPr id="53" name="グループ化 52">
            <a:extLst>
              <a:ext uri="{FF2B5EF4-FFF2-40B4-BE49-F238E27FC236}">
                <a16:creationId xmlns:a16="http://schemas.microsoft.com/office/drawing/2014/main" id="{F02C25CD-BADC-4597-B302-8E419A04051C}"/>
              </a:ext>
            </a:extLst>
          </p:cNvPr>
          <p:cNvGrpSpPr/>
          <p:nvPr/>
        </p:nvGrpSpPr>
        <p:grpSpPr>
          <a:xfrm>
            <a:off x="3076187" y="1499551"/>
            <a:ext cx="1400992" cy="4915517"/>
            <a:chOff x="747589" y="953787"/>
            <a:chExt cx="1868110" cy="5022681"/>
          </a:xfrm>
          <a:solidFill>
            <a:schemeClr val="bg1"/>
          </a:solidFill>
        </p:grpSpPr>
        <p:cxnSp>
          <p:nvCxnSpPr>
            <p:cNvPr id="54" name="直線コネクタ 53">
              <a:extLst>
                <a:ext uri="{FF2B5EF4-FFF2-40B4-BE49-F238E27FC236}">
                  <a16:creationId xmlns:a16="http://schemas.microsoft.com/office/drawing/2014/main" id="{F29635AC-EBFC-4C16-92FE-B341BE0621D1}"/>
                </a:ext>
              </a:extLst>
            </p:cNvPr>
            <p:cNvCxnSpPr>
              <a:cxnSpLocks/>
            </p:cNvCxnSpPr>
            <p:nvPr/>
          </p:nvCxnSpPr>
          <p:spPr>
            <a:xfrm flipV="1">
              <a:off x="751956" y="1256853"/>
              <a:ext cx="593524" cy="4719615"/>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742560A-A051-4985-9325-76FC831AE560}"/>
                </a:ext>
              </a:extLst>
            </p:cNvPr>
            <p:cNvCxnSpPr>
              <a:cxnSpLocks/>
            </p:cNvCxnSpPr>
            <p:nvPr/>
          </p:nvCxnSpPr>
          <p:spPr>
            <a:xfrm flipV="1">
              <a:off x="751957" y="2465466"/>
              <a:ext cx="593523" cy="3510247"/>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CBFE4F3-4F82-4E58-99EA-7F3E320F00AD}"/>
                </a:ext>
              </a:extLst>
            </p:cNvPr>
            <p:cNvCxnSpPr>
              <a:cxnSpLocks/>
            </p:cNvCxnSpPr>
            <p:nvPr/>
          </p:nvCxnSpPr>
          <p:spPr>
            <a:xfrm flipV="1">
              <a:off x="747589" y="3632023"/>
              <a:ext cx="597891" cy="2343690"/>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951C6BE0-D296-4042-A236-ECCB3404189A}"/>
                </a:ext>
              </a:extLst>
            </p:cNvPr>
            <p:cNvSpPr txBox="1"/>
            <p:nvPr/>
          </p:nvSpPr>
          <p:spPr>
            <a:xfrm>
              <a:off x="1138276" y="953787"/>
              <a:ext cx="1354109" cy="377384"/>
            </a:xfrm>
            <a:prstGeom prst="rect">
              <a:avLst/>
            </a:prstGeom>
            <a:grpFill/>
            <a:ln>
              <a:noFill/>
            </a:ln>
          </p:spPr>
          <p:txBody>
            <a:bodyPr wrap="square" rtlCol="0">
              <a:spAutoFit/>
            </a:bodyPr>
            <a:lstStyle/>
            <a:p>
              <a:r>
                <a:rPr kumimoji="1" lang="en-US" altLang="ja-JP" dirty="0">
                  <a:solidFill>
                    <a:srgbClr val="0070C0"/>
                  </a:solidFill>
                </a:rPr>
                <a:t>8 km/</a:t>
              </a:r>
              <a:r>
                <a:rPr kumimoji="1" lang="ja-JP" altLang="en-US" dirty="0">
                  <a:solidFill>
                    <a:srgbClr val="0070C0"/>
                  </a:solidFill>
                </a:rPr>
                <a:t>秒</a:t>
              </a:r>
            </a:p>
          </p:txBody>
        </p:sp>
        <p:sp>
          <p:nvSpPr>
            <p:cNvPr id="58" name="テキスト ボックス 57">
              <a:extLst>
                <a:ext uri="{FF2B5EF4-FFF2-40B4-BE49-F238E27FC236}">
                  <a16:creationId xmlns:a16="http://schemas.microsoft.com/office/drawing/2014/main" id="{318AC9C5-7633-422E-8B0E-E5AE7059F8E4}"/>
                </a:ext>
              </a:extLst>
            </p:cNvPr>
            <p:cNvSpPr txBox="1"/>
            <p:nvPr/>
          </p:nvSpPr>
          <p:spPr>
            <a:xfrm>
              <a:off x="1261590" y="2151777"/>
              <a:ext cx="1354109" cy="377384"/>
            </a:xfrm>
            <a:prstGeom prst="rect">
              <a:avLst/>
            </a:prstGeom>
            <a:grpFill/>
            <a:ln>
              <a:noFill/>
            </a:ln>
          </p:spPr>
          <p:txBody>
            <a:bodyPr wrap="square" rtlCol="0">
              <a:spAutoFit/>
            </a:bodyPr>
            <a:lstStyle/>
            <a:p>
              <a:r>
                <a:rPr kumimoji="1" lang="en-US" altLang="ja-JP" dirty="0">
                  <a:solidFill>
                    <a:srgbClr val="0070C0"/>
                  </a:solidFill>
                </a:rPr>
                <a:t>6 km/</a:t>
              </a:r>
              <a:r>
                <a:rPr kumimoji="1" lang="ja-JP" altLang="en-US" dirty="0">
                  <a:solidFill>
                    <a:srgbClr val="0070C0"/>
                  </a:solidFill>
                </a:rPr>
                <a:t>秒</a:t>
              </a:r>
            </a:p>
          </p:txBody>
        </p:sp>
        <p:sp>
          <p:nvSpPr>
            <p:cNvPr id="59" name="テキスト ボックス 58">
              <a:extLst>
                <a:ext uri="{FF2B5EF4-FFF2-40B4-BE49-F238E27FC236}">
                  <a16:creationId xmlns:a16="http://schemas.microsoft.com/office/drawing/2014/main" id="{6988A88C-973D-4F17-A44D-BB42DC10CCEB}"/>
                </a:ext>
              </a:extLst>
            </p:cNvPr>
            <p:cNvSpPr txBox="1"/>
            <p:nvPr/>
          </p:nvSpPr>
          <p:spPr>
            <a:xfrm>
              <a:off x="1224953" y="3337393"/>
              <a:ext cx="1354109" cy="377384"/>
            </a:xfrm>
            <a:prstGeom prst="rect">
              <a:avLst/>
            </a:prstGeom>
            <a:grpFill/>
            <a:ln>
              <a:noFill/>
            </a:ln>
          </p:spPr>
          <p:txBody>
            <a:bodyPr wrap="square" rtlCol="0">
              <a:spAutoFit/>
            </a:bodyPr>
            <a:lstStyle/>
            <a:p>
              <a:r>
                <a:rPr kumimoji="1" lang="en-US" altLang="ja-JP" dirty="0">
                  <a:solidFill>
                    <a:srgbClr val="0070C0"/>
                  </a:solidFill>
                </a:rPr>
                <a:t>4 km/</a:t>
              </a:r>
              <a:r>
                <a:rPr kumimoji="1" lang="ja-JP" altLang="en-US" dirty="0">
                  <a:solidFill>
                    <a:srgbClr val="0070C0"/>
                  </a:solidFill>
                </a:rPr>
                <a:t>秒</a:t>
              </a:r>
            </a:p>
          </p:txBody>
        </p:sp>
      </p:grpSp>
    </p:spTree>
    <p:extLst>
      <p:ext uri="{BB962C8B-B14F-4D97-AF65-F5344CB8AC3E}">
        <p14:creationId xmlns:p14="http://schemas.microsoft.com/office/powerpoint/2010/main" val="3108262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0190510090745">
            <a:hlinkClick r:id="" action="ppaction://media"/>
            <a:extLst>
              <a:ext uri="{FF2B5EF4-FFF2-40B4-BE49-F238E27FC236}">
                <a16:creationId xmlns:a16="http://schemas.microsoft.com/office/drawing/2014/main" id="{78C1CF5F-8ABC-47A4-931D-4882C642745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35474" y="1651486"/>
            <a:ext cx="3457575" cy="4648200"/>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http://www.hinet.bosai.go.jp/AQUA/max_amp.php?y=2019&amp;m=05</a:t>
            </a:r>
            <a:endParaRPr kumimoji="1" lang="ja-JP" altLang="en-US" sz="1600" dirty="0"/>
          </a:p>
        </p:txBody>
      </p:sp>
      <p:pic>
        <p:nvPicPr>
          <p:cNvPr id="4" name="図 3">
            <a:extLst>
              <a:ext uri="{FF2B5EF4-FFF2-40B4-BE49-F238E27FC236}">
                <a16:creationId xmlns:a16="http://schemas.microsoft.com/office/drawing/2014/main" id="{D429D51C-5ECA-4D72-85D2-FD0182D0EC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509" y="1650565"/>
            <a:ext cx="3419475" cy="4600575"/>
          </a:xfrm>
          <a:prstGeom prst="rect">
            <a:avLst/>
          </a:prstGeom>
        </p:spPr>
      </p:pic>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1" name="楕円 10">
            <a:extLst>
              <a:ext uri="{FF2B5EF4-FFF2-40B4-BE49-F238E27FC236}">
                <a16:creationId xmlns:a16="http://schemas.microsoft.com/office/drawing/2014/main" id="{B6ED47A4-4CF7-4674-A1E4-4951B488EE53}"/>
              </a:ext>
            </a:extLst>
          </p:cNvPr>
          <p:cNvSpPr/>
          <p:nvPr/>
        </p:nvSpPr>
        <p:spPr>
          <a:xfrm>
            <a:off x="4918017" y="6191694"/>
            <a:ext cx="659863" cy="6663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800" dirty="0"/>
              <a:t>小林励司</a:t>
            </a:r>
            <a:endParaRPr kumimoji="1" lang="en-US" altLang="ja-JP" sz="1800" dirty="0"/>
          </a:p>
          <a:p>
            <a:pPr marL="0" indent="0">
              <a:lnSpc>
                <a:spcPct val="100000"/>
              </a:lnSpc>
              <a:buNone/>
            </a:pPr>
            <a:r>
              <a:rPr lang="ja-JP" altLang="en-US" sz="1800" dirty="0"/>
              <a:t>鹿児島大学大学院理工学研究科</a:t>
            </a:r>
            <a:endParaRPr lang="en-US" altLang="ja-JP" sz="1800" dirty="0"/>
          </a:p>
          <a:p>
            <a:pPr marL="0" indent="0">
              <a:lnSpc>
                <a:spcPct val="100000"/>
              </a:lnSpc>
              <a:buNone/>
            </a:pPr>
            <a:r>
              <a:rPr kumimoji="1" lang="en-US" altLang="ja-JP" sz="1800" dirty="0"/>
              <a:t>E-mail: </a:t>
            </a:r>
            <a:r>
              <a:rPr kumimoji="1" lang="en-US" altLang="ja-JP" sz="1800" dirty="0" err="1"/>
              <a:t>reiji</a:t>
            </a:r>
            <a:r>
              <a:rPr kumimoji="1" lang="en-US" altLang="ja-JP" sz="1800" dirty="0"/>
              <a:t> </a:t>
            </a:r>
            <a:r>
              <a:rPr kumimoji="1" lang="ja-JP" altLang="en-US" sz="1800" dirty="0"/>
              <a:t>あっと</a:t>
            </a:r>
            <a:r>
              <a:rPr kumimoji="1" lang="en-US" altLang="ja-JP" sz="1800" dirty="0"/>
              <a:t> sci.kagoshima-u.ac.jp</a:t>
            </a:r>
          </a:p>
          <a:p>
            <a:pPr marL="0" indent="0">
              <a:lnSpc>
                <a:spcPct val="100000"/>
              </a:lnSpc>
              <a:buNone/>
            </a:pPr>
            <a:r>
              <a:rPr kumimoji="1" lang="ja-JP" altLang="en-US" sz="1800" dirty="0"/>
              <a:t>（あっと</a:t>
            </a:r>
            <a:r>
              <a:rPr kumimoji="1" lang="ja-JP" altLang="en-US" sz="1800" dirty="0" err="1"/>
              <a:t>を</a:t>
            </a:r>
            <a:r>
              <a:rPr lang="en-US" altLang="ja-JP" sz="1800" dirty="0"/>
              <a:t>@</a:t>
            </a:r>
            <a:r>
              <a:rPr lang="ja-JP" altLang="en-US" sz="1800" dirty="0"/>
              <a:t>に</a:t>
            </a:r>
            <a:r>
              <a:rPr lang="ja-JP" altLang="en-US" sz="1800"/>
              <a:t>してください）</a:t>
            </a:r>
            <a:endParaRPr kumimoji="1" lang="en-US" altLang="ja-JP" sz="18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800" dirty="0"/>
              <a:t>もともとのアイデアは</a:t>
            </a:r>
            <a:r>
              <a:rPr lang="en-US" altLang="ja-JP" sz="1800" dirty="0"/>
              <a:t>Incorporated Research Institutes for Seismology</a:t>
            </a:r>
            <a:r>
              <a:rPr lang="ja-JP" altLang="en-US" sz="1800" dirty="0"/>
              <a:t> </a:t>
            </a:r>
            <a:r>
              <a:rPr lang="en-US" altLang="ja-JP" sz="1800" dirty="0"/>
              <a:t>(IRIS)</a:t>
            </a:r>
            <a:r>
              <a:rPr lang="ja-JP" altLang="en-US" sz="1800" dirty="0"/>
              <a:t>の</a:t>
            </a:r>
            <a:r>
              <a:rPr lang="en-US" altLang="ja-JP" sz="1800" dirty="0"/>
              <a:t>Recent Earthquake Teachable Moments</a:t>
            </a:r>
            <a:r>
              <a:rPr lang="ja-JP" altLang="en-US" sz="1800" dirty="0"/>
              <a:t>です。</a:t>
            </a:r>
            <a:endParaRPr kumimoji="1" lang="en-US" altLang="ja-JP" sz="1800" dirty="0"/>
          </a:p>
          <a:p>
            <a:pPr marL="0" indent="0">
              <a:lnSpc>
                <a:spcPct val="150000"/>
              </a:lnSpc>
              <a:buNone/>
            </a:pPr>
            <a:r>
              <a:rPr kumimoji="1" lang="ja-JP" altLang="en-US" sz="1800" dirty="0"/>
              <a:t>本スライド作成にあたり、気象庁の報道発表資料、および防災科学技術研究所の</a:t>
            </a:r>
            <a:r>
              <a:rPr kumimoji="1" lang="en-US" altLang="ja-JP" sz="1800" dirty="0"/>
              <a:t>J-RISQ</a:t>
            </a:r>
            <a:r>
              <a:rPr kumimoji="1" lang="ja-JP" altLang="en-US" sz="1800" dirty="0" err="1"/>
              <a:t>、</a:t>
            </a:r>
            <a:r>
              <a:rPr kumimoji="1" lang="ja-JP" altLang="en-US" sz="1800" dirty="0"/>
              <a:t>地震調査研究推進本部、</a:t>
            </a:r>
            <a:r>
              <a:rPr kumimoji="1" lang="en-US" altLang="ja-JP" sz="1800" dirty="0"/>
              <a:t>IRIS </a:t>
            </a:r>
            <a:r>
              <a:rPr kumimoji="1" lang="ja-JP" altLang="en-US" sz="1800" dirty="0"/>
              <a:t>の</a:t>
            </a:r>
            <a:r>
              <a:rPr kumimoji="1" lang="en-US" altLang="ja-JP" sz="1800" dirty="0"/>
              <a:t>IRIS Earthquake Browser</a:t>
            </a:r>
            <a:r>
              <a:rPr kumimoji="1" lang="ja-JP" altLang="en-US" sz="1800" dirty="0"/>
              <a:t>の図表を引用いたしました。また防災科学技術研究所 </a:t>
            </a:r>
            <a:r>
              <a:rPr kumimoji="1" lang="en-US" altLang="ja-JP" sz="1800" dirty="0"/>
              <a:t>K-NET</a:t>
            </a:r>
            <a:r>
              <a:rPr kumimoji="1" lang="ja-JP" altLang="en-US" sz="1800" dirty="0" err="1"/>
              <a:t>、</a:t>
            </a:r>
            <a:r>
              <a:rPr kumimoji="1" lang="en-US" altLang="ja-JP" sz="1800" dirty="0" err="1"/>
              <a:t>KiK</a:t>
            </a:r>
            <a:r>
              <a:rPr kumimoji="1" lang="en-US" altLang="ja-JP" sz="1800" dirty="0"/>
              <a:t>-net</a:t>
            </a:r>
            <a:r>
              <a:rPr kumimoji="1" lang="ja-JP" altLang="en-US" sz="1800" dirty="0"/>
              <a:t>のデータとアプリケーションソフト</a:t>
            </a:r>
            <a:r>
              <a:rPr kumimoji="1" lang="en-US" altLang="ja-JP" sz="1800" dirty="0"/>
              <a:t>Strong Motion Data Analysis 2</a:t>
            </a:r>
            <a:r>
              <a:rPr kumimoji="1" lang="ja-JP" altLang="en-US" sz="1800" dirty="0"/>
              <a:t>を利用いたしました。感謝いたします。</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3011658"/>
          </a:xfrm>
          <a:prstGeom prst="rect">
            <a:avLst/>
          </a:prstGeom>
          <a:noFill/>
        </p:spPr>
        <p:txBody>
          <a:bodyPr wrap="square" rtlCol="0">
            <a:spAutoFit/>
          </a:bodyPr>
          <a:lstStyle/>
          <a:p>
            <a:pPr>
              <a:lnSpc>
                <a:spcPct val="150000"/>
              </a:lnSpc>
            </a:pPr>
            <a:r>
              <a:rPr kumimoji="1" lang="ja-JP" altLang="en-US" sz="1600" b="1" dirty="0"/>
              <a:t>利用上の注意</a:t>
            </a:r>
            <a:r>
              <a:rPr kumimoji="1" lang="ja-JP" altLang="en-US" sz="16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600" dirty="0"/>
          </a:p>
        </p:txBody>
      </p:sp>
    </p:spTree>
    <p:extLst>
      <p:ext uri="{BB962C8B-B14F-4D97-AF65-F5344CB8AC3E}">
        <p14:creationId xmlns:p14="http://schemas.microsoft.com/office/powerpoint/2010/main" val="84537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pic>
        <p:nvPicPr>
          <p:cNvPr id="3" name="図 2">
            <a:extLst>
              <a:ext uri="{FF2B5EF4-FFF2-40B4-BE49-F238E27FC236}">
                <a16:creationId xmlns:a16="http://schemas.microsoft.com/office/drawing/2014/main" id="{8A583733-23FC-4F5D-AA4B-6EEAEA351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91" y="1017671"/>
            <a:ext cx="4381637" cy="5771772"/>
          </a:xfrm>
          <a:prstGeom prst="rect">
            <a:avLst/>
          </a:prstGeom>
        </p:spPr>
      </p:pic>
      <p:pic>
        <p:nvPicPr>
          <p:cNvPr id="4" name="図 3">
            <a:extLst>
              <a:ext uri="{FF2B5EF4-FFF2-40B4-BE49-F238E27FC236}">
                <a16:creationId xmlns:a16="http://schemas.microsoft.com/office/drawing/2014/main" id="{D51A2B8F-CE92-4AAD-A5E4-C700DD466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928" y="1022713"/>
            <a:ext cx="4357868" cy="5761688"/>
          </a:xfrm>
          <a:prstGeom prst="rect">
            <a:avLst/>
          </a:prstGeom>
        </p:spPr>
      </p:pic>
      <p:sp>
        <p:nvSpPr>
          <p:cNvPr id="5" name="正方形/長方形 4">
            <a:extLst>
              <a:ext uri="{FF2B5EF4-FFF2-40B4-BE49-F238E27FC236}">
                <a16:creationId xmlns:a16="http://schemas.microsoft.com/office/drawing/2014/main" id="{66D6293C-B81F-40E5-9753-F6FDD776682A}"/>
              </a:ext>
            </a:extLst>
          </p:cNvPr>
          <p:cNvSpPr/>
          <p:nvPr/>
        </p:nvSpPr>
        <p:spPr>
          <a:xfrm>
            <a:off x="1799810" y="392983"/>
            <a:ext cx="7344190" cy="584775"/>
          </a:xfrm>
          <a:prstGeom prst="rect">
            <a:avLst/>
          </a:prstGeom>
        </p:spPr>
        <p:txBody>
          <a:bodyPr wrap="none">
            <a:spAutoFit/>
          </a:bodyPr>
          <a:lstStyle/>
          <a:p>
            <a:r>
              <a:rPr kumimoji="1" lang="ja-JP" altLang="en-US" sz="1600" dirty="0"/>
              <a:t>防災科学技術研究所</a:t>
            </a:r>
            <a:r>
              <a:rPr kumimoji="1" lang="en-US" altLang="ja-JP" sz="1600" dirty="0"/>
              <a:t>K-NET</a:t>
            </a:r>
            <a:r>
              <a:rPr kumimoji="1" lang="ja-JP" altLang="en-US" sz="1600" dirty="0" err="1"/>
              <a:t>、</a:t>
            </a:r>
            <a:r>
              <a:rPr kumimoji="1" lang="en-US" altLang="ja-JP" sz="1600" dirty="0" err="1"/>
              <a:t>KiK</a:t>
            </a:r>
            <a:r>
              <a:rPr kumimoji="1" lang="en-US" altLang="ja-JP" sz="1600" dirty="0"/>
              <a:t>-net</a:t>
            </a:r>
            <a:r>
              <a:rPr kumimoji="1" lang="ja-JP" altLang="en-US" sz="1600" dirty="0"/>
              <a:t>の</a:t>
            </a:r>
            <a:r>
              <a:rPr kumimoji="1" lang="en-US" altLang="ja-JP" sz="1600" dirty="0"/>
              <a:t>1</a:t>
            </a:r>
            <a:r>
              <a:rPr kumimoji="1" lang="ja-JP" altLang="en-US" sz="1600" dirty="0"/>
              <a:t>分間の波形記録を震央距離で並べたもの</a:t>
            </a:r>
            <a:endParaRPr kumimoji="1" lang="en-US" altLang="ja-JP" sz="1600" dirty="0"/>
          </a:p>
          <a:p>
            <a:r>
              <a:rPr kumimoji="1" lang="ja-JP" altLang="en-US" sz="1600" dirty="0"/>
              <a:t>アプリケーションソフト</a:t>
            </a:r>
            <a:r>
              <a:rPr kumimoji="1" lang="en-US" altLang="ja-JP" sz="1600" dirty="0"/>
              <a:t>Strong Motion Data Analysis 2</a:t>
            </a:r>
            <a:r>
              <a:rPr kumimoji="1" lang="ja-JP" altLang="en-US" sz="1600" dirty="0"/>
              <a:t>を使用</a:t>
            </a:r>
          </a:p>
        </p:txBody>
      </p:sp>
      <p:sp>
        <p:nvSpPr>
          <p:cNvPr id="6" name="テキスト ボックス 5">
            <a:extLst>
              <a:ext uri="{FF2B5EF4-FFF2-40B4-BE49-F238E27FC236}">
                <a16:creationId xmlns:a16="http://schemas.microsoft.com/office/drawing/2014/main" id="{E584DD05-2627-412D-B732-7127ED932BEA}"/>
              </a:ext>
            </a:extLst>
          </p:cNvPr>
          <p:cNvSpPr txBox="1"/>
          <p:nvPr/>
        </p:nvSpPr>
        <p:spPr>
          <a:xfrm>
            <a:off x="777695" y="1354081"/>
            <a:ext cx="1107996" cy="369332"/>
          </a:xfrm>
          <a:prstGeom prst="rect">
            <a:avLst/>
          </a:prstGeom>
          <a:solidFill>
            <a:schemeClr val="bg1"/>
          </a:solid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a16="http://schemas.microsoft.com/office/drawing/2014/main" id="{39C40738-602F-4F40-ABDA-49FD148FBDD7}"/>
              </a:ext>
            </a:extLst>
          </p:cNvPr>
          <p:cNvSpPr txBox="1"/>
          <p:nvPr/>
        </p:nvSpPr>
        <p:spPr>
          <a:xfrm>
            <a:off x="5303144" y="1363476"/>
            <a:ext cx="1107996" cy="369332"/>
          </a:xfrm>
          <a:prstGeom prst="rect">
            <a:avLst/>
          </a:prstGeom>
          <a:solidFill>
            <a:schemeClr val="bg1"/>
          </a:solidFill>
        </p:spPr>
        <p:txBody>
          <a:bodyPr wrap="none" rtlCol="0">
            <a:spAutoFit/>
          </a:bodyPr>
          <a:lstStyle/>
          <a:p>
            <a:r>
              <a:rPr kumimoji="1" lang="ja-JP" altLang="en-US" dirty="0"/>
              <a:t>南北成分</a:t>
            </a:r>
          </a:p>
        </p:txBody>
      </p:sp>
      <p:sp>
        <p:nvSpPr>
          <p:cNvPr id="14" name="テキスト ボックス 13">
            <a:extLst>
              <a:ext uri="{FF2B5EF4-FFF2-40B4-BE49-F238E27FC236}">
                <a16:creationId xmlns:a16="http://schemas.microsoft.com/office/drawing/2014/main" id="{77D15EF0-0DD6-4293-AD95-CEC300D389FD}"/>
              </a:ext>
            </a:extLst>
          </p:cNvPr>
          <p:cNvSpPr txBox="1"/>
          <p:nvPr/>
        </p:nvSpPr>
        <p:spPr>
          <a:xfrm>
            <a:off x="3105452" y="6144316"/>
            <a:ext cx="1800493" cy="369332"/>
          </a:xfrm>
          <a:prstGeom prst="rect">
            <a:avLst/>
          </a:prstGeom>
          <a:solidFill>
            <a:schemeClr val="bg1"/>
          </a:solidFill>
          <a:ln>
            <a:noFill/>
          </a:ln>
        </p:spPr>
        <p:txBody>
          <a:bodyPr wrap="none" rtlCol="0">
            <a:spAutoFit/>
          </a:bodyPr>
          <a:lstStyle/>
          <a:p>
            <a:r>
              <a:rPr kumimoji="1" lang="ja-JP" altLang="en-US" dirty="0">
                <a:solidFill>
                  <a:srgbClr val="0070C0"/>
                </a:solidFill>
              </a:rPr>
              <a:t>各速度での傾き</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057124" y="2044520"/>
            <a:ext cx="534121" cy="369332"/>
          </a:xfrm>
          <a:prstGeom prst="rect">
            <a:avLst/>
          </a:prstGeom>
          <a:solidFill>
            <a:schemeClr val="bg1"/>
          </a:solidFill>
        </p:spPr>
        <p:txBody>
          <a:bodyPr wrap="none" rtlCol="0">
            <a:spAutoFit/>
          </a:bodyPr>
          <a:lstStyle/>
          <a:p>
            <a:r>
              <a:rPr kumimoji="1" lang="en-US" altLang="ja-JP" dirty="0">
                <a:solidFill>
                  <a:srgbClr val="C00000"/>
                </a:solidFill>
              </a:rPr>
              <a:t>P</a:t>
            </a:r>
            <a:r>
              <a:rPr kumimoji="1" lang="ja-JP" altLang="en-US"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241189" y="1587115"/>
            <a:ext cx="477722" cy="4827954"/>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090794" y="2067133"/>
            <a:ext cx="521297" cy="369332"/>
          </a:xfrm>
          <a:prstGeom prst="rect">
            <a:avLst/>
          </a:prstGeom>
          <a:solidFill>
            <a:schemeClr val="bg1"/>
          </a:solidFill>
        </p:spPr>
        <p:txBody>
          <a:bodyPr wrap="square" rtlCol="0">
            <a:spAutoFit/>
          </a:bodyPr>
          <a:lstStyle/>
          <a:p>
            <a:r>
              <a:rPr kumimoji="1" lang="en-US" altLang="ja-JP" dirty="0">
                <a:solidFill>
                  <a:srgbClr val="C00000"/>
                </a:solidFill>
              </a:rPr>
              <a:t>S</a:t>
            </a:r>
            <a:r>
              <a:rPr kumimoji="1" lang="ja-JP" altLang="en-US"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963912" y="1598024"/>
            <a:ext cx="929790" cy="4863350"/>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C0DDF73-32EB-4A7A-9AD6-6023C3D8C485}"/>
              </a:ext>
            </a:extLst>
          </p:cNvPr>
          <p:cNvSpPr txBox="1"/>
          <p:nvPr/>
        </p:nvSpPr>
        <p:spPr>
          <a:xfrm>
            <a:off x="2047485" y="6508914"/>
            <a:ext cx="1338828" cy="369332"/>
          </a:xfrm>
          <a:prstGeom prst="rect">
            <a:avLst/>
          </a:prstGeom>
          <a:solidFill>
            <a:schemeClr val="bg1"/>
          </a:solidFill>
        </p:spPr>
        <p:txBody>
          <a:bodyPr wrap="none" rtlCol="0">
            <a:spAutoFit/>
          </a:bodyPr>
          <a:lstStyle/>
          <a:p>
            <a:r>
              <a:rPr kumimoji="1" lang="ja-JP" altLang="en-US" dirty="0"/>
              <a:t>時間（秒）</a:t>
            </a:r>
          </a:p>
        </p:txBody>
      </p:sp>
      <p:sp>
        <p:nvSpPr>
          <p:cNvPr id="33" name="テキスト ボックス 32">
            <a:extLst>
              <a:ext uri="{FF2B5EF4-FFF2-40B4-BE49-F238E27FC236}">
                <a16:creationId xmlns:a16="http://schemas.microsoft.com/office/drawing/2014/main" id="{220948EB-5325-4547-827F-534A99501F9B}"/>
              </a:ext>
            </a:extLst>
          </p:cNvPr>
          <p:cNvSpPr txBox="1"/>
          <p:nvPr/>
        </p:nvSpPr>
        <p:spPr>
          <a:xfrm>
            <a:off x="6537096" y="6466362"/>
            <a:ext cx="1338828" cy="369332"/>
          </a:xfrm>
          <a:prstGeom prst="rect">
            <a:avLst/>
          </a:prstGeom>
          <a:solidFill>
            <a:schemeClr val="bg1"/>
          </a:solidFill>
        </p:spPr>
        <p:txBody>
          <a:bodyPr wrap="none" rtlCol="0">
            <a:spAutoFit/>
          </a:bodyPr>
          <a:lstStyle/>
          <a:p>
            <a:r>
              <a:rPr kumimoji="1" lang="ja-JP" altLang="en-US" dirty="0"/>
              <a:t>時間（秒）</a:t>
            </a:r>
          </a:p>
        </p:txBody>
      </p:sp>
      <p:sp>
        <p:nvSpPr>
          <p:cNvPr id="35" name="テキスト ボックス 34">
            <a:extLst>
              <a:ext uri="{FF2B5EF4-FFF2-40B4-BE49-F238E27FC236}">
                <a16:creationId xmlns:a16="http://schemas.microsoft.com/office/drawing/2014/main" id="{5318B036-8E14-4946-A433-F1E3F3559B24}"/>
              </a:ext>
            </a:extLst>
          </p:cNvPr>
          <p:cNvSpPr txBox="1"/>
          <p:nvPr/>
        </p:nvSpPr>
        <p:spPr>
          <a:xfrm>
            <a:off x="5094084"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6" name="テキスト ボックス 35">
            <a:extLst>
              <a:ext uri="{FF2B5EF4-FFF2-40B4-BE49-F238E27FC236}">
                <a16:creationId xmlns:a16="http://schemas.microsoft.com/office/drawing/2014/main" id="{88D60569-C949-45B9-8262-AAEE520E48A2}"/>
              </a:ext>
            </a:extLst>
          </p:cNvPr>
          <p:cNvSpPr txBox="1"/>
          <p:nvPr/>
        </p:nvSpPr>
        <p:spPr>
          <a:xfrm>
            <a:off x="8620125" y="6462129"/>
            <a:ext cx="418704" cy="369332"/>
          </a:xfrm>
          <a:prstGeom prst="rect">
            <a:avLst/>
          </a:prstGeom>
          <a:solidFill>
            <a:schemeClr val="bg1"/>
          </a:solidFill>
        </p:spPr>
        <p:txBody>
          <a:bodyPr wrap="none" rtlCol="0">
            <a:spAutoFit/>
          </a:bodyPr>
          <a:lstStyle/>
          <a:p>
            <a:r>
              <a:rPr kumimoji="1" lang="en-US" altLang="ja-JP" dirty="0"/>
              <a:t>60</a:t>
            </a:r>
            <a:endParaRPr kumimoji="1" lang="ja-JP" altLang="en-US" dirty="0"/>
          </a:p>
        </p:txBody>
      </p:sp>
      <p:sp>
        <p:nvSpPr>
          <p:cNvPr id="37" name="テキスト ボックス 36">
            <a:extLst>
              <a:ext uri="{FF2B5EF4-FFF2-40B4-BE49-F238E27FC236}">
                <a16:creationId xmlns:a16="http://schemas.microsoft.com/office/drawing/2014/main" id="{190B6F24-9CD2-473C-9552-8CB067A07B81}"/>
              </a:ext>
            </a:extLst>
          </p:cNvPr>
          <p:cNvSpPr txBox="1"/>
          <p:nvPr/>
        </p:nvSpPr>
        <p:spPr>
          <a:xfrm>
            <a:off x="571991" y="6462129"/>
            <a:ext cx="301686" cy="369332"/>
          </a:xfrm>
          <a:prstGeom prst="rect">
            <a:avLst/>
          </a:prstGeom>
          <a:solidFill>
            <a:schemeClr val="bg1"/>
          </a:solidFill>
        </p:spPr>
        <p:txBody>
          <a:bodyPr wrap="none" rtlCol="0">
            <a:spAutoFit/>
          </a:bodyPr>
          <a:lstStyle/>
          <a:p>
            <a:r>
              <a:rPr kumimoji="1" lang="en-US" altLang="ja-JP" dirty="0"/>
              <a:t>0</a:t>
            </a:r>
            <a:endParaRPr kumimoji="1" lang="ja-JP" altLang="en-US" dirty="0"/>
          </a:p>
        </p:txBody>
      </p:sp>
      <p:sp>
        <p:nvSpPr>
          <p:cNvPr id="38" name="テキスト ボックス 37">
            <a:extLst>
              <a:ext uri="{FF2B5EF4-FFF2-40B4-BE49-F238E27FC236}">
                <a16:creationId xmlns:a16="http://schemas.microsoft.com/office/drawing/2014/main" id="{74895FFF-85EC-4EC9-BE9A-65A94EA35056}"/>
              </a:ext>
            </a:extLst>
          </p:cNvPr>
          <p:cNvSpPr txBox="1"/>
          <p:nvPr/>
        </p:nvSpPr>
        <p:spPr>
          <a:xfrm>
            <a:off x="4098032" y="6462129"/>
            <a:ext cx="418704" cy="369332"/>
          </a:xfrm>
          <a:prstGeom prst="rect">
            <a:avLst/>
          </a:prstGeom>
          <a:solidFill>
            <a:schemeClr val="bg1"/>
          </a:solidFill>
        </p:spPr>
        <p:txBody>
          <a:bodyPr wrap="none" rtlCol="0">
            <a:spAutoFit/>
          </a:bodyPr>
          <a:lstStyle/>
          <a:p>
            <a:r>
              <a:rPr kumimoji="1" lang="en-US" altLang="ja-JP" dirty="0"/>
              <a:t>60</a:t>
            </a:r>
            <a:endParaRPr kumimoji="1" lang="ja-JP" altLang="en-US" dirty="0"/>
          </a:p>
        </p:txBody>
      </p:sp>
      <p:sp>
        <p:nvSpPr>
          <p:cNvPr id="44" name="テキスト ボックス 43">
            <a:extLst>
              <a:ext uri="{FF2B5EF4-FFF2-40B4-BE49-F238E27FC236}">
                <a16:creationId xmlns:a16="http://schemas.microsoft.com/office/drawing/2014/main" id="{63964C46-B00B-4B02-B5C0-1EB55F9F047B}"/>
              </a:ext>
            </a:extLst>
          </p:cNvPr>
          <p:cNvSpPr txBox="1"/>
          <p:nvPr/>
        </p:nvSpPr>
        <p:spPr>
          <a:xfrm>
            <a:off x="213672" y="1130220"/>
            <a:ext cx="535724" cy="369332"/>
          </a:xfrm>
          <a:prstGeom prst="rect">
            <a:avLst/>
          </a:prstGeom>
          <a:solidFill>
            <a:schemeClr val="bg1"/>
          </a:solidFill>
        </p:spPr>
        <p:txBody>
          <a:bodyPr wrap="none" rtlCol="0">
            <a:spAutoFit/>
          </a:bodyPr>
          <a:lstStyle/>
          <a:p>
            <a:r>
              <a:rPr kumimoji="1" lang="en-US" altLang="ja-JP" dirty="0"/>
              <a:t>200</a:t>
            </a:r>
            <a:endParaRPr kumimoji="1" lang="ja-JP" altLang="en-US" dirty="0"/>
          </a:p>
        </p:txBody>
      </p:sp>
      <p:sp>
        <p:nvSpPr>
          <p:cNvPr id="45" name="テキスト ボックス 44">
            <a:extLst>
              <a:ext uri="{FF2B5EF4-FFF2-40B4-BE49-F238E27FC236}">
                <a16:creationId xmlns:a16="http://schemas.microsoft.com/office/drawing/2014/main" id="{05B38704-40CC-456E-A1F1-8908CB480FA7}"/>
              </a:ext>
            </a:extLst>
          </p:cNvPr>
          <p:cNvSpPr txBox="1"/>
          <p:nvPr/>
        </p:nvSpPr>
        <p:spPr>
          <a:xfrm>
            <a:off x="253466" y="2581795"/>
            <a:ext cx="535724" cy="369332"/>
          </a:xfrm>
          <a:prstGeom prst="rect">
            <a:avLst/>
          </a:prstGeom>
          <a:solidFill>
            <a:schemeClr val="bg1"/>
          </a:solidFill>
        </p:spPr>
        <p:txBody>
          <a:bodyPr wrap="none" rtlCol="0">
            <a:spAutoFit/>
          </a:bodyPr>
          <a:lstStyle/>
          <a:p>
            <a:r>
              <a:rPr kumimoji="1" lang="en-US" altLang="ja-JP" dirty="0"/>
              <a:t>160</a:t>
            </a:r>
            <a:endParaRPr kumimoji="1" lang="ja-JP" altLang="en-US" dirty="0"/>
          </a:p>
        </p:txBody>
      </p:sp>
      <p:sp>
        <p:nvSpPr>
          <p:cNvPr id="46" name="テキスト ボックス 45">
            <a:extLst>
              <a:ext uri="{FF2B5EF4-FFF2-40B4-BE49-F238E27FC236}">
                <a16:creationId xmlns:a16="http://schemas.microsoft.com/office/drawing/2014/main" id="{0ABC0474-8ED5-4EAD-82C4-20D92EE58F4A}"/>
              </a:ext>
            </a:extLst>
          </p:cNvPr>
          <p:cNvSpPr txBox="1"/>
          <p:nvPr/>
        </p:nvSpPr>
        <p:spPr>
          <a:xfrm>
            <a:off x="235089" y="4143184"/>
            <a:ext cx="535724" cy="369332"/>
          </a:xfrm>
          <a:prstGeom prst="rect">
            <a:avLst/>
          </a:prstGeom>
          <a:solidFill>
            <a:schemeClr val="bg1"/>
          </a:solidFill>
        </p:spPr>
        <p:txBody>
          <a:bodyPr wrap="none" rtlCol="0">
            <a:spAutoFit/>
          </a:bodyPr>
          <a:lstStyle/>
          <a:p>
            <a:r>
              <a:rPr kumimoji="1" lang="en-US" altLang="ja-JP" dirty="0"/>
              <a:t>120</a:t>
            </a:r>
            <a:endParaRPr kumimoji="1" lang="ja-JP" altLang="en-US" dirty="0"/>
          </a:p>
        </p:txBody>
      </p:sp>
      <p:sp>
        <p:nvSpPr>
          <p:cNvPr id="47" name="テキスト ボックス 46">
            <a:extLst>
              <a:ext uri="{FF2B5EF4-FFF2-40B4-BE49-F238E27FC236}">
                <a16:creationId xmlns:a16="http://schemas.microsoft.com/office/drawing/2014/main" id="{CAA3073C-1D69-4D89-9C58-9AD913F59E83}"/>
              </a:ext>
            </a:extLst>
          </p:cNvPr>
          <p:cNvSpPr txBox="1"/>
          <p:nvPr/>
        </p:nvSpPr>
        <p:spPr>
          <a:xfrm>
            <a:off x="321345" y="5635115"/>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50" name="テキスト ボックス 49">
            <a:extLst>
              <a:ext uri="{FF2B5EF4-FFF2-40B4-BE49-F238E27FC236}">
                <a16:creationId xmlns:a16="http://schemas.microsoft.com/office/drawing/2014/main" id="{088FAAF8-7DBE-43FD-853D-2ABE68614A43}"/>
              </a:ext>
            </a:extLst>
          </p:cNvPr>
          <p:cNvSpPr txBox="1"/>
          <p:nvPr/>
        </p:nvSpPr>
        <p:spPr>
          <a:xfrm rot="16200000">
            <a:off x="-652708" y="3365708"/>
            <a:ext cx="1590500" cy="369332"/>
          </a:xfrm>
          <a:prstGeom prst="rect">
            <a:avLst/>
          </a:prstGeom>
          <a:noFill/>
        </p:spPr>
        <p:txBody>
          <a:bodyPr wrap="none" rtlCol="0">
            <a:spAutoFit/>
          </a:bodyPr>
          <a:lstStyle/>
          <a:p>
            <a:r>
              <a:rPr kumimoji="1" lang="ja-JP" altLang="en-US" dirty="0"/>
              <a:t>震央距離 </a:t>
            </a:r>
            <a:r>
              <a:rPr kumimoji="1" lang="en-US" altLang="ja-JP" dirty="0"/>
              <a:t>(km)</a:t>
            </a:r>
            <a:endParaRPr kumimoji="1" lang="ja-JP" altLang="en-US" dirty="0"/>
          </a:p>
        </p:txBody>
      </p:sp>
      <p:sp>
        <p:nvSpPr>
          <p:cNvPr id="40" name="テキスト ボックス 39">
            <a:extLst>
              <a:ext uri="{FF2B5EF4-FFF2-40B4-BE49-F238E27FC236}">
                <a16:creationId xmlns:a16="http://schemas.microsoft.com/office/drawing/2014/main" id="{8733B367-8E36-46E4-8434-26E3B82D8F48}"/>
              </a:ext>
            </a:extLst>
          </p:cNvPr>
          <p:cNvSpPr txBox="1"/>
          <p:nvPr/>
        </p:nvSpPr>
        <p:spPr>
          <a:xfrm>
            <a:off x="4835524" y="2273431"/>
            <a:ext cx="418704" cy="369332"/>
          </a:xfrm>
          <a:prstGeom prst="rect">
            <a:avLst/>
          </a:prstGeom>
          <a:solidFill>
            <a:schemeClr val="bg1"/>
          </a:solidFill>
        </p:spPr>
        <p:txBody>
          <a:bodyPr wrap="none" rtlCol="0">
            <a:spAutoFit/>
          </a:bodyPr>
          <a:lstStyle/>
          <a:p>
            <a:r>
              <a:rPr kumimoji="1" lang="en-US" altLang="ja-JP" dirty="0"/>
              <a:t>80</a:t>
            </a:r>
            <a:endParaRPr kumimoji="1" lang="ja-JP" altLang="en-US" dirty="0"/>
          </a:p>
        </p:txBody>
      </p:sp>
      <p:sp>
        <p:nvSpPr>
          <p:cNvPr id="48" name="テキスト ボックス 47">
            <a:extLst>
              <a:ext uri="{FF2B5EF4-FFF2-40B4-BE49-F238E27FC236}">
                <a16:creationId xmlns:a16="http://schemas.microsoft.com/office/drawing/2014/main" id="{801531B8-4A28-4A21-8AA7-D5D8A049D7D2}"/>
              </a:ext>
            </a:extLst>
          </p:cNvPr>
          <p:cNvSpPr txBox="1"/>
          <p:nvPr/>
        </p:nvSpPr>
        <p:spPr>
          <a:xfrm>
            <a:off x="4835524" y="3427343"/>
            <a:ext cx="418704" cy="369332"/>
          </a:xfrm>
          <a:prstGeom prst="rect">
            <a:avLst/>
          </a:prstGeom>
          <a:solidFill>
            <a:schemeClr val="bg1"/>
          </a:solidFill>
        </p:spPr>
        <p:txBody>
          <a:bodyPr wrap="none" rtlCol="0">
            <a:spAutoFit/>
          </a:bodyPr>
          <a:lstStyle/>
          <a:p>
            <a:r>
              <a:rPr kumimoji="1" lang="en-US" altLang="ja-JP" dirty="0"/>
              <a:t>60</a:t>
            </a:r>
            <a:endParaRPr kumimoji="1" lang="ja-JP" altLang="en-US" dirty="0"/>
          </a:p>
        </p:txBody>
      </p:sp>
      <p:sp>
        <p:nvSpPr>
          <p:cNvPr id="49" name="テキスト ボックス 48">
            <a:extLst>
              <a:ext uri="{FF2B5EF4-FFF2-40B4-BE49-F238E27FC236}">
                <a16:creationId xmlns:a16="http://schemas.microsoft.com/office/drawing/2014/main" id="{762F7CE4-B893-48C0-AC7D-45FE3C8B1482}"/>
              </a:ext>
            </a:extLst>
          </p:cNvPr>
          <p:cNvSpPr txBox="1"/>
          <p:nvPr/>
        </p:nvSpPr>
        <p:spPr>
          <a:xfrm>
            <a:off x="4827834" y="4620715"/>
            <a:ext cx="418704" cy="369332"/>
          </a:xfrm>
          <a:prstGeom prst="rect">
            <a:avLst/>
          </a:prstGeom>
          <a:solidFill>
            <a:schemeClr val="bg1"/>
          </a:solidFill>
        </p:spPr>
        <p:txBody>
          <a:bodyPr wrap="none" rtlCol="0">
            <a:spAutoFit/>
          </a:bodyPr>
          <a:lstStyle/>
          <a:p>
            <a:r>
              <a:rPr kumimoji="1" lang="en-US" altLang="ja-JP" dirty="0"/>
              <a:t>40</a:t>
            </a:r>
            <a:endParaRPr kumimoji="1" lang="ja-JP" altLang="en-US" dirty="0"/>
          </a:p>
        </p:txBody>
      </p:sp>
      <p:sp>
        <p:nvSpPr>
          <p:cNvPr id="51" name="テキスト ボックス 50">
            <a:extLst>
              <a:ext uri="{FF2B5EF4-FFF2-40B4-BE49-F238E27FC236}">
                <a16:creationId xmlns:a16="http://schemas.microsoft.com/office/drawing/2014/main" id="{3D07DDD7-BFD4-421A-AE82-672A2FE342BC}"/>
              </a:ext>
            </a:extLst>
          </p:cNvPr>
          <p:cNvSpPr txBox="1"/>
          <p:nvPr/>
        </p:nvSpPr>
        <p:spPr>
          <a:xfrm>
            <a:off x="4835524" y="5774627"/>
            <a:ext cx="418704" cy="369332"/>
          </a:xfrm>
          <a:prstGeom prst="rect">
            <a:avLst/>
          </a:prstGeom>
          <a:solidFill>
            <a:schemeClr val="bg1"/>
          </a:solidFill>
        </p:spPr>
        <p:txBody>
          <a:bodyPr wrap="none" rtlCol="0">
            <a:spAutoFit/>
          </a:bodyPr>
          <a:lstStyle/>
          <a:p>
            <a:r>
              <a:rPr kumimoji="1" lang="en-US" altLang="ja-JP" dirty="0"/>
              <a:t>20</a:t>
            </a:r>
            <a:endParaRPr kumimoji="1" lang="ja-JP" altLang="en-US" dirty="0"/>
          </a:p>
        </p:txBody>
      </p:sp>
      <p:grpSp>
        <p:nvGrpSpPr>
          <p:cNvPr id="15" name="グループ化 14">
            <a:extLst>
              <a:ext uri="{FF2B5EF4-FFF2-40B4-BE49-F238E27FC236}">
                <a16:creationId xmlns:a16="http://schemas.microsoft.com/office/drawing/2014/main" id="{39FB551C-CB1B-4A59-8469-45412F25C617}"/>
              </a:ext>
            </a:extLst>
          </p:cNvPr>
          <p:cNvGrpSpPr/>
          <p:nvPr/>
        </p:nvGrpSpPr>
        <p:grpSpPr>
          <a:xfrm>
            <a:off x="792524" y="-42011"/>
            <a:ext cx="1477726" cy="6554444"/>
            <a:chOff x="747589" y="953787"/>
            <a:chExt cx="1477726" cy="5022681"/>
          </a:xfrm>
          <a:solidFill>
            <a:schemeClr val="bg1"/>
          </a:solidFill>
        </p:grpSpPr>
        <p:cxnSp>
          <p:nvCxnSpPr>
            <p:cNvPr id="34" name="直線コネクタ 33">
              <a:extLst>
                <a:ext uri="{FF2B5EF4-FFF2-40B4-BE49-F238E27FC236}">
                  <a16:creationId xmlns:a16="http://schemas.microsoft.com/office/drawing/2014/main" id="{67899DC6-661F-4818-8B97-B54620035B2E}"/>
                </a:ext>
              </a:extLst>
            </p:cNvPr>
            <p:cNvCxnSpPr>
              <a:cxnSpLocks/>
            </p:cNvCxnSpPr>
            <p:nvPr/>
          </p:nvCxnSpPr>
          <p:spPr>
            <a:xfrm flipV="1">
              <a:off x="751956" y="1256853"/>
              <a:ext cx="593524" cy="4719615"/>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6F448FB-F685-4BAB-9D86-A3BB19C51657}"/>
                </a:ext>
              </a:extLst>
            </p:cNvPr>
            <p:cNvCxnSpPr>
              <a:cxnSpLocks/>
            </p:cNvCxnSpPr>
            <p:nvPr/>
          </p:nvCxnSpPr>
          <p:spPr>
            <a:xfrm flipV="1">
              <a:off x="751957" y="2465466"/>
              <a:ext cx="593523" cy="3510247"/>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23DEEC21-0AA1-4CBF-88D9-7FA5CE8F6E8C}"/>
                </a:ext>
              </a:extLst>
            </p:cNvPr>
            <p:cNvCxnSpPr>
              <a:cxnSpLocks/>
            </p:cNvCxnSpPr>
            <p:nvPr/>
          </p:nvCxnSpPr>
          <p:spPr>
            <a:xfrm flipV="1">
              <a:off x="747589" y="3632023"/>
              <a:ext cx="597891" cy="2343690"/>
            </a:xfrm>
            <a:prstGeom prst="line">
              <a:avLst/>
            </a:prstGeom>
            <a:grpFill/>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DF4BDEB8-CCB2-4B6E-8997-DDCECD282A72}"/>
                </a:ext>
              </a:extLst>
            </p:cNvPr>
            <p:cNvSpPr txBox="1"/>
            <p:nvPr/>
          </p:nvSpPr>
          <p:spPr>
            <a:xfrm>
              <a:off x="1138276" y="953787"/>
              <a:ext cx="963725" cy="369332"/>
            </a:xfrm>
            <a:prstGeom prst="rect">
              <a:avLst/>
            </a:prstGeom>
            <a:grpFill/>
            <a:ln>
              <a:noFill/>
            </a:ln>
          </p:spPr>
          <p:txBody>
            <a:bodyPr wrap="none" rtlCol="0">
              <a:spAutoFit/>
            </a:bodyPr>
            <a:lstStyle/>
            <a:p>
              <a:r>
                <a:rPr kumimoji="1" lang="en-US" altLang="ja-JP" dirty="0">
                  <a:solidFill>
                    <a:srgbClr val="0070C0"/>
                  </a:solidFill>
                </a:rPr>
                <a:t>8 km/</a:t>
              </a:r>
              <a:r>
                <a:rPr kumimoji="1" lang="ja-JP" altLang="en-US" dirty="0">
                  <a:solidFill>
                    <a:srgbClr val="0070C0"/>
                  </a:solidFill>
                </a:rPr>
                <a:t>秒</a:t>
              </a:r>
            </a:p>
          </p:txBody>
        </p:sp>
        <p:sp>
          <p:nvSpPr>
            <p:cNvPr id="43" name="テキスト ボックス 42">
              <a:extLst>
                <a:ext uri="{FF2B5EF4-FFF2-40B4-BE49-F238E27FC236}">
                  <a16:creationId xmlns:a16="http://schemas.microsoft.com/office/drawing/2014/main" id="{7DC7E236-D403-4DC2-BC6A-48FB08FBC5A0}"/>
                </a:ext>
              </a:extLst>
            </p:cNvPr>
            <p:cNvSpPr txBox="1"/>
            <p:nvPr/>
          </p:nvSpPr>
          <p:spPr>
            <a:xfrm>
              <a:off x="1261590" y="2151777"/>
              <a:ext cx="963725" cy="369332"/>
            </a:xfrm>
            <a:prstGeom prst="rect">
              <a:avLst/>
            </a:prstGeom>
            <a:grpFill/>
            <a:ln>
              <a:noFill/>
            </a:ln>
          </p:spPr>
          <p:txBody>
            <a:bodyPr wrap="none" rtlCol="0">
              <a:spAutoFit/>
            </a:bodyPr>
            <a:lstStyle/>
            <a:p>
              <a:r>
                <a:rPr kumimoji="1" lang="en-US" altLang="ja-JP" dirty="0">
                  <a:solidFill>
                    <a:srgbClr val="0070C0"/>
                  </a:solidFill>
                </a:rPr>
                <a:t>6 km/</a:t>
              </a:r>
              <a:r>
                <a:rPr kumimoji="1" lang="ja-JP" altLang="en-US" dirty="0">
                  <a:solidFill>
                    <a:srgbClr val="0070C0"/>
                  </a:solidFill>
                </a:rPr>
                <a:t>秒</a:t>
              </a:r>
            </a:p>
          </p:txBody>
        </p:sp>
        <p:sp>
          <p:nvSpPr>
            <p:cNvPr id="52" name="テキスト ボックス 51">
              <a:extLst>
                <a:ext uri="{FF2B5EF4-FFF2-40B4-BE49-F238E27FC236}">
                  <a16:creationId xmlns:a16="http://schemas.microsoft.com/office/drawing/2014/main" id="{ABC5E518-5C85-42BF-9EF7-AD43C6FD57EE}"/>
                </a:ext>
              </a:extLst>
            </p:cNvPr>
            <p:cNvSpPr txBox="1"/>
            <p:nvPr/>
          </p:nvSpPr>
          <p:spPr>
            <a:xfrm>
              <a:off x="1224953" y="3337393"/>
              <a:ext cx="963725" cy="369332"/>
            </a:xfrm>
            <a:prstGeom prst="rect">
              <a:avLst/>
            </a:prstGeom>
            <a:grpFill/>
            <a:ln>
              <a:noFill/>
            </a:ln>
          </p:spPr>
          <p:txBody>
            <a:bodyPr wrap="none" rtlCol="0">
              <a:spAutoFit/>
            </a:bodyPr>
            <a:lstStyle/>
            <a:p>
              <a:r>
                <a:rPr kumimoji="1" lang="en-US" altLang="ja-JP" dirty="0">
                  <a:solidFill>
                    <a:srgbClr val="0070C0"/>
                  </a:solidFill>
                </a:rPr>
                <a:t>4 km/</a:t>
              </a:r>
              <a:r>
                <a:rPr kumimoji="1" lang="ja-JP" altLang="en-US" dirty="0">
                  <a:solidFill>
                    <a:srgbClr val="0070C0"/>
                  </a:solidFill>
                </a:rPr>
                <a:t>秒</a:t>
              </a:r>
            </a:p>
          </p:txBody>
        </p:sp>
      </p:grpSp>
      <p:cxnSp>
        <p:nvCxnSpPr>
          <p:cNvPr id="9" name="直線コネクタ 8">
            <a:extLst>
              <a:ext uri="{FF2B5EF4-FFF2-40B4-BE49-F238E27FC236}">
                <a16:creationId xmlns:a16="http://schemas.microsoft.com/office/drawing/2014/main" id="{DF30DD23-C762-4C2B-B2BC-7BDD293B10F0}"/>
              </a:ext>
            </a:extLst>
          </p:cNvPr>
          <p:cNvCxnSpPr/>
          <p:nvPr/>
        </p:nvCxnSpPr>
        <p:spPr>
          <a:xfrm>
            <a:off x="770813" y="577462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3C1D0CE-58CE-4C2D-9E46-2032274E5779}"/>
              </a:ext>
            </a:extLst>
          </p:cNvPr>
          <p:cNvCxnSpPr/>
          <p:nvPr/>
        </p:nvCxnSpPr>
        <p:spPr>
          <a:xfrm>
            <a:off x="737406" y="506025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403E2FA-6EC2-4589-9C60-8A0708D759BA}"/>
              </a:ext>
            </a:extLst>
          </p:cNvPr>
          <p:cNvCxnSpPr/>
          <p:nvPr/>
        </p:nvCxnSpPr>
        <p:spPr>
          <a:xfrm>
            <a:off x="780338" y="429825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0AD579E9-99AB-4BAD-8AEB-486B4664A5DB}"/>
              </a:ext>
            </a:extLst>
          </p:cNvPr>
          <p:cNvCxnSpPr/>
          <p:nvPr/>
        </p:nvCxnSpPr>
        <p:spPr>
          <a:xfrm>
            <a:off x="803129" y="354577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3F2145D-A549-49CD-AE83-F2608709B92B}"/>
              </a:ext>
            </a:extLst>
          </p:cNvPr>
          <p:cNvCxnSpPr/>
          <p:nvPr/>
        </p:nvCxnSpPr>
        <p:spPr>
          <a:xfrm>
            <a:off x="799388" y="2745677"/>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08D0EE35-18C0-4902-BA45-71DF7A00A7CF}"/>
              </a:ext>
            </a:extLst>
          </p:cNvPr>
          <p:cNvCxnSpPr/>
          <p:nvPr/>
        </p:nvCxnSpPr>
        <p:spPr>
          <a:xfrm>
            <a:off x="780338" y="203747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FB535DC7-15B5-4C54-ACB2-A1B934FA21D1}"/>
              </a:ext>
            </a:extLst>
          </p:cNvPr>
          <p:cNvCxnSpPr/>
          <p:nvPr/>
        </p:nvCxnSpPr>
        <p:spPr>
          <a:xfrm>
            <a:off x="789190" y="1269302"/>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98D9A3E0-3D7F-4591-9F76-B6BB46F93379}"/>
              </a:ext>
            </a:extLst>
          </p:cNvPr>
          <p:cNvCxnSpPr>
            <a:cxnSpLocks/>
          </p:cNvCxnSpPr>
          <p:nvPr/>
        </p:nvCxnSpPr>
        <p:spPr>
          <a:xfrm flipV="1">
            <a:off x="79938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96D4DA9B-1A7D-4941-A454-AFE2DC309F84}"/>
              </a:ext>
            </a:extLst>
          </p:cNvPr>
          <p:cNvCxnSpPr>
            <a:cxnSpLocks/>
          </p:cNvCxnSpPr>
          <p:nvPr/>
        </p:nvCxnSpPr>
        <p:spPr>
          <a:xfrm flipV="1">
            <a:off x="1380413"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A13A51A-C6B2-405C-B1BD-BCE3E2489B16}"/>
              </a:ext>
            </a:extLst>
          </p:cNvPr>
          <p:cNvCxnSpPr>
            <a:cxnSpLocks/>
          </p:cNvCxnSpPr>
          <p:nvPr/>
        </p:nvCxnSpPr>
        <p:spPr>
          <a:xfrm flipV="1">
            <a:off x="198048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3DDBB135-7292-4BC6-AC59-6ACDC075B3B4}"/>
              </a:ext>
            </a:extLst>
          </p:cNvPr>
          <p:cNvCxnSpPr>
            <a:cxnSpLocks/>
          </p:cNvCxnSpPr>
          <p:nvPr/>
        </p:nvCxnSpPr>
        <p:spPr>
          <a:xfrm flipV="1">
            <a:off x="2571038" y="126930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DC358D8D-33F9-4C27-982D-5B2F40E2EA26}"/>
              </a:ext>
            </a:extLst>
          </p:cNvPr>
          <p:cNvCxnSpPr>
            <a:cxnSpLocks/>
          </p:cNvCxnSpPr>
          <p:nvPr/>
        </p:nvCxnSpPr>
        <p:spPr>
          <a:xfrm flipV="1">
            <a:off x="3180638" y="1288352"/>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87B5709-915C-4F2E-A304-05AFF4B33B76}"/>
              </a:ext>
            </a:extLst>
          </p:cNvPr>
          <p:cNvCxnSpPr>
            <a:cxnSpLocks/>
          </p:cNvCxnSpPr>
          <p:nvPr/>
        </p:nvCxnSpPr>
        <p:spPr>
          <a:xfrm flipV="1">
            <a:off x="3753533" y="1250170"/>
            <a:ext cx="0" cy="514576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E4ED63BA-FD57-4950-B7C8-931AA3E65A00}"/>
              </a:ext>
            </a:extLst>
          </p:cNvPr>
          <p:cNvCxnSpPr/>
          <p:nvPr/>
        </p:nvCxnSpPr>
        <p:spPr>
          <a:xfrm>
            <a:off x="760932" y="6501951"/>
            <a:ext cx="36202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31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9C0BDA0-C888-4CEE-AD7B-06BD4E81B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 y="1658229"/>
            <a:ext cx="4444572" cy="5152844"/>
          </a:xfrm>
          <a:prstGeom prst="rect">
            <a:avLst/>
          </a:prstGeom>
        </p:spPr>
      </p:pic>
      <p:pic>
        <p:nvPicPr>
          <p:cNvPr id="18" name="図 17">
            <a:extLst>
              <a:ext uri="{FF2B5EF4-FFF2-40B4-BE49-F238E27FC236}">
                <a16:creationId xmlns:a16="http://schemas.microsoft.com/office/drawing/2014/main" id="{B93B9773-21FA-4C87-B558-EFBCA56FC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986" y="1633279"/>
            <a:ext cx="4888013" cy="2572961"/>
          </a:xfrm>
          <a:prstGeom prst="rect">
            <a:avLst/>
          </a:prstGeom>
        </p:spPr>
      </p:pic>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87807"/>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177632"/>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063456" y="1149637"/>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24368" y="54981"/>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endParaRPr kumimoji="1" lang="en-US" altLang="ja-JP" dirty="0"/>
          </a:p>
          <a:p>
            <a:r>
              <a:rPr kumimoji="1" lang="ja-JP" altLang="en-US" dirty="0"/>
              <a:t>いないと推定されている</a:t>
            </a:r>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137566" y="587156"/>
            <a:ext cx="216152" cy="174859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a:bodyPr>
          <a:lstStyle/>
          <a:p>
            <a:r>
              <a:rPr lang="ja-JP" altLang="en-US" sz="3600" dirty="0"/>
              <a:t>背景：九州</a:t>
            </a:r>
            <a:r>
              <a:rPr kumimoji="1" lang="ja-JP" altLang="en-US" sz="3600" dirty="0"/>
              <a:t>周辺のプレート境界と地震</a:t>
            </a:r>
          </a:p>
        </p:txBody>
      </p:sp>
      <p:pic>
        <p:nvPicPr>
          <p:cNvPr id="6" name="コンテンツ プレースホルダー 5">
            <a:extLst>
              <a:ext uri="{FF2B5EF4-FFF2-40B4-BE49-F238E27FC236}">
                <a16:creationId xmlns:a16="http://schemas.microsoft.com/office/drawing/2014/main" id="{F8B5E58C-490C-4524-8326-7C75D8F5E9B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93900" y="826199"/>
            <a:ext cx="7150100" cy="5557838"/>
          </a:xfrm>
        </p:spPr>
      </p:pic>
      <p:sp>
        <p:nvSpPr>
          <p:cNvPr id="9" name="テキスト ボックス 8">
            <a:extLst>
              <a:ext uri="{FF2B5EF4-FFF2-40B4-BE49-F238E27FC236}">
                <a16:creationId xmlns:a16="http://schemas.microsoft.com/office/drawing/2014/main" id="{C5FC6712-C9C6-4586-B79B-D626B7173165}"/>
              </a:ext>
            </a:extLst>
          </p:cNvPr>
          <p:cNvSpPr txBox="1"/>
          <p:nvPr/>
        </p:nvSpPr>
        <p:spPr>
          <a:xfrm>
            <a:off x="2371097" y="2891947"/>
            <a:ext cx="1338828" cy="646331"/>
          </a:xfrm>
          <a:prstGeom prst="rect">
            <a:avLst/>
          </a:prstGeom>
          <a:noFill/>
        </p:spPr>
        <p:txBody>
          <a:bodyPr wrap="square" rtlCol="0">
            <a:spAutoFit/>
          </a:bodyPr>
          <a:lstStyle/>
          <a:p>
            <a:r>
              <a:rPr kumimoji="1" lang="ja-JP" altLang="en-US" dirty="0">
                <a:solidFill>
                  <a:schemeClr val="bg1"/>
                </a:solidFill>
              </a:rPr>
              <a:t>ユーラシア</a:t>
            </a:r>
            <a:endParaRPr kumimoji="1" lang="en-US" altLang="ja-JP" dirty="0">
              <a:solidFill>
                <a:schemeClr val="bg1"/>
              </a:solidFill>
            </a:endParaRPr>
          </a:p>
          <a:p>
            <a:r>
              <a:rPr kumimoji="1" lang="ja-JP" altLang="en-US" dirty="0">
                <a:solidFill>
                  <a:schemeClr val="bg1"/>
                </a:solidFill>
              </a:rPr>
              <a:t>プレート</a:t>
            </a:r>
          </a:p>
        </p:txBody>
      </p:sp>
      <p:sp>
        <p:nvSpPr>
          <p:cNvPr id="12" name="正方形/長方形 11">
            <a:extLst>
              <a:ext uri="{FF2B5EF4-FFF2-40B4-BE49-F238E27FC236}">
                <a16:creationId xmlns:a16="http://schemas.microsoft.com/office/drawing/2014/main" id="{31358687-675D-4958-8C80-95F540CEE6EC}"/>
              </a:ext>
            </a:extLst>
          </p:cNvPr>
          <p:cNvSpPr/>
          <p:nvPr/>
        </p:nvSpPr>
        <p:spPr>
          <a:xfrm>
            <a:off x="5091685" y="965231"/>
            <a:ext cx="3910109" cy="830997"/>
          </a:xfrm>
          <a:prstGeom prst="rect">
            <a:avLst/>
          </a:prstGeom>
          <a:solidFill>
            <a:schemeClr val="bg1"/>
          </a:solidFill>
        </p:spPr>
        <p:txBody>
          <a:bodyPr wrap="none">
            <a:spAutoFit/>
          </a:bodyPr>
          <a:lstStyle/>
          <a:p>
            <a:r>
              <a:rPr lang="en-US" altLang="ja-JP" sz="1600" dirty="0"/>
              <a:t>IRIS Earthquake Browser </a:t>
            </a:r>
            <a:r>
              <a:rPr lang="ja-JP" altLang="en-US" sz="1600" dirty="0"/>
              <a:t>により作図、加筆</a:t>
            </a:r>
            <a:endParaRPr lang="en-US" altLang="ja-JP" sz="1600" dirty="0"/>
          </a:p>
          <a:p>
            <a:r>
              <a:rPr lang="en-US" altLang="ja-JP" sz="1600" dirty="0"/>
              <a:t>M3</a:t>
            </a:r>
            <a:r>
              <a:rPr lang="ja-JP" altLang="en-US" sz="1600" dirty="0"/>
              <a:t>以上、最新</a:t>
            </a:r>
            <a:r>
              <a:rPr lang="en-US" altLang="ja-JP" sz="1600" dirty="0"/>
              <a:t>1000</a:t>
            </a:r>
            <a:r>
              <a:rPr lang="ja-JP" altLang="en-US" sz="1600" dirty="0"/>
              <a:t>個の地震</a:t>
            </a:r>
            <a:endParaRPr lang="en-US" altLang="ja-JP" sz="1600" dirty="0"/>
          </a:p>
          <a:p>
            <a:r>
              <a:rPr lang="ja-JP" altLang="en-US" sz="1600" dirty="0"/>
              <a:t>http://ds.iris.edu/ieb/</a:t>
            </a:r>
          </a:p>
        </p:txBody>
      </p:sp>
      <p:sp>
        <p:nvSpPr>
          <p:cNvPr id="13" name="楕円 12">
            <a:extLst>
              <a:ext uri="{FF2B5EF4-FFF2-40B4-BE49-F238E27FC236}">
                <a16:creationId xmlns:a16="http://schemas.microsoft.com/office/drawing/2014/main" id="{251C8B60-0D28-452E-B0F1-21D51661081A}"/>
              </a:ext>
            </a:extLst>
          </p:cNvPr>
          <p:cNvSpPr/>
          <p:nvPr/>
        </p:nvSpPr>
        <p:spPr>
          <a:xfrm>
            <a:off x="5403094" y="4039807"/>
            <a:ext cx="238873" cy="24292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24502" y="1046697"/>
            <a:ext cx="2087213" cy="5227650"/>
          </a:xfrm>
          <a:prstGeom prst="rect">
            <a:avLst/>
          </a:prstGeom>
          <a:noFill/>
        </p:spPr>
        <p:txBody>
          <a:bodyPr wrap="square" rtlCol="0">
            <a:spAutoFit/>
          </a:bodyPr>
          <a:lstStyle/>
          <a:p>
            <a:pPr>
              <a:lnSpc>
                <a:spcPct val="150000"/>
              </a:lnSpc>
            </a:pPr>
            <a:r>
              <a:rPr kumimoji="1" lang="ja-JP" altLang="en-US" sz="1600" dirty="0"/>
              <a:t>九州の下には南東からフィリピン海プレートが沈み込んでいる。日向灘ではプレート間で</a:t>
            </a:r>
            <a:r>
              <a:rPr kumimoji="1" lang="en-US" altLang="ja-JP" sz="1600" dirty="0"/>
              <a:t>M7.0</a:t>
            </a:r>
            <a:r>
              <a:rPr kumimoji="1" lang="ja-JP" altLang="en-US" sz="1600" dirty="0"/>
              <a:t>～</a:t>
            </a:r>
            <a:r>
              <a:rPr kumimoji="1" lang="en-US" altLang="ja-JP" sz="1600" dirty="0"/>
              <a:t>7.6</a:t>
            </a:r>
            <a:r>
              <a:rPr kumimoji="1" lang="ja-JP" altLang="en-US" sz="1600" dirty="0"/>
              <a:t>前後の大きい地震が発生している。</a:t>
            </a:r>
            <a:endParaRPr kumimoji="1" lang="en-US" altLang="ja-JP" sz="1600" dirty="0"/>
          </a:p>
          <a:p>
            <a:pPr>
              <a:lnSpc>
                <a:spcPct val="150000"/>
              </a:lnSpc>
            </a:pPr>
            <a:r>
              <a:rPr kumimoji="1" lang="ja-JP" altLang="en-US" sz="1600" dirty="0"/>
              <a:t>九州中部では、南北に開く別府－島原地溝帯があり、火山が多く、活断層も発達している。最近では</a:t>
            </a:r>
            <a:r>
              <a:rPr kumimoji="1" lang="en-US" altLang="ja-JP" sz="1600" dirty="0"/>
              <a:t>2016</a:t>
            </a:r>
            <a:r>
              <a:rPr kumimoji="1" lang="ja-JP" altLang="en-US" sz="1600" dirty="0"/>
              <a:t>年に熊本地震が発生した。</a:t>
            </a:r>
            <a:endParaRPr kumimoji="1" lang="en-US" altLang="ja-JP" sz="1600" dirty="0"/>
          </a:p>
        </p:txBody>
      </p:sp>
      <p:sp>
        <p:nvSpPr>
          <p:cNvPr id="18" name="テキスト ボックス 17">
            <a:extLst>
              <a:ext uri="{FF2B5EF4-FFF2-40B4-BE49-F238E27FC236}">
                <a16:creationId xmlns:a16="http://schemas.microsoft.com/office/drawing/2014/main" id="{5E1A2795-708C-4B8D-8487-FF12FEE184A3}"/>
              </a:ext>
            </a:extLst>
          </p:cNvPr>
          <p:cNvSpPr txBox="1"/>
          <p:nvPr/>
        </p:nvSpPr>
        <p:spPr>
          <a:xfrm>
            <a:off x="5703825" y="3397635"/>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0" name="直線矢印コネクタ 19">
            <a:extLst>
              <a:ext uri="{FF2B5EF4-FFF2-40B4-BE49-F238E27FC236}">
                <a16:creationId xmlns:a16="http://schemas.microsoft.com/office/drawing/2014/main" id="{BA654E1F-BEE7-4E17-B756-3BC4695689FA}"/>
              </a:ext>
            </a:extLst>
          </p:cNvPr>
          <p:cNvCxnSpPr>
            <a:cxnSpLocks/>
            <a:stCxn id="13" idx="7"/>
            <a:endCxn id="18" idx="2"/>
          </p:cNvCxnSpPr>
          <p:nvPr/>
        </p:nvCxnSpPr>
        <p:spPr>
          <a:xfrm flipV="1">
            <a:off x="5606985" y="3766967"/>
            <a:ext cx="766254" cy="308415"/>
          </a:xfrm>
          <a:prstGeom prst="straightConnector1">
            <a:avLst/>
          </a:prstGeom>
          <a:ln w="25400">
            <a:solidFill>
              <a:srgbClr val="C00000"/>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67469B95-A578-4DF6-BD73-AF46052EF620}"/>
              </a:ext>
            </a:extLst>
          </p:cNvPr>
          <p:cNvPicPr>
            <a:picLocks noChangeAspect="1"/>
          </p:cNvPicPr>
          <p:nvPr/>
        </p:nvPicPr>
        <p:blipFill>
          <a:blip r:embed="rId3"/>
          <a:stretch>
            <a:fillRect/>
          </a:stretch>
        </p:blipFill>
        <p:spPr>
          <a:xfrm>
            <a:off x="1997018" y="3503817"/>
            <a:ext cx="1390650" cy="3324225"/>
          </a:xfrm>
          <a:prstGeom prst="rect">
            <a:avLst/>
          </a:prstGeom>
          <a:ln w="15875">
            <a:solidFill>
              <a:schemeClr val="bg1"/>
            </a:solidFill>
          </a:ln>
        </p:spPr>
      </p:pic>
      <p:sp>
        <p:nvSpPr>
          <p:cNvPr id="10" name="テキスト ボックス 9">
            <a:extLst>
              <a:ext uri="{FF2B5EF4-FFF2-40B4-BE49-F238E27FC236}">
                <a16:creationId xmlns:a16="http://schemas.microsoft.com/office/drawing/2014/main" id="{BDE8629D-6E15-4DED-B630-FABA29B98BE2}"/>
              </a:ext>
            </a:extLst>
          </p:cNvPr>
          <p:cNvSpPr txBox="1"/>
          <p:nvPr/>
        </p:nvSpPr>
        <p:spPr>
          <a:xfrm>
            <a:off x="5756914" y="5737706"/>
            <a:ext cx="1616550" cy="646331"/>
          </a:xfrm>
          <a:prstGeom prst="rect">
            <a:avLst/>
          </a:prstGeom>
          <a:noFill/>
        </p:spPr>
        <p:txBody>
          <a:bodyPr wrap="square" rtlCol="0">
            <a:spAutoFit/>
          </a:bodyPr>
          <a:lstStyle/>
          <a:p>
            <a:r>
              <a:rPr kumimoji="1" lang="ja-JP" altLang="en-US" dirty="0">
                <a:solidFill>
                  <a:schemeClr val="bg1"/>
                </a:solidFill>
              </a:rPr>
              <a:t>フィリピン海</a:t>
            </a:r>
            <a:endParaRPr kumimoji="1" lang="en-US" altLang="ja-JP" dirty="0">
              <a:solidFill>
                <a:schemeClr val="bg1"/>
              </a:solidFill>
            </a:endParaRPr>
          </a:p>
          <a:p>
            <a:r>
              <a:rPr kumimoji="1" lang="ja-JP" altLang="en-US" dirty="0">
                <a:solidFill>
                  <a:schemeClr val="bg1"/>
                </a:solidFill>
              </a:rPr>
              <a:t>プレート</a:t>
            </a:r>
          </a:p>
        </p:txBody>
      </p:sp>
      <p:sp>
        <p:nvSpPr>
          <p:cNvPr id="15" name="矢印: 下 14">
            <a:extLst>
              <a:ext uri="{FF2B5EF4-FFF2-40B4-BE49-F238E27FC236}">
                <a16:creationId xmlns:a16="http://schemas.microsoft.com/office/drawing/2014/main" id="{A228AFB2-EFB9-4D50-A930-C5A440FFD9E3}"/>
              </a:ext>
            </a:extLst>
          </p:cNvPr>
          <p:cNvSpPr/>
          <p:nvPr/>
        </p:nvSpPr>
        <p:spPr>
          <a:xfrm rot="7760322">
            <a:off x="6579252" y="5221995"/>
            <a:ext cx="254442" cy="715617"/>
          </a:xfrm>
          <a:prstGeom prst="downArrow">
            <a:avLst>
              <a:gd name="adj1" fmla="val 42041"/>
              <a:gd name="adj2" fmla="val 91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地図, テキスト が含まれている画像&#10;&#10;非常に高い精度で生成された説明">
            <a:extLst>
              <a:ext uri="{FF2B5EF4-FFF2-40B4-BE49-F238E27FC236}">
                <a16:creationId xmlns:a16="http://schemas.microsoft.com/office/drawing/2014/main" id="{645A87EE-4A4B-460F-ADDC-9B3A000C8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598"/>
            <a:ext cx="9144000" cy="5892127"/>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0" y="3913188"/>
            <a:ext cx="3776663" cy="2843212"/>
          </a:xfrm>
        </p:spPr>
        <p:txBody>
          <a:bodyPr>
            <a:normAutofit/>
          </a:bodyPr>
          <a:lstStyle/>
          <a:p>
            <a:pPr>
              <a:lnSpc>
                <a:spcPct val="150000"/>
              </a:lnSpc>
            </a:pPr>
            <a:r>
              <a:rPr kumimoji="1" lang="ja-JP" altLang="en-US" sz="2000" dirty="0"/>
              <a:t>今回の地震はプレート境界の地震と推定されている</a:t>
            </a:r>
            <a:endParaRPr kumimoji="1"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5126995" y="2434221"/>
            <a:ext cx="1396093" cy="13052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3217C7A1-26CE-47C0-AD31-B0644D58CDD8}"/>
              </a:ext>
            </a:extLst>
          </p:cNvPr>
          <p:cNvCxnSpPr>
            <a:cxnSpLocks/>
          </p:cNvCxnSpPr>
          <p:nvPr/>
        </p:nvCxnSpPr>
        <p:spPr>
          <a:xfrm flipH="1">
            <a:off x="3640975" y="4166485"/>
            <a:ext cx="2394066" cy="7300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923B4427-C347-4881-889C-4A0401E8E0D6}"/>
              </a:ext>
            </a:extLst>
          </p:cNvPr>
          <p:cNvSpPr/>
          <p:nvPr/>
        </p:nvSpPr>
        <p:spPr>
          <a:xfrm>
            <a:off x="6035040" y="3739514"/>
            <a:ext cx="3108960" cy="8645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pic>
        <p:nvPicPr>
          <p:cNvPr id="8" name="図 7">
            <a:extLst>
              <a:ext uri="{FF2B5EF4-FFF2-40B4-BE49-F238E27FC236}">
                <a16:creationId xmlns:a16="http://schemas.microsoft.com/office/drawing/2014/main" id="{CFB1AFE4-C27B-4926-82B1-CED16B60A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750" y="1754886"/>
            <a:ext cx="7570784" cy="5088883"/>
          </a:xfrm>
          <a:prstGeom prst="rect">
            <a:avLst/>
          </a:prstGeom>
        </p:spPr>
      </p:pic>
      <p:grpSp>
        <p:nvGrpSpPr>
          <p:cNvPr id="14" name="グループ化 13">
            <a:extLst>
              <a:ext uri="{FF2B5EF4-FFF2-40B4-BE49-F238E27FC236}">
                <a16:creationId xmlns:a16="http://schemas.microsoft.com/office/drawing/2014/main" id="{D7073445-3200-4FF3-863F-5B4E2ACE9703}"/>
              </a:ext>
            </a:extLst>
          </p:cNvPr>
          <p:cNvGrpSpPr/>
          <p:nvPr/>
        </p:nvGrpSpPr>
        <p:grpSpPr>
          <a:xfrm>
            <a:off x="4619930" y="4768170"/>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44566" y="734613"/>
            <a:ext cx="6647974" cy="369332"/>
          </a:xfrm>
          <a:prstGeom prst="rect">
            <a:avLst/>
          </a:prstGeom>
        </p:spPr>
        <p:txBody>
          <a:bodyPr wrap="none">
            <a:spAutoFit/>
          </a:bodyPr>
          <a:lstStyle/>
          <a:p>
            <a:r>
              <a:rPr lang="ja-JP" altLang="en-US" dirty="0"/>
              <a:t>「宮崎県の地震活動の特徴」（地震調査研究推進本部）に加筆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710045" y="952841"/>
            <a:ext cx="7931426" cy="369332"/>
          </a:xfrm>
          <a:prstGeom prst="rect">
            <a:avLst/>
          </a:prstGeom>
        </p:spPr>
        <p:txBody>
          <a:bodyPr wrap="square">
            <a:spAutoFit/>
          </a:bodyPr>
          <a:lstStyle/>
          <a:p>
            <a:r>
              <a:rPr lang="en-US" altLang="ja-JP" dirty="0"/>
              <a:t>https://www.jishin.go.jp/main/yosokuchizu/kyushu-okinawa/p45_miyazaki.htm</a:t>
            </a:r>
            <a:endParaRPr lang="ja-JP" altLang="en-US" dirty="0"/>
          </a:p>
        </p:txBody>
      </p:sp>
      <p:sp>
        <p:nvSpPr>
          <p:cNvPr id="23" name="正方形/長方形 22">
            <a:extLst>
              <a:ext uri="{FF2B5EF4-FFF2-40B4-BE49-F238E27FC236}">
                <a16:creationId xmlns:a16="http://schemas.microsoft.com/office/drawing/2014/main" id="{0765FAB7-5C55-47F4-AC8E-878DB4C6FF1A}"/>
              </a:ext>
            </a:extLst>
          </p:cNvPr>
          <p:cNvSpPr/>
          <p:nvPr/>
        </p:nvSpPr>
        <p:spPr>
          <a:xfrm>
            <a:off x="0" y="2941112"/>
            <a:ext cx="1375309" cy="786562"/>
          </a:xfrm>
          <a:prstGeom prst="rect">
            <a:avLst/>
          </a:prstGeom>
          <a:ln w="12700">
            <a:noFill/>
          </a:ln>
        </p:spPr>
        <p:txBody>
          <a:bodyPr wrap="square">
            <a:spAutoFit/>
          </a:bodyPr>
          <a:lstStyle/>
          <a:p>
            <a:pPr>
              <a:lnSpc>
                <a:spcPct val="130000"/>
              </a:lnSpc>
            </a:pPr>
            <a:r>
              <a:rPr lang="en-US" altLang="ja-JP" dirty="0"/>
              <a:t>1931</a:t>
            </a:r>
            <a:r>
              <a:rPr lang="ja-JP" altLang="en-US" dirty="0"/>
              <a:t>年</a:t>
            </a:r>
            <a:r>
              <a:rPr lang="en-US" altLang="ja-JP" dirty="0"/>
              <a:t>M7.1</a:t>
            </a:r>
          </a:p>
          <a:p>
            <a:pPr>
              <a:lnSpc>
                <a:spcPct val="130000"/>
              </a:lnSpc>
            </a:pPr>
            <a:r>
              <a:rPr lang="en-US" altLang="ja-JP" dirty="0"/>
              <a:t>1996</a:t>
            </a:r>
            <a:r>
              <a:rPr lang="ja-JP" altLang="en-US" dirty="0"/>
              <a:t>年</a:t>
            </a:r>
            <a:r>
              <a:rPr lang="en-US" altLang="ja-JP" dirty="0"/>
              <a:t>M6.9</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a:endCxn id="23" idx="3"/>
          </p:cNvCxnSpPr>
          <p:nvPr/>
        </p:nvCxnSpPr>
        <p:spPr>
          <a:xfrm flipH="1" flipV="1">
            <a:off x="1375309" y="3334393"/>
            <a:ext cx="3300452" cy="1612834"/>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p:cNvCxnSpPr>
          <p:nvPr/>
        </p:nvCxnSpPr>
        <p:spPr>
          <a:xfrm flipH="1" flipV="1">
            <a:off x="1416209" y="2611729"/>
            <a:ext cx="3376575" cy="233549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79847" y="2159954"/>
            <a:ext cx="1375309" cy="468013"/>
          </a:xfrm>
          <a:prstGeom prst="rect">
            <a:avLst/>
          </a:prstGeom>
        </p:spPr>
        <p:txBody>
          <a:bodyPr wrap="square">
            <a:spAutoFit/>
          </a:bodyPr>
          <a:lstStyle/>
          <a:p>
            <a:pPr>
              <a:lnSpc>
                <a:spcPct val="150000"/>
              </a:lnSpc>
            </a:pPr>
            <a:r>
              <a:rPr kumimoji="1" lang="ja-JP" altLang="en-US" dirty="0">
                <a:solidFill>
                  <a:srgbClr val="C00000"/>
                </a:solidFill>
              </a:rPr>
              <a:t>今回の地震</a:t>
            </a:r>
          </a:p>
        </p:txBody>
      </p:sp>
      <p:cxnSp>
        <p:nvCxnSpPr>
          <p:cNvPr id="28" name="直線矢印コネクタ 27">
            <a:extLst>
              <a:ext uri="{FF2B5EF4-FFF2-40B4-BE49-F238E27FC236}">
                <a16:creationId xmlns:a16="http://schemas.microsoft.com/office/drawing/2014/main" id="{DDB67252-E773-449F-8A7B-E091360DC383}"/>
              </a:ext>
            </a:extLst>
          </p:cNvPr>
          <p:cNvCxnSpPr>
            <a:cxnSpLocks/>
          </p:cNvCxnSpPr>
          <p:nvPr/>
        </p:nvCxnSpPr>
        <p:spPr>
          <a:xfrm flipV="1">
            <a:off x="5560511" y="2543874"/>
            <a:ext cx="1399128" cy="129690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8B521491-5462-48C7-A20D-D7C2BDABE239}"/>
              </a:ext>
            </a:extLst>
          </p:cNvPr>
          <p:cNvSpPr/>
          <p:nvPr/>
        </p:nvSpPr>
        <p:spPr>
          <a:xfrm>
            <a:off x="6959639" y="2159954"/>
            <a:ext cx="2067966" cy="783420"/>
          </a:xfrm>
          <a:prstGeom prst="rect">
            <a:avLst/>
          </a:prstGeom>
          <a:ln w="12700">
            <a:noFill/>
          </a:ln>
        </p:spPr>
        <p:txBody>
          <a:bodyPr wrap="square">
            <a:spAutoFit/>
          </a:bodyPr>
          <a:lstStyle/>
          <a:p>
            <a:pPr>
              <a:lnSpc>
                <a:spcPct val="130000"/>
              </a:lnSpc>
            </a:pPr>
            <a:r>
              <a:rPr lang="en-US" altLang="ja-JP" dirty="0"/>
              <a:t>1968</a:t>
            </a:r>
            <a:r>
              <a:rPr lang="ja-JP" altLang="en-US" dirty="0"/>
              <a:t>年日向灘地震</a:t>
            </a:r>
            <a:r>
              <a:rPr lang="en-US" altLang="ja-JP" dirty="0"/>
              <a:t>M7.5</a:t>
            </a:r>
            <a:endParaRPr lang="ja-JP" altLang="en-US" dirty="0"/>
          </a:p>
        </p:txBody>
      </p:sp>
      <p:cxnSp>
        <p:nvCxnSpPr>
          <p:cNvPr id="31" name="直線矢印コネクタ 30">
            <a:extLst>
              <a:ext uri="{FF2B5EF4-FFF2-40B4-BE49-F238E27FC236}">
                <a16:creationId xmlns:a16="http://schemas.microsoft.com/office/drawing/2014/main" id="{D20F678A-2485-426B-BC2A-7BC5D5B7691A}"/>
              </a:ext>
            </a:extLst>
          </p:cNvPr>
          <p:cNvCxnSpPr>
            <a:cxnSpLocks/>
            <a:endCxn id="33" idx="3"/>
          </p:cNvCxnSpPr>
          <p:nvPr/>
        </p:nvCxnSpPr>
        <p:spPr>
          <a:xfrm flipH="1" flipV="1">
            <a:off x="1668378" y="4794154"/>
            <a:ext cx="3048284" cy="39328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8ED3F1E-F1CA-40F2-A9C7-1EEDF213E407}"/>
              </a:ext>
            </a:extLst>
          </p:cNvPr>
          <p:cNvSpPr/>
          <p:nvPr/>
        </p:nvSpPr>
        <p:spPr>
          <a:xfrm>
            <a:off x="27829" y="4040774"/>
            <a:ext cx="1640549" cy="1506759"/>
          </a:xfrm>
          <a:prstGeom prst="rect">
            <a:avLst/>
          </a:prstGeom>
          <a:ln w="12700">
            <a:noFill/>
          </a:ln>
        </p:spPr>
        <p:txBody>
          <a:bodyPr wrap="square">
            <a:spAutoFit/>
          </a:bodyPr>
          <a:lstStyle/>
          <a:p>
            <a:pPr>
              <a:lnSpc>
                <a:spcPct val="130000"/>
              </a:lnSpc>
            </a:pPr>
            <a:r>
              <a:rPr lang="en-US" altLang="ja-JP" dirty="0"/>
              <a:t>1662</a:t>
            </a:r>
            <a:r>
              <a:rPr lang="ja-JP" altLang="en-US" dirty="0"/>
              <a:t>年</a:t>
            </a:r>
            <a:r>
              <a:rPr lang="en-US" altLang="ja-JP" dirty="0"/>
              <a:t>M7.6</a:t>
            </a:r>
            <a:r>
              <a:rPr lang="ja-JP" altLang="en-US" dirty="0"/>
              <a:t>（外所（とんどころ）地震とも）</a:t>
            </a:r>
          </a:p>
        </p:txBody>
      </p:sp>
      <p:cxnSp>
        <p:nvCxnSpPr>
          <p:cNvPr id="17" name="直線矢印コネクタ 16">
            <a:extLst>
              <a:ext uri="{FF2B5EF4-FFF2-40B4-BE49-F238E27FC236}">
                <a16:creationId xmlns:a16="http://schemas.microsoft.com/office/drawing/2014/main" id="{2BDED468-420B-408E-8D20-EE9CBA3FE9AA}"/>
              </a:ext>
            </a:extLst>
          </p:cNvPr>
          <p:cNvCxnSpPr>
            <a:cxnSpLocks/>
          </p:cNvCxnSpPr>
          <p:nvPr/>
        </p:nvCxnSpPr>
        <p:spPr>
          <a:xfrm flipV="1">
            <a:off x="5109051" y="1898597"/>
            <a:ext cx="2053749" cy="161504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AD8C1AE8-EB81-42B9-B6E5-30C3D022A97E}"/>
              </a:ext>
            </a:extLst>
          </p:cNvPr>
          <p:cNvSpPr/>
          <p:nvPr/>
        </p:nvSpPr>
        <p:spPr>
          <a:xfrm>
            <a:off x="7109745" y="1503145"/>
            <a:ext cx="2067966" cy="426463"/>
          </a:xfrm>
          <a:prstGeom prst="rect">
            <a:avLst/>
          </a:prstGeom>
          <a:ln w="12700">
            <a:noFill/>
          </a:ln>
        </p:spPr>
        <p:txBody>
          <a:bodyPr wrap="square">
            <a:spAutoFit/>
          </a:bodyPr>
          <a:lstStyle/>
          <a:p>
            <a:pPr>
              <a:lnSpc>
                <a:spcPct val="130000"/>
              </a:lnSpc>
            </a:pPr>
            <a:r>
              <a:rPr lang="en-US" altLang="ja-JP" dirty="0"/>
              <a:t>1984</a:t>
            </a:r>
            <a:r>
              <a:rPr lang="ja-JP" altLang="en-US" dirty="0"/>
              <a:t>年</a:t>
            </a:r>
            <a:r>
              <a:rPr lang="en-US" altLang="ja-JP" dirty="0"/>
              <a:t>M7.1</a:t>
            </a:r>
            <a:endParaRPr lang="ja-JP" altLang="en-US" dirty="0"/>
          </a:p>
        </p:txBody>
      </p:sp>
      <p:cxnSp>
        <p:nvCxnSpPr>
          <p:cNvPr id="20" name="直線矢印コネクタ 19">
            <a:extLst>
              <a:ext uri="{FF2B5EF4-FFF2-40B4-BE49-F238E27FC236}">
                <a16:creationId xmlns:a16="http://schemas.microsoft.com/office/drawing/2014/main" id="{5D4DFC96-FB8D-40F8-B5AA-C0DA778458F1}"/>
              </a:ext>
            </a:extLst>
          </p:cNvPr>
          <p:cNvCxnSpPr>
            <a:cxnSpLocks/>
            <a:endCxn id="24" idx="3"/>
          </p:cNvCxnSpPr>
          <p:nvPr/>
        </p:nvCxnSpPr>
        <p:spPr>
          <a:xfrm flipH="1">
            <a:off x="1320589" y="5340508"/>
            <a:ext cx="3132996" cy="46511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A65362E1-419D-4BDF-A4C2-FD6C53EC80E0}"/>
              </a:ext>
            </a:extLst>
          </p:cNvPr>
          <p:cNvSpPr/>
          <p:nvPr/>
        </p:nvSpPr>
        <p:spPr>
          <a:xfrm>
            <a:off x="-54720" y="5592386"/>
            <a:ext cx="1375309" cy="426463"/>
          </a:xfrm>
          <a:prstGeom prst="rect">
            <a:avLst/>
          </a:prstGeom>
          <a:ln w="12700">
            <a:noFill/>
          </a:ln>
        </p:spPr>
        <p:txBody>
          <a:bodyPr wrap="square">
            <a:spAutoFit/>
          </a:bodyPr>
          <a:lstStyle/>
          <a:p>
            <a:pPr>
              <a:lnSpc>
                <a:spcPct val="130000"/>
              </a:lnSpc>
            </a:pPr>
            <a:r>
              <a:rPr lang="en-US" altLang="ja-JP" dirty="0"/>
              <a:t>1961</a:t>
            </a:r>
            <a:r>
              <a:rPr lang="ja-JP" altLang="en-US" dirty="0"/>
              <a:t>年</a:t>
            </a:r>
            <a:r>
              <a:rPr lang="en-US" altLang="ja-JP" dirty="0"/>
              <a:t>M7.0</a:t>
            </a:r>
          </a:p>
        </p:txBody>
      </p:sp>
      <p:cxnSp>
        <p:nvCxnSpPr>
          <p:cNvPr id="32" name="直線矢印コネクタ 31">
            <a:extLst>
              <a:ext uri="{FF2B5EF4-FFF2-40B4-BE49-F238E27FC236}">
                <a16:creationId xmlns:a16="http://schemas.microsoft.com/office/drawing/2014/main" id="{C31265E9-89F8-4848-9893-4455ACA44603}"/>
              </a:ext>
            </a:extLst>
          </p:cNvPr>
          <p:cNvCxnSpPr>
            <a:cxnSpLocks/>
          </p:cNvCxnSpPr>
          <p:nvPr/>
        </p:nvCxnSpPr>
        <p:spPr>
          <a:xfrm flipV="1">
            <a:off x="5059807" y="3727674"/>
            <a:ext cx="2102993" cy="47994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774554EA-9778-46D0-9AAF-F268348374AC}"/>
              </a:ext>
            </a:extLst>
          </p:cNvPr>
          <p:cNvSpPr/>
          <p:nvPr/>
        </p:nvSpPr>
        <p:spPr>
          <a:xfrm>
            <a:off x="7153765" y="3475933"/>
            <a:ext cx="2067966" cy="426463"/>
          </a:xfrm>
          <a:prstGeom prst="rect">
            <a:avLst/>
          </a:prstGeom>
          <a:ln w="12700">
            <a:noFill/>
          </a:ln>
        </p:spPr>
        <p:txBody>
          <a:bodyPr wrap="square">
            <a:spAutoFit/>
          </a:bodyPr>
          <a:lstStyle/>
          <a:p>
            <a:pPr>
              <a:lnSpc>
                <a:spcPct val="130000"/>
              </a:lnSpc>
            </a:pPr>
            <a:r>
              <a:rPr lang="en-US" altLang="ja-JP" dirty="0"/>
              <a:t>1941</a:t>
            </a:r>
            <a:r>
              <a:rPr lang="ja-JP" altLang="en-US" dirty="0"/>
              <a:t>年</a:t>
            </a:r>
            <a:r>
              <a:rPr lang="en-US" altLang="ja-JP" dirty="0"/>
              <a:t>M7.2</a:t>
            </a:r>
            <a:endParaRPr lang="ja-JP" altLang="en-US" dirty="0"/>
          </a:p>
        </p:txBody>
      </p:sp>
    </p:spTree>
    <p:extLst>
      <p:ext uri="{BB962C8B-B14F-4D97-AF65-F5344CB8AC3E}">
        <p14:creationId xmlns:p14="http://schemas.microsoft.com/office/powerpoint/2010/main" val="101545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pic>
        <p:nvPicPr>
          <p:cNvPr id="7" name="図 6">
            <a:extLst>
              <a:ext uri="{FF2B5EF4-FFF2-40B4-BE49-F238E27FC236}">
                <a16:creationId xmlns:a16="http://schemas.microsoft.com/office/drawing/2014/main" id="{48280E1E-D0E0-4A42-9F80-1F914F7AE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8" y="994611"/>
            <a:ext cx="5230549" cy="5454316"/>
          </a:xfrm>
          <a:prstGeom prst="rect">
            <a:avLst/>
          </a:prstGeom>
        </p:spPr>
      </p:pic>
      <p:sp>
        <p:nvSpPr>
          <p:cNvPr id="8" name="正方形/長方形 7">
            <a:extLst>
              <a:ext uri="{FF2B5EF4-FFF2-40B4-BE49-F238E27FC236}">
                <a16:creationId xmlns:a16="http://schemas.microsoft.com/office/drawing/2014/main" id="{D5504C11-5CAF-4D09-85F5-2884C5CE46FA}"/>
              </a:ext>
            </a:extLst>
          </p:cNvPr>
          <p:cNvSpPr/>
          <p:nvPr/>
        </p:nvSpPr>
        <p:spPr>
          <a:xfrm>
            <a:off x="6095751" y="5539458"/>
            <a:ext cx="2838000"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pic>
        <p:nvPicPr>
          <p:cNvPr id="3" name="図 2">
            <a:extLst>
              <a:ext uri="{FF2B5EF4-FFF2-40B4-BE49-F238E27FC236}">
                <a16:creationId xmlns:a16="http://schemas.microsoft.com/office/drawing/2014/main" id="{0FF2D52B-8A5E-4CF7-9C7D-A4D333363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359" y="1339517"/>
            <a:ext cx="3694879" cy="3232484"/>
          </a:xfrm>
          <a:prstGeom prst="rect">
            <a:avLst/>
          </a:prstGeom>
        </p:spPr>
      </p:pic>
      <p:sp>
        <p:nvSpPr>
          <p:cNvPr id="10" name="矢印: 右 9">
            <a:extLst>
              <a:ext uri="{FF2B5EF4-FFF2-40B4-BE49-F238E27FC236}">
                <a16:creationId xmlns:a16="http://schemas.microsoft.com/office/drawing/2014/main" id="{13816097-F249-43A5-A63C-E028D4137268}"/>
              </a:ext>
            </a:extLst>
          </p:cNvPr>
          <p:cNvSpPr/>
          <p:nvPr/>
        </p:nvSpPr>
        <p:spPr>
          <a:xfrm rot="19482505">
            <a:off x="5296094" y="3992287"/>
            <a:ext cx="848249" cy="456104"/>
          </a:xfrm>
          <a:prstGeom prs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51AAAC3-7FC0-4029-B394-76F033E79BF0}"/>
              </a:ext>
            </a:extLst>
          </p:cNvPr>
          <p:cNvSpPr txBox="1"/>
          <p:nvPr/>
        </p:nvSpPr>
        <p:spPr>
          <a:xfrm>
            <a:off x="5154733" y="4600210"/>
            <a:ext cx="3185487" cy="646331"/>
          </a:xfrm>
          <a:prstGeom prst="rect">
            <a:avLst/>
          </a:prstGeom>
          <a:noFill/>
        </p:spPr>
        <p:txBody>
          <a:bodyPr wrap="none" rtlCol="0">
            <a:spAutoFit/>
          </a:bodyPr>
          <a:lstStyle/>
          <a:p>
            <a:r>
              <a:rPr kumimoji="1" lang="ja-JP" altLang="en-US" dirty="0">
                <a:solidFill>
                  <a:srgbClr val="C00000"/>
                </a:solidFill>
              </a:rPr>
              <a:t>沈み込んでいるフィリピン海</a:t>
            </a:r>
            <a:endParaRPr kumimoji="1" lang="en-US" altLang="ja-JP" dirty="0">
              <a:solidFill>
                <a:srgbClr val="C00000"/>
              </a:solidFill>
            </a:endParaRPr>
          </a:p>
          <a:p>
            <a:r>
              <a:rPr kumimoji="1" lang="ja-JP" altLang="en-US" dirty="0">
                <a:solidFill>
                  <a:srgbClr val="C00000"/>
                </a:solidFill>
              </a:rPr>
              <a:t>プレートに沿った地震</a:t>
            </a:r>
          </a:p>
        </p:txBody>
      </p: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0E50490-B29C-4134-AB6E-1730F8EEB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78" y="1435768"/>
            <a:ext cx="8396969" cy="5365573"/>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2895600" y="2272683"/>
            <a:ext cx="689812" cy="903654"/>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032624" y="2272683"/>
            <a:ext cx="232280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5630779" y="5125453"/>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下 20">
            <a:extLst>
              <a:ext uri="{FF2B5EF4-FFF2-40B4-BE49-F238E27FC236}">
                <a16:creationId xmlns:a16="http://schemas.microsoft.com/office/drawing/2014/main" id="{06BC00A6-F59B-4CA2-A8B0-03FA32BDDA72}"/>
              </a:ext>
            </a:extLst>
          </p:cNvPr>
          <p:cNvSpPr/>
          <p:nvPr/>
        </p:nvSpPr>
        <p:spPr>
          <a:xfrm rot="18000000" flipH="1" flipV="1">
            <a:off x="6366071" y="5387428"/>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6FACCC8-F735-4767-A608-D0E3F22BF4D7}"/>
              </a:ext>
            </a:extLst>
          </p:cNvPr>
          <p:cNvSpPr/>
          <p:nvPr/>
        </p:nvSpPr>
        <p:spPr>
          <a:xfrm>
            <a:off x="6059190" y="522754"/>
            <a:ext cx="2838000"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sp>
        <p:nvSpPr>
          <p:cNvPr id="13" name="矢印: 下 12">
            <a:extLst>
              <a:ext uri="{FF2B5EF4-FFF2-40B4-BE49-F238E27FC236}">
                <a16:creationId xmlns:a16="http://schemas.microsoft.com/office/drawing/2014/main" id="{7E9C5FE7-8509-4CB7-8183-9905F784625C}"/>
              </a:ext>
            </a:extLst>
          </p:cNvPr>
          <p:cNvSpPr/>
          <p:nvPr/>
        </p:nvSpPr>
        <p:spPr>
          <a:xfrm rot="18000000">
            <a:off x="2696960" y="3055810"/>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F2DE4A-B0D5-47CE-9E0A-0B973ECDA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943" y="21732"/>
            <a:ext cx="7330577" cy="5548488"/>
          </a:xfrm>
          <a:prstGeom prst="rect">
            <a:avLst/>
          </a:prstGeom>
        </p:spPr>
      </p:pic>
      <p:sp>
        <p:nvSpPr>
          <p:cNvPr id="5" name="正方形/長方形 4">
            <a:extLst>
              <a:ext uri="{FF2B5EF4-FFF2-40B4-BE49-F238E27FC236}">
                <a16:creationId xmlns:a16="http://schemas.microsoft.com/office/drawing/2014/main" id="{CA807598-CE38-48D2-B964-03AB66B58766}"/>
              </a:ext>
            </a:extLst>
          </p:cNvPr>
          <p:cNvSpPr/>
          <p:nvPr/>
        </p:nvSpPr>
        <p:spPr>
          <a:xfrm>
            <a:off x="628648" y="302481"/>
            <a:ext cx="7999013" cy="1247049"/>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4BF1ACC4-044B-4883-933E-056728729F99}"/>
              </a:ext>
            </a:extLst>
          </p:cNvPr>
          <p:cNvSpPr/>
          <p:nvPr/>
        </p:nvSpPr>
        <p:spPr>
          <a:xfrm>
            <a:off x="5954917" y="5808628"/>
            <a:ext cx="2838000"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spTree>
    <p:extLst>
      <p:ext uri="{BB962C8B-B14F-4D97-AF65-F5344CB8AC3E}">
        <p14:creationId xmlns:p14="http://schemas.microsoft.com/office/powerpoint/2010/main" val="192991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877985" cy="369332"/>
          </a:xfrm>
          <a:prstGeom prst="rect">
            <a:avLst/>
          </a:prstGeom>
          <a:noFill/>
        </p:spPr>
        <p:txBody>
          <a:bodyPr wrap="none" rtlCol="0">
            <a:spAutoFit/>
          </a:bodyPr>
          <a:lstStyle/>
          <a:p>
            <a:r>
              <a:rPr kumimoji="1" lang="ja-JP" altLang="en-US" dirty="0"/>
              <a:t>どちらが良いかは今後の分析による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43" y="1417260"/>
            <a:ext cx="4545470" cy="4545470"/>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4051866" y="1535965"/>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33°</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140975" y="3875461"/>
            <a:ext cx="1318610" cy="170794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3616245" y="5583405"/>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980000">
            <a:off x="2800278" y="1349995"/>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a:off x="1851536" y="2259681"/>
            <a:ext cx="1884966" cy="2888046"/>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Lst>
            <a:ahLst/>
            <a:cxnLst>
              <a:cxn ang="0">
                <a:pos x="connsiteX0" y="connsiteY0"/>
              </a:cxn>
              <a:cxn ang="0">
                <a:pos x="connsiteX1" y="connsiteY1"/>
              </a:cxn>
              <a:cxn ang="0">
                <a:pos x="connsiteX2" y="connsiteY2"/>
              </a:cxn>
            </a:cxnLst>
            <a:rect l="l" t="t" r="r" b="b"/>
            <a:pathLst>
              <a:path w="1825713" h="2868624">
                <a:moveTo>
                  <a:pt x="0" y="2868624"/>
                </a:moveTo>
                <a:cubicBezTo>
                  <a:pt x="521501" y="2575837"/>
                  <a:pt x="1036550" y="2019280"/>
                  <a:pt x="1248906" y="1604914"/>
                </a:cubicBezTo>
                <a:cubicBezTo>
                  <a:pt x="1507875" y="1190549"/>
                  <a:pt x="1813169" y="538488"/>
                  <a:pt x="1825713"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64818" y="1659553"/>
            <a:ext cx="877163" cy="369332"/>
          </a:xfrm>
          <a:prstGeom prst="rect">
            <a:avLst/>
          </a:prstGeom>
          <a:noFill/>
        </p:spPr>
        <p:txBody>
          <a:bodyPr wrap="none" rtlCol="0">
            <a:spAutoFit/>
          </a:bodyPr>
          <a:lstStyle/>
          <a:p>
            <a:r>
              <a:rPr kumimoji="1" lang="ja-JP" altLang="en-US" dirty="0"/>
              <a:t>東南東</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364325" y="1299623"/>
            <a:ext cx="2262158" cy="369332"/>
          </a:xfrm>
          <a:prstGeom prst="rect">
            <a:avLst/>
          </a:prstGeom>
          <a:noFill/>
        </p:spPr>
        <p:txBody>
          <a:bodyPr wrap="none" rtlCol="0">
            <a:spAutoFit/>
          </a:bodyPr>
          <a:lstStyle/>
          <a:p>
            <a:r>
              <a:rPr kumimoji="1" lang="ja-JP" altLang="en-US" dirty="0"/>
              <a:t>南南西から見た断面</a:t>
            </a:r>
          </a:p>
        </p:txBody>
      </p:sp>
      <p:cxnSp>
        <p:nvCxnSpPr>
          <p:cNvPr id="25" name="直線コネクタ 24">
            <a:extLst>
              <a:ext uri="{FF2B5EF4-FFF2-40B4-BE49-F238E27FC236}">
                <a16:creationId xmlns:a16="http://schemas.microsoft.com/office/drawing/2014/main" id="{0C7404C3-D543-4420-B91C-88C9778D01F2}"/>
              </a:ext>
            </a:extLst>
          </p:cNvPr>
          <p:cNvCxnSpPr>
            <a:cxnSpLocks/>
          </p:cNvCxnSpPr>
          <p:nvPr/>
        </p:nvCxnSpPr>
        <p:spPr>
          <a:xfrm rot="4320000">
            <a:off x="7056212" y="2419001"/>
            <a:ext cx="9755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円弧 25">
            <a:extLst>
              <a:ext uri="{FF2B5EF4-FFF2-40B4-BE49-F238E27FC236}">
                <a16:creationId xmlns:a16="http://schemas.microsoft.com/office/drawing/2014/main" id="{9F690DFE-DE17-4DC8-BC63-7582C2FEE861}"/>
              </a:ext>
            </a:extLst>
          </p:cNvPr>
          <p:cNvSpPr/>
          <p:nvPr/>
        </p:nvSpPr>
        <p:spPr>
          <a:xfrm rot="5400000">
            <a:off x="7126715" y="1721278"/>
            <a:ext cx="518388" cy="518388"/>
          </a:xfrm>
          <a:prstGeom prst="arc">
            <a:avLst>
              <a:gd name="adj1" fmla="val 16200000"/>
              <a:gd name="adj2" fmla="val 20063686"/>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5640000" flipH="1">
            <a:off x="6971155" y="4854421"/>
            <a:ext cx="792000" cy="0"/>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0509310"/>
              <a:gd name="adj2" fmla="val 1635619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877163" cy="369332"/>
          </a:xfrm>
          <a:prstGeom prst="rect">
            <a:avLst/>
          </a:prstGeom>
        </p:spPr>
        <p:txBody>
          <a:bodyPr wrap="none">
            <a:spAutoFit/>
          </a:bodyPr>
          <a:lstStyle/>
          <a:p>
            <a:r>
              <a:rPr lang="ja-JP" altLang="en-US" dirty="0"/>
              <a:t>南南西</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82711"/>
            <a:ext cx="877163" cy="369332"/>
          </a:xfrm>
          <a:prstGeom prst="rect">
            <a:avLst/>
          </a:prstGeom>
        </p:spPr>
        <p:txBody>
          <a:bodyPr wrap="none">
            <a:spAutoFit/>
          </a:bodyPr>
          <a:lstStyle/>
          <a:p>
            <a:r>
              <a:rPr lang="ja-JP" altLang="en-US" dirty="0"/>
              <a:t>北北東</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574389" y="2113543"/>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72°</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6114939" y="4509392"/>
            <a:ext cx="1470274"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94°</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M6.3</a:t>
            </a:r>
            <a:r>
              <a:rPr kumimoji="1" lang="ja-JP" altLang="en-US" dirty="0"/>
              <a:t>の断層の長さのおおざっぱな目安：</a:t>
            </a:r>
            <a:r>
              <a:rPr kumimoji="1" lang="en-US" altLang="ja-JP" dirty="0"/>
              <a:t>20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41334" y="5780782"/>
            <a:ext cx="3708918" cy="830997"/>
          </a:xfrm>
          <a:prstGeom prst="rect">
            <a:avLst/>
          </a:prstGeom>
        </p:spPr>
        <p:txBody>
          <a:bodyPr wrap="square">
            <a:spAutoFit/>
          </a:bodyPr>
          <a:lstStyle/>
          <a:p>
            <a:r>
              <a:rPr lang="ja-JP" altLang="en-US" sz="1600" dirty="0">
                <a:latin typeface="ＭＳＰゴシック"/>
              </a:rPr>
              <a:t>「令和元年</a:t>
            </a:r>
            <a:r>
              <a:rPr lang="en-US" altLang="ja-JP" sz="1600" dirty="0">
                <a:latin typeface="ＭＳＰゴシック"/>
              </a:rPr>
              <a:t>5</a:t>
            </a:r>
            <a:r>
              <a:rPr lang="ja-JP" altLang="en-US" sz="1600" dirty="0">
                <a:latin typeface="ＭＳＰゴシック"/>
              </a:rPr>
              <a:t>月</a:t>
            </a:r>
            <a:r>
              <a:rPr lang="en-US" altLang="ja-JP" sz="1600" dirty="0">
                <a:latin typeface="ＭＳＰゴシック"/>
              </a:rPr>
              <a:t>10</a:t>
            </a:r>
            <a:r>
              <a:rPr lang="ja-JP" altLang="en-US" sz="1600" dirty="0">
                <a:latin typeface="ＭＳＰゴシック"/>
              </a:rPr>
              <a:t>日</a:t>
            </a:r>
            <a:r>
              <a:rPr lang="en-US" altLang="ja-JP" sz="1600" dirty="0">
                <a:latin typeface="ＭＳＰゴシック"/>
              </a:rPr>
              <a:t>08</a:t>
            </a:r>
            <a:r>
              <a:rPr lang="ja-JP" altLang="en-US" sz="1600" dirty="0">
                <a:latin typeface="ＭＳＰゴシック"/>
              </a:rPr>
              <a:t>時</a:t>
            </a:r>
            <a:r>
              <a:rPr lang="en-US" altLang="ja-JP" sz="1600" dirty="0">
                <a:latin typeface="ＭＳＰゴシック"/>
              </a:rPr>
              <a:t>48</a:t>
            </a:r>
            <a:r>
              <a:rPr lang="ja-JP" altLang="en-US" sz="1600" dirty="0">
                <a:latin typeface="ＭＳＰゴシック"/>
              </a:rPr>
              <a:t>分頃の日向灘の地震について」に加筆（気象庁</a:t>
            </a:r>
            <a:r>
              <a:rPr lang="en-US" altLang="ja-JP" sz="1600" dirty="0">
                <a:latin typeface="ＭＳＰゴシック"/>
              </a:rPr>
              <a:t>, 2019</a:t>
            </a:r>
            <a:r>
              <a:rPr lang="ja-JP" altLang="en-US" sz="1600" dirty="0">
                <a:latin typeface="ＭＳＰゴシック"/>
              </a:rPr>
              <a:t>）</a:t>
            </a:r>
            <a:endParaRPr lang="ja-JP" altLang="en-US" sz="1600" dirty="0"/>
          </a:p>
        </p:txBody>
      </p:sp>
    </p:spTree>
    <p:extLst>
      <p:ext uri="{BB962C8B-B14F-4D97-AF65-F5344CB8AC3E}">
        <p14:creationId xmlns:p14="http://schemas.microsoft.com/office/powerpoint/2010/main" val="42534025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2706</TotalTime>
  <Words>1180</Words>
  <Application>Microsoft Office PowerPoint</Application>
  <PresentationFormat>画面に合わせる (4:3)</PresentationFormat>
  <Paragraphs>150</Paragraphs>
  <Slides>15</Slides>
  <Notes>0</Notes>
  <HiddenSlides>1</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ＭＳＰゴシック</vt:lpstr>
      <vt:lpstr>游ゴシック</vt:lpstr>
      <vt:lpstr>Arial</vt:lpstr>
      <vt:lpstr>Calibri</vt:lpstr>
      <vt:lpstr>Calibri Light</vt:lpstr>
      <vt:lpstr>Office テーマ</vt:lpstr>
      <vt:lpstr>2019年5月10日日向灘の地震</vt:lpstr>
      <vt:lpstr>推定震度と人口</vt:lpstr>
      <vt:lpstr>背景：九州周辺のプレート境界と地震</vt:lpstr>
      <vt:lpstr>日本周辺のプレートと地震の関係</vt:lpstr>
      <vt:lpstr>背景：過去の被害地震</vt:lpstr>
      <vt:lpstr>背景：過去の地震活動</vt:lpstr>
      <vt:lpstr>発震機構解（震源メカニズム解）</vt:lpstr>
      <vt:lpstr>PowerPoint プレゼンテーション</vt:lpstr>
      <vt:lpstr>断層面の候補1</vt:lpstr>
      <vt:lpstr>断層面の候補2</vt:lpstr>
      <vt:lpstr>前震と余震活動</vt:lpstr>
      <vt:lpstr>地震波形</vt:lpstr>
      <vt:lpstr>最大振幅分布図と振幅アニメーション</vt:lpstr>
      <vt:lpstr>最近の地震に関するスライド教材</vt:lpstr>
      <vt:lpstr>地震波形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2018年北海道胆振</dc:title>
  <dc:creator>KOBAYASHI Reiji</dc:creator>
  <cp:lastModifiedBy>Reiji KOBAYASHI</cp:lastModifiedBy>
  <cp:revision>138</cp:revision>
  <cp:lastPrinted>2019-05-10T07:00:54Z</cp:lastPrinted>
  <dcterms:created xsi:type="dcterms:W3CDTF">2018-09-10T06:42:54Z</dcterms:created>
  <dcterms:modified xsi:type="dcterms:W3CDTF">2019-05-10T10:04:15Z</dcterms:modified>
</cp:coreProperties>
</file>