
<file path=[Content_Types].xml><?xml version="1.0" encoding="utf-8"?>
<Types xmlns="http://schemas.openxmlformats.org/package/2006/content-types">
  <Default Extension="avi" ContentType="video/x-msvideo"/>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89" r:id="rId3"/>
    <p:sldId id="273" r:id="rId4"/>
    <p:sldId id="292" r:id="rId5"/>
    <p:sldId id="301" r:id="rId6"/>
    <p:sldId id="294" r:id="rId7"/>
    <p:sldId id="264" r:id="rId8"/>
    <p:sldId id="283" r:id="rId9"/>
    <p:sldId id="265" r:id="rId10"/>
    <p:sldId id="299" r:id="rId11"/>
    <p:sldId id="303" r:id="rId12"/>
    <p:sldId id="297" r:id="rId13"/>
    <p:sldId id="304" r:id="rId14"/>
    <p:sldId id="280" r:id="rId15"/>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ji KOBAYASHI" initials="RK" lastIdx="1" clrIdx="0">
    <p:extLst>
      <p:ext uri="{19B8F6BF-5375-455C-9EA6-DF929625EA0E}">
        <p15:presenceInfo xmlns:p15="http://schemas.microsoft.com/office/powerpoint/2012/main" userId="6a7beca9704078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099624-93D3-4444-9C1D-E7DED8824A1F}" v="66" dt="2021-03-20T23:51:01.255"/>
    <p1510:client id="{E4759245-E25D-4A6E-B51C-4F00414ED8D2}" v="217" dt="2021-03-20T17:21:12.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0" autoAdjust="0"/>
    <p:restoredTop sz="96513" autoAdjust="0"/>
  </p:normalViewPr>
  <p:slideViewPr>
    <p:cSldViewPr snapToGrid="0">
      <p:cViewPr varScale="1">
        <p:scale>
          <a:sx n="117" d="100"/>
          <a:sy n="117" d="100"/>
        </p:scale>
        <p:origin x="2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BAYASHI Reiji" userId="6a7beca970407859" providerId="LiveId" clId="{89F6E9A2-5609-47FC-B93D-A6C16650635F}"/>
    <pc:docChg chg="custSel modSld">
      <pc:chgData name="KOBAYASHI Reiji" userId="6a7beca970407859" providerId="LiveId" clId="{89F6E9A2-5609-47FC-B93D-A6C16650635F}" dt="2021-03-20T23:59:10.527" v="13" actId="14100"/>
      <pc:docMkLst>
        <pc:docMk/>
      </pc:docMkLst>
      <pc:sldChg chg="modSp mod">
        <pc:chgData name="KOBAYASHI Reiji" userId="6a7beca970407859" providerId="LiveId" clId="{89F6E9A2-5609-47FC-B93D-A6C16650635F}" dt="2021-03-20T23:57:53.198" v="6" actId="14100"/>
        <pc:sldMkLst>
          <pc:docMk/>
          <pc:sldMk cId="1912400941" sldId="288"/>
        </pc:sldMkLst>
        <pc:spChg chg="mod">
          <ac:chgData name="KOBAYASHI Reiji" userId="6a7beca970407859" providerId="LiveId" clId="{89F6E9A2-5609-47FC-B93D-A6C16650635F}" dt="2021-03-20T23:57:53.198" v="6" actId="14100"/>
          <ac:spMkLst>
            <pc:docMk/>
            <pc:sldMk cId="1912400941" sldId="288"/>
            <ac:spMk id="9" creationId="{06FCF526-1FC7-4351-9B12-40AB36D29B42}"/>
          </ac:spMkLst>
        </pc:spChg>
      </pc:sldChg>
      <pc:sldChg chg="modSp mod">
        <pc:chgData name="KOBAYASHI Reiji" userId="6a7beca970407859" providerId="LiveId" clId="{89F6E9A2-5609-47FC-B93D-A6C16650635F}" dt="2021-03-20T23:59:10.527" v="13" actId="14100"/>
        <pc:sldMkLst>
          <pc:docMk/>
          <pc:sldMk cId="3398404463" sldId="294"/>
        </pc:sldMkLst>
        <pc:spChg chg="mod">
          <ac:chgData name="KOBAYASHI Reiji" userId="6a7beca970407859" providerId="LiveId" clId="{89F6E9A2-5609-47FC-B93D-A6C16650635F}" dt="2021-03-20T23:59:10.527" v="13" actId="14100"/>
          <ac:spMkLst>
            <pc:docMk/>
            <pc:sldMk cId="3398404463" sldId="294"/>
            <ac:spMk id="15" creationId="{06BB752C-8B1B-4319-B18A-284BBF6BD837}"/>
          </ac:spMkLst>
        </pc:spChg>
        <pc:spChg chg="mod">
          <ac:chgData name="KOBAYASHI Reiji" userId="6a7beca970407859" providerId="LiveId" clId="{89F6E9A2-5609-47FC-B93D-A6C16650635F}" dt="2021-03-20T23:59:03.808" v="11" actId="1038"/>
          <ac:spMkLst>
            <pc:docMk/>
            <pc:sldMk cId="3398404463" sldId="294"/>
            <ac:spMk id="16" creationId="{D634FADF-37EC-4E87-9821-C0057611B97D}"/>
          </ac:spMkLst>
        </pc:spChg>
      </pc:sldChg>
    </pc:docChg>
  </pc:docChgLst>
  <pc:docChgLst>
    <pc:chgData name="KOBAYASHI Reiji" userId="6a7beca970407859" providerId="LiveId" clId="{E4759245-E25D-4A6E-B51C-4F00414ED8D2}"/>
    <pc:docChg chg="undo redo custSel addSld delSld modSld">
      <pc:chgData name="KOBAYASHI Reiji" userId="6a7beca970407859" providerId="LiveId" clId="{E4759245-E25D-4A6E-B51C-4F00414ED8D2}" dt="2021-03-20T17:21:12.023" v="2218"/>
      <pc:docMkLst>
        <pc:docMk/>
      </pc:docMkLst>
      <pc:sldChg chg="addSp delSp modSp mod">
        <pc:chgData name="KOBAYASHI Reiji" userId="6a7beca970407859" providerId="LiveId" clId="{E4759245-E25D-4A6E-B51C-4F00414ED8D2}" dt="2021-03-20T16:36:37.433" v="1464" actId="14826"/>
        <pc:sldMkLst>
          <pc:docMk/>
          <pc:sldMk cId="3960897610" sldId="264"/>
        </pc:sldMkLst>
        <pc:spChg chg="del">
          <ac:chgData name="KOBAYASHI Reiji" userId="6a7beca970407859" providerId="LiveId" clId="{E4759245-E25D-4A6E-B51C-4F00414ED8D2}" dt="2021-03-20T16:34:05.098" v="1432" actId="478"/>
          <ac:spMkLst>
            <pc:docMk/>
            <pc:sldMk cId="3960897610" sldId="264"/>
            <ac:spMk id="12" creationId="{06FACCC8-F735-4767-A608-D0E3F22BF4D7}"/>
          </ac:spMkLst>
        </pc:spChg>
        <pc:spChg chg="mod">
          <ac:chgData name="KOBAYASHI Reiji" userId="6a7beca970407859" providerId="LiveId" clId="{E4759245-E25D-4A6E-B51C-4F00414ED8D2}" dt="2021-03-20T16:34:44.784" v="1436" actId="688"/>
          <ac:spMkLst>
            <pc:docMk/>
            <pc:sldMk cId="3960897610" sldId="264"/>
            <ac:spMk id="13" creationId="{7E9C5FE7-8509-4CB7-8183-9905F784625C}"/>
          </ac:spMkLst>
        </pc:spChg>
        <pc:spChg chg="mod">
          <ac:chgData name="KOBAYASHI Reiji" userId="6a7beca970407859" providerId="LiveId" clId="{E4759245-E25D-4A6E-B51C-4F00414ED8D2}" dt="2021-03-20T16:35:34.466" v="1461" actId="688"/>
          <ac:spMkLst>
            <pc:docMk/>
            <pc:sldMk cId="3960897610" sldId="264"/>
            <ac:spMk id="15" creationId="{1B56261E-070B-4562-BB9F-69642DAEB5E3}"/>
          </ac:spMkLst>
        </pc:spChg>
        <pc:spChg chg="add mod">
          <ac:chgData name="KOBAYASHI Reiji" userId="6a7beca970407859" providerId="LiveId" clId="{E4759245-E25D-4A6E-B51C-4F00414ED8D2}" dt="2021-03-20T16:34:47.504" v="1438" actId="1076"/>
          <ac:spMkLst>
            <pc:docMk/>
            <pc:sldMk cId="3960897610" sldId="264"/>
            <ac:spMk id="16" creationId="{D9BEDC67-CFAC-4276-BA22-3EAA117C09F8}"/>
          </ac:spMkLst>
        </pc:spChg>
        <pc:spChg chg="mod">
          <ac:chgData name="KOBAYASHI Reiji" userId="6a7beca970407859" providerId="LiveId" clId="{E4759245-E25D-4A6E-B51C-4F00414ED8D2}" dt="2021-03-20T16:34:44.784" v="1436" actId="688"/>
          <ac:spMkLst>
            <pc:docMk/>
            <pc:sldMk cId="3960897610" sldId="264"/>
            <ac:spMk id="21" creationId="{06BC00A6-F59B-4CA2-A8B0-03FA32BDDA72}"/>
          </ac:spMkLst>
        </pc:spChg>
        <pc:grpChg chg="mod">
          <ac:chgData name="KOBAYASHI Reiji" userId="6a7beca970407859" providerId="LiveId" clId="{E4759245-E25D-4A6E-B51C-4F00414ED8D2}" dt="2021-03-20T16:35:01.381" v="1439" actId="688"/>
          <ac:grpSpMkLst>
            <pc:docMk/>
            <pc:sldMk cId="3960897610" sldId="264"/>
            <ac:grpSpMk id="6" creationId="{150162C1-271D-4DCE-A512-6943A92CFDA1}"/>
          </ac:grpSpMkLst>
        </pc:grpChg>
        <pc:picChg chg="mod">
          <ac:chgData name="KOBAYASHI Reiji" userId="6a7beca970407859" providerId="LiveId" clId="{E4759245-E25D-4A6E-B51C-4F00414ED8D2}" dt="2021-03-20T16:35:18.608" v="1452" actId="1037"/>
          <ac:picMkLst>
            <pc:docMk/>
            <pc:sldMk cId="3960897610" sldId="264"/>
            <ac:picMk id="4" creationId="{581C3F26-515E-433A-8277-432CCB5D0FFE}"/>
          </ac:picMkLst>
        </pc:picChg>
        <pc:picChg chg="mod">
          <ac:chgData name="KOBAYASHI Reiji" userId="6a7beca970407859" providerId="LiveId" clId="{E4759245-E25D-4A6E-B51C-4F00414ED8D2}" dt="2021-03-20T16:36:37.433" v="1464" actId="14826"/>
          <ac:picMkLst>
            <pc:docMk/>
            <pc:sldMk cId="3960897610" sldId="264"/>
            <ac:picMk id="5" creationId="{20E94694-0585-4765-8166-8D8AA2C4C03A}"/>
          </ac:picMkLst>
        </pc:picChg>
        <pc:cxnChg chg="mod">
          <ac:chgData name="KOBAYASHI Reiji" userId="6a7beca970407859" providerId="LiveId" clId="{E4759245-E25D-4A6E-B51C-4F00414ED8D2}" dt="2021-03-20T16:35:39.930" v="1462" actId="14100"/>
          <ac:cxnSpMkLst>
            <pc:docMk/>
            <pc:sldMk cId="3960897610" sldId="264"/>
            <ac:cxnSpMk id="9" creationId="{4516A515-033C-4C40-9E4A-8AD97134BA03}"/>
          </ac:cxnSpMkLst>
        </pc:cxnChg>
      </pc:sldChg>
      <pc:sldChg chg="modSp mod">
        <pc:chgData name="KOBAYASHI Reiji" userId="6a7beca970407859" providerId="LiveId" clId="{E4759245-E25D-4A6E-B51C-4F00414ED8D2}" dt="2021-03-20T16:51:37.847" v="1792" actId="206"/>
        <pc:sldMkLst>
          <pc:docMk/>
          <pc:sldMk cId="4277233714" sldId="265"/>
        </pc:sldMkLst>
        <pc:spChg chg="mod">
          <ac:chgData name="KOBAYASHI Reiji" userId="6a7beca970407859" providerId="LiveId" clId="{E4759245-E25D-4A6E-B51C-4F00414ED8D2}" dt="2021-03-20T16:49:31.451" v="1720"/>
          <ac:spMkLst>
            <pc:docMk/>
            <pc:sldMk cId="4277233714" sldId="265"/>
            <ac:spMk id="5" creationId="{79E90764-4BA8-4B76-A90E-3DE3C58FCAE5}"/>
          </ac:spMkLst>
        </pc:spChg>
        <pc:spChg chg="mod">
          <ac:chgData name="KOBAYASHI Reiji" userId="6a7beca970407859" providerId="LiveId" clId="{E4759245-E25D-4A6E-B51C-4F00414ED8D2}" dt="2021-03-20T16:51:37.847" v="1792" actId="206"/>
          <ac:spMkLst>
            <pc:docMk/>
            <pc:sldMk cId="4277233714" sldId="265"/>
            <ac:spMk id="19" creationId="{66804B03-E150-48AD-9BEE-01E36775797E}"/>
          </ac:spMkLst>
        </pc:spChg>
        <pc:spChg chg="mod">
          <ac:chgData name="KOBAYASHI Reiji" userId="6a7beca970407859" providerId="LiveId" clId="{E4759245-E25D-4A6E-B51C-4F00414ED8D2}" dt="2021-03-20T16:40:48.051" v="1482" actId="20577"/>
          <ac:spMkLst>
            <pc:docMk/>
            <pc:sldMk cId="4277233714" sldId="265"/>
            <ac:spMk id="21" creationId="{7E11E81A-194B-4E07-806A-F56A49DA6F21}"/>
          </ac:spMkLst>
        </pc:spChg>
        <pc:spChg chg="mod">
          <ac:chgData name="KOBAYASHI Reiji" userId="6a7beca970407859" providerId="LiveId" clId="{E4759245-E25D-4A6E-B51C-4F00414ED8D2}" dt="2021-03-20T16:48:41.787" v="1683" actId="14100"/>
          <ac:spMkLst>
            <pc:docMk/>
            <pc:sldMk cId="4277233714" sldId="265"/>
            <ac:spMk id="26" creationId="{9F690DFE-DE17-4DC8-BC63-7582C2FEE861}"/>
          </ac:spMkLst>
        </pc:spChg>
        <pc:spChg chg="mod">
          <ac:chgData name="KOBAYASHI Reiji" userId="6a7beca970407859" providerId="LiveId" clId="{E4759245-E25D-4A6E-B51C-4F00414ED8D2}" dt="2021-03-20T16:39:41.669" v="1468"/>
          <ac:spMkLst>
            <pc:docMk/>
            <pc:sldMk cId="4277233714" sldId="265"/>
            <ac:spMk id="29" creationId="{D6224B9D-50DE-4896-9C20-6119F4BF7642}"/>
          </ac:spMkLst>
        </pc:spChg>
        <pc:spChg chg="mod">
          <ac:chgData name="KOBAYASHI Reiji" userId="6a7beca970407859" providerId="LiveId" clId="{E4759245-E25D-4A6E-B51C-4F00414ED8D2}" dt="2021-03-20T16:47:02.257" v="1633" actId="20577"/>
          <ac:spMkLst>
            <pc:docMk/>
            <pc:sldMk cId="4277233714" sldId="265"/>
            <ac:spMk id="31" creationId="{14D06F06-D001-4469-A300-670D9D6E2417}"/>
          </ac:spMkLst>
        </pc:spChg>
        <pc:spChg chg="mod">
          <ac:chgData name="KOBAYASHI Reiji" userId="6a7beca970407859" providerId="LiveId" clId="{E4759245-E25D-4A6E-B51C-4F00414ED8D2}" dt="2021-03-20T16:49:58.822" v="1748" actId="1037"/>
          <ac:spMkLst>
            <pc:docMk/>
            <pc:sldMk cId="4277233714" sldId="265"/>
            <ac:spMk id="36" creationId="{645AB551-FC9C-4166-B1AF-EA65B1BDAF36}"/>
          </ac:spMkLst>
        </pc:spChg>
        <pc:spChg chg="mod">
          <ac:chgData name="KOBAYASHI Reiji" userId="6a7beca970407859" providerId="LiveId" clId="{E4759245-E25D-4A6E-B51C-4F00414ED8D2}" dt="2021-03-20T16:50:04.124" v="1759"/>
          <ac:spMkLst>
            <pc:docMk/>
            <pc:sldMk cId="4277233714" sldId="265"/>
            <ac:spMk id="37" creationId="{85CC8126-D261-44C3-B6E9-D65430FFE177}"/>
          </ac:spMkLst>
        </pc:spChg>
        <pc:spChg chg="mod">
          <ac:chgData name="KOBAYASHI Reiji" userId="6a7beca970407859" providerId="LiveId" clId="{E4759245-E25D-4A6E-B51C-4F00414ED8D2}" dt="2021-03-20T16:50:24.348" v="1775"/>
          <ac:spMkLst>
            <pc:docMk/>
            <pc:sldMk cId="4277233714" sldId="265"/>
            <ac:spMk id="49" creationId="{E74FD232-6925-4005-AEB3-67546C008B20}"/>
          </ac:spMkLst>
        </pc:spChg>
        <pc:spChg chg="mod">
          <ac:chgData name="KOBAYASHI Reiji" userId="6a7beca970407859" providerId="LiveId" clId="{E4759245-E25D-4A6E-B51C-4F00414ED8D2}" dt="2021-03-20T16:50:37.961" v="1788"/>
          <ac:spMkLst>
            <pc:docMk/>
            <pc:sldMk cId="4277233714" sldId="265"/>
            <ac:spMk id="58" creationId="{87495460-B69E-4595-A970-91884BA67588}"/>
          </ac:spMkLst>
        </pc:spChg>
        <pc:spChg chg="mod">
          <ac:chgData name="KOBAYASHI Reiji" userId="6a7beca970407859" providerId="LiveId" clId="{E4759245-E25D-4A6E-B51C-4F00414ED8D2}" dt="2021-03-20T16:40:52.878" v="1484" actId="20577"/>
          <ac:spMkLst>
            <pc:docMk/>
            <pc:sldMk cId="4277233714" sldId="265"/>
            <ac:spMk id="60" creationId="{913313AA-C6A7-45A4-8868-6917F3BBDE8E}"/>
          </ac:spMkLst>
        </pc:spChg>
        <pc:spChg chg="mod">
          <ac:chgData name="KOBAYASHI Reiji" userId="6a7beca970407859" providerId="LiveId" clId="{E4759245-E25D-4A6E-B51C-4F00414ED8D2}" dt="2021-03-20T16:41:04.233" v="1488" actId="20577"/>
          <ac:spMkLst>
            <pc:docMk/>
            <pc:sldMk cId="4277233714" sldId="265"/>
            <ac:spMk id="61" creationId="{ACE904B3-E49A-41F0-8BB9-E8255591585E}"/>
          </ac:spMkLst>
        </pc:spChg>
        <pc:spChg chg="mod">
          <ac:chgData name="KOBAYASHI Reiji" userId="6a7beca970407859" providerId="LiveId" clId="{E4759245-E25D-4A6E-B51C-4F00414ED8D2}" dt="2021-03-20T16:50:29.084" v="1777" actId="1076"/>
          <ac:spMkLst>
            <pc:docMk/>
            <pc:sldMk cId="4277233714" sldId="265"/>
            <ac:spMk id="73" creationId="{368710C6-9611-4330-8BD3-8C1003CB1BBC}"/>
          </ac:spMkLst>
        </pc:spChg>
        <pc:picChg chg="mod">
          <ac:chgData name="KOBAYASHI Reiji" userId="6a7beca970407859" providerId="LiveId" clId="{E4759245-E25D-4A6E-B51C-4F00414ED8D2}" dt="2021-03-20T16:39:11.911" v="1466" actId="14826"/>
          <ac:picMkLst>
            <pc:docMk/>
            <pc:sldMk cId="4277233714" sldId="265"/>
            <ac:picMk id="10" creationId="{E40005B8-F490-4AE7-971F-C9A4F8658157}"/>
          </ac:picMkLst>
        </pc:picChg>
        <pc:cxnChg chg="mod">
          <ac:chgData name="KOBAYASHI Reiji" userId="6a7beca970407859" providerId="LiveId" clId="{E4759245-E25D-4A6E-B51C-4F00414ED8D2}" dt="2021-03-20T16:48:09.588" v="1654" actId="688"/>
          <ac:cxnSpMkLst>
            <pc:docMk/>
            <pc:sldMk cId="4277233714" sldId="265"/>
            <ac:cxnSpMk id="14" creationId="{FD495AC2-7A7B-425A-BC84-A538457DC7FC}"/>
          </ac:cxnSpMkLst>
        </pc:cxnChg>
        <pc:cxnChg chg="mod">
          <ac:chgData name="KOBAYASHI Reiji" userId="6a7beca970407859" providerId="LiveId" clId="{E4759245-E25D-4A6E-B51C-4F00414ED8D2}" dt="2021-03-20T16:48:35.768" v="1681" actId="1076"/>
          <ac:cxnSpMkLst>
            <pc:docMk/>
            <pc:sldMk cId="4277233714" sldId="265"/>
            <ac:cxnSpMk id="25" creationId="{0C7404C3-D543-4420-B91C-88C9778D01F2}"/>
          </ac:cxnSpMkLst>
        </pc:cxnChg>
        <pc:cxnChg chg="mod">
          <ac:chgData name="KOBAYASHI Reiji" userId="6a7beca970407859" providerId="LiveId" clId="{E4759245-E25D-4A6E-B51C-4F00414ED8D2}" dt="2021-03-20T16:49:08.064" v="1709" actId="1038"/>
          <ac:cxnSpMkLst>
            <pc:docMk/>
            <pc:sldMk cId="4277233714" sldId="265"/>
            <ac:cxnSpMk id="57" creationId="{3E347D57-95B3-4006-A768-56D12981CEEF}"/>
          </ac:cxnSpMkLst>
        </pc:cxnChg>
        <pc:cxnChg chg="mod">
          <ac:chgData name="KOBAYASHI Reiji" userId="6a7beca970407859" providerId="LiveId" clId="{E4759245-E25D-4A6E-B51C-4F00414ED8D2}" dt="2021-03-20T16:51:37.847" v="1792" actId="206"/>
          <ac:cxnSpMkLst>
            <pc:docMk/>
            <pc:sldMk cId="4277233714" sldId="265"/>
            <ac:cxnSpMk id="59" creationId="{9C81CA89-09A0-47E4-9547-18625F28E748}"/>
          </ac:cxnSpMkLst>
        </pc:cxnChg>
      </pc:sldChg>
      <pc:sldChg chg="modSp mod">
        <pc:chgData name="KOBAYASHI Reiji" userId="6a7beca970407859" providerId="LiveId" clId="{E4759245-E25D-4A6E-B51C-4F00414ED8D2}" dt="2021-03-20T17:08:51.646" v="2161" actId="404"/>
        <pc:sldMkLst>
          <pc:docMk/>
          <pc:sldMk cId="749193719" sldId="273"/>
        </pc:sldMkLst>
        <pc:spChg chg="mod">
          <ac:chgData name="KOBAYASHI Reiji" userId="6a7beca970407859" providerId="LiveId" clId="{E4759245-E25D-4A6E-B51C-4F00414ED8D2}" dt="2021-03-20T17:08:51.646" v="2161" actId="404"/>
          <ac:spMkLst>
            <pc:docMk/>
            <pc:sldMk cId="749193719" sldId="273"/>
            <ac:spMk id="16" creationId="{4EAEC92C-C230-42FA-AA04-A6EEDE530CB8}"/>
          </ac:spMkLst>
        </pc:spChg>
        <pc:spChg chg="mod">
          <ac:chgData name="KOBAYASHI Reiji" userId="6a7beca970407859" providerId="LiveId" clId="{E4759245-E25D-4A6E-B51C-4F00414ED8D2}" dt="2021-03-20T15:46:49.820" v="901" actId="1035"/>
          <ac:spMkLst>
            <pc:docMk/>
            <pc:sldMk cId="749193719" sldId="273"/>
            <ac:spMk id="17" creationId="{0CA85644-A14B-4D15-8999-31297DE7C82C}"/>
          </ac:spMkLst>
        </pc:spChg>
        <pc:spChg chg="mod">
          <ac:chgData name="KOBAYASHI Reiji" userId="6a7beca970407859" providerId="LiveId" clId="{E4759245-E25D-4A6E-B51C-4F00414ED8D2}" dt="2021-03-20T14:21:17.402" v="23" actId="1076"/>
          <ac:spMkLst>
            <pc:docMk/>
            <pc:sldMk cId="749193719" sldId="273"/>
            <ac:spMk id="21" creationId="{C318DD3A-7F78-4D01-8939-C1DAF9B85C53}"/>
          </ac:spMkLst>
        </pc:spChg>
        <pc:picChg chg="mod">
          <ac:chgData name="KOBAYASHI Reiji" userId="6a7beca970407859" providerId="LiveId" clId="{E4759245-E25D-4A6E-B51C-4F00414ED8D2}" dt="2021-03-20T15:46:15.284" v="879" actId="1038"/>
          <ac:picMkLst>
            <pc:docMk/>
            <pc:sldMk cId="749193719" sldId="273"/>
            <ac:picMk id="5" creationId="{D3688219-5320-480C-A40C-1F6C53A44B22}"/>
          </ac:picMkLst>
        </pc:picChg>
        <pc:cxnChg chg="mod">
          <ac:chgData name="KOBAYASHI Reiji" userId="6a7beca970407859" providerId="LiveId" clId="{E4759245-E25D-4A6E-B51C-4F00414ED8D2}" dt="2021-03-20T15:46:49.820" v="901" actId="1035"/>
          <ac:cxnSpMkLst>
            <pc:docMk/>
            <pc:sldMk cId="749193719" sldId="273"/>
            <ac:cxnSpMk id="22" creationId="{500E7990-F4E8-41E4-B9D3-6D607F94B193}"/>
          </ac:cxnSpMkLst>
        </pc:cxnChg>
      </pc:sldChg>
      <pc:sldChg chg="modSp mod">
        <pc:chgData name="KOBAYASHI Reiji" userId="6a7beca970407859" providerId="LiveId" clId="{E4759245-E25D-4A6E-B51C-4F00414ED8D2}" dt="2021-03-20T15:04:33.489" v="316" actId="20577"/>
        <pc:sldMkLst>
          <pc:docMk/>
          <pc:sldMk cId="845379932" sldId="280"/>
        </pc:sldMkLst>
        <pc:spChg chg="mod">
          <ac:chgData name="KOBAYASHI Reiji" userId="6a7beca970407859" providerId="LiveId" clId="{E4759245-E25D-4A6E-B51C-4F00414ED8D2}" dt="2021-03-20T15:04:33.489" v="316" actId="20577"/>
          <ac:spMkLst>
            <pc:docMk/>
            <pc:sldMk cId="845379932" sldId="280"/>
            <ac:spMk id="7" creationId="{00000000-0000-0000-0000-000000000000}"/>
          </ac:spMkLst>
        </pc:spChg>
      </pc:sldChg>
      <pc:sldChg chg="modSp mod">
        <pc:chgData name="KOBAYASHI Reiji" userId="6a7beca970407859" providerId="LiveId" clId="{E4759245-E25D-4A6E-B51C-4F00414ED8D2}" dt="2021-03-20T16:47:41.066" v="1644" actId="1076"/>
        <pc:sldMkLst>
          <pc:docMk/>
          <pc:sldMk cId="4253402532" sldId="283"/>
        </pc:sldMkLst>
        <pc:spChg chg="mod">
          <ac:chgData name="KOBAYASHI Reiji" userId="6a7beca970407859" providerId="LiveId" clId="{E4759245-E25D-4A6E-B51C-4F00414ED8D2}" dt="2021-03-20T16:47:09.386" v="1639" actId="6549"/>
          <ac:spMkLst>
            <pc:docMk/>
            <pc:sldMk cId="4253402532" sldId="283"/>
            <ac:spMk id="6" creationId="{5F598FEC-6AD4-4849-AF14-152F878F3C86}"/>
          </ac:spMkLst>
        </pc:spChg>
        <pc:spChg chg="mod">
          <ac:chgData name="KOBAYASHI Reiji" userId="6a7beca970407859" providerId="LiveId" clId="{E4759245-E25D-4A6E-B51C-4F00414ED8D2}" dt="2021-03-20T16:44:50.317" v="1622" actId="206"/>
          <ac:spMkLst>
            <pc:docMk/>
            <pc:sldMk cId="4253402532" sldId="283"/>
            <ac:spMk id="19" creationId="{66804B03-E150-48AD-9BEE-01E36775797E}"/>
          </ac:spMkLst>
        </pc:spChg>
        <pc:spChg chg="mod">
          <ac:chgData name="KOBAYASHI Reiji" userId="6a7beca970407859" providerId="LiveId" clId="{E4759245-E25D-4A6E-B51C-4F00414ED8D2}" dt="2021-03-20T16:40:14.224" v="1470" actId="20577"/>
          <ac:spMkLst>
            <pc:docMk/>
            <pc:sldMk cId="4253402532" sldId="283"/>
            <ac:spMk id="21" creationId="{7E11E81A-194B-4E07-806A-F56A49DA6F21}"/>
          </ac:spMkLst>
        </pc:spChg>
        <pc:spChg chg="mod">
          <ac:chgData name="KOBAYASHI Reiji" userId="6a7beca970407859" providerId="LiveId" clId="{E4759245-E25D-4A6E-B51C-4F00414ED8D2}" dt="2021-03-20T16:39:37.559" v="1467"/>
          <ac:spMkLst>
            <pc:docMk/>
            <pc:sldMk cId="4253402532" sldId="283"/>
            <ac:spMk id="28" creationId="{B5F610A6-91C3-4AAC-860E-DA46F06E6BF6}"/>
          </ac:spMkLst>
        </pc:spChg>
        <pc:spChg chg="mod">
          <ac:chgData name="KOBAYASHI Reiji" userId="6a7beca970407859" providerId="LiveId" clId="{E4759245-E25D-4A6E-B51C-4F00414ED8D2}" dt="2021-03-20T16:42:25.851" v="1533" actId="14100"/>
          <ac:spMkLst>
            <pc:docMk/>
            <pc:sldMk cId="4253402532" sldId="283"/>
            <ac:spMk id="38" creationId="{0CD35D21-C3ED-4B8B-AE3A-57932DD3B3D6}"/>
          </ac:spMkLst>
        </pc:spChg>
        <pc:spChg chg="mod">
          <ac:chgData name="KOBAYASHI Reiji" userId="6a7beca970407859" providerId="LiveId" clId="{E4759245-E25D-4A6E-B51C-4F00414ED8D2}" dt="2021-03-20T16:40:21.220" v="1472" actId="20577"/>
          <ac:spMkLst>
            <pc:docMk/>
            <pc:sldMk cId="4253402532" sldId="283"/>
            <ac:spMk id="39" creationId="{6652D95C-E0A2-471B-9A2A-E878A55B8C57}"/>
          </ac:spMkLst>
        </pc:spChg>
        <pc:spChg chg="mod">
          <ac:chgData name="KOBAYASHI Reiji" userId="6a7beca970407859" providerId="LiveId" clId="{E4759245-E25D-4A6E-B51C-4F00414ED8D2}" dt="2021-03-20T16:43:05.390" v="1602" actId="14100"/>
          <ac:spMkLst>
            <pc:docMk/>
            <pc:sldMk cId="4253402532" sldId="283"/>
            <ac:spMk id="41" creationId="{6BED92F8-27C8-4A4A-AA55-E066A4097E46}"/>
          </ac:spMkLst>
        </pc:spChg>
        <pc:spChg chg="mod">
          <ac:chgData name="KOBAYASHI Reiji" userId="6a7beca970407859" providerId="LiveId" clId="{E4759245-E25D-4A6E-B51C-4F00414ED8D2}" dt="2021-03-20T16:47:41.066" v="1644" actId="1076"/>
          <ac:spMkLst>
            <pc:docMk/>
            <pc:sldMk cId="4253402532" sldId="283"/>
            <ac:spMk id="61" creationId="{ACE904B3-E49A-41F0-8BB9-E8255591585E}"/>
          </ac:spMkLst>
        </pc:spChg>
        <pc:picChg chg="mod">
          <ac:chgData name="KOBAYASHI Reiji" userId="6a7beca970407859" providerId="LiveId" clId="{E4759245-E25D-4A6E-B51C-4F00414ED8D2}" dt="2021-03-20T16:38:59.788" v="1465" actId="14826"/>
          <ac:picMkLst>
            <pc:docMk/>
            <pc:sldMk cId="4253402532" sldId="283"/>
            <ac:picMk id="10" creationId="{E40005B8-F490-4AE7-971F-C9A4F8658157}"/>
          </ac:picMkLst>
        </pc:picChg>
        <pc:cxnChg chg="mod">
          <ac:chgData name="KOBAYASHI Reiji" userId="6a7beca970407859" providerId="LiveId" clId="{E4759245-E25D-4A6E-B51C-4F00414ED8D2}" dt="2021-03-20T16:41:33.843" v="1505" actId="688"/>
          <ac:cxnSpMkLst>
            <pc:docMk/>
            <pc:sldMk cId="4253402532" sldId="283"/>
            <ac:cxnSpMk id="14" creationId="{FD495AC2-7A7B-425A-BC84-A538457DC7FC}"/>
          </ac:cxnSpMkLst>
        </pc:cxnChg>
        <pc:cxnChg chg="mod">
          <ac:chgData name="KOBAYASHI Reiji" userId="6a7beca970407859" providerId="LiveId" clId="{E4759245-E25D-4A6E-B51C-4F00414ED8D2}" dt="2021-03-20T16:47:26.670" v="1642" actId="14100"/>
          <ac:cxnSpMkLst>
            <pc:docMk/>
            <pc:sldMk cId="4253402532" sldId="283"/>
            <ac:cxnSpMk id="34" creationId="{4C6F3868-BA5A-4F57-9601-482BAAFBABA5}"/>
          </ac:cxnSpMkLst>
        </pc:cxnChg>
        <pc:cxnChg chg="mod">
          <ac:chgData name="KOBAYASHI Reiji" userId="6a7beca970407859" providerId="LiveId" clId="{E4759245-E25D-4A6E-B51C-4F00414ED8D2}" dt="2021-03-20T16:42:29.226" v="1541" actId="1037"/>
          <ac:cxnSpMkLst>
            <pc:docMk/>
            <pc:sldMk cId="4253402532" sldId="283"/>
            <ac:cxnSpMk id="35" creationId="{1A9E3C68-5AA1-4899-8BAF-0F6AB6D9B471}"/>
          </ac:cxnSpMkLst>
        </pc:cxnChg>
        <pc:cxnChg chg="mod">
          <ac:chgData name="KOBAYASHI Reiji" userId="6a7beca970407859" providerId="LiveId" clId="{E4759245-E25D-4A6E-B51C-4F00414ED8D2}" dt="2021-03-20T16:44:50.317" v="1622" actId="206"/>
          <ac:cxnSpMkLst>
            <pc:docMk/>
            <pc:sldMk cId="4253402532" sldId="283"/>
            <ac:cxnSpMk id="59" creationId="{9C81CA89-09A0-47E4-9547-18625F28E748}"/>
          </ac:cxnSpMkLst>
        </pc:cxnChg>
      </pc:sldChg>
      <pc:sldChg chg="addSp delSp modSp mod">
        <pc:chgData name="KOBAYASHI Reiji" userId="6a7beca970407859" providerId="LiveId" clId="{E4759245-E25D-4A6E-B51C-4F00414ED8D2}" dt="2021-03-20T17:08:33.466" v="2158" actId="404"/>
        <pc:sldMkLst>
          <pc:docMk/>
          <pc:sldMk cId="1912400941" sldId="288"/>
        </pc:sldMkLst>
        <pc:spChg chg="mod">
          <ac:chgData name="KOBAYASHI Reiji" userId="6a7beca970407859" providerId="LiveId" clId="{E4759245-E25D-4A6E-B51C-4F00414ED8D2}" dt="2021-03-20T14:20:41.562" v="14"/>
          <ac:spMkLst>
            <pc:docMk/>
            <pc:sldMk cId="1912400941" sldId="288"/>
            <ac:spMk id="2" creationId="{D510C2A5-2D92-4935-86F7-261740E39F25}"/>
          </ac:spMkLst>
        </pc:spChg>
        <pc:spChg chg="mod">
          <ac:chgData name="KOBAYASHI Reiji" userId="6a7beca970407859" providerId="LiveId" clId="{E4759245-E25D-4A6E-B51C-4F00414ED8D2}" dt="2021-03-20T17:08:33.466" v="2158" actId="404"/>
          <ac:spMkLst>
            <pc:docMk/>
            <pc:sldMk cId="1912400941" sldId="288"/>
            <ac:spMk id="9" creationId="{06FCF526-1FC7-4351-9B12-40AB36D29B42}"/>
          </ac:spMkLst>
        </pc:spChg>
        <pc:spChg chg="del">
          <ac:chgData name="KOBAYASHI Reiji" userId="6a7beca970407859" providerId="LiveId" clId="{E4759245-E25D-4A6E-B51C-4F00414ED8D2}" dt="2021-03-20T15:26:13.685" v="530" actId="478"/>
          <ac:spMkLst>
            <pc:docMk/>
            <pc:sldMk cId="1912400941" sldId="288"/>
            <ac:spMk id="12" creationId="{205185AE-C68D-494B-8B9E-D27935B349AF}"/>
          </ac:spMkLst>
        </pc:spChg>
        <pc:spChg chg="mod">
          <ac:chgData name="KOBAYASHI Reiji" userId="6a7beca970407859" providerId="LiveId" clId="{E4759245-E25D-4A6E-B51C-4F00414ED8D2}" dt="2021-03-20T15:26:40.315" v="533" actId="1076"/>
          <ac:spMkLst>
            <pc:docMk/>
            <pc:sldMk cId="1912400941" sldId="288"/>
            <ac:spMk id="16" creationId="{9ED92C14-DBB9-4B05-828F-A257864F3363}"/>
          </ac:spMkLst>
        </pc:spChg>
        <pc:spChg chg="del">
          <ac:chgData name="KOBAYASHI Reiji" userId="6a7beca970407859" providerId="LiveId" clId="{E4759245-E25D-4A6E-B51C-4F00414ED8D2}" dt="2021-03-20T15:26:13.685" v="530" actId="478"/>
          <ac:spMkLst>
            <pc:docMk/>
            <pc:sldMk cId="1912400941" sldId="288"/>
            <ac:spMk id="20" creationId="{A3D9724C-DACF-46A1-AD1F-E8053AB05601}"/>
          </ac:spMkLst>
        </pc:spChg>
        <pc:spChg chg="del">
          <ac:chgData name="KOBAYASHI Reiji" userId="6a7beca970407859" providerId="LiveId" clId="{E4759245-E25D-4A6E-B51C-4F00414ED8D2}" dt="2021-03-20T15:26:13.685" v="530" actId="478"/>
          <ac:spMkLst>
            <pc:docMk/>
            <pc:sldMk cId="1912400941" sldId="288"/>
            <ac:spMk id="22" creationId="{5F61FF7C-BD36-4ECD-BC99-88EC83228EB2}"/>
          </ac:spMkLst>
        </pc:spChg>
        <pc:spChg chg="del">
          <ac:chgData name="KOBAYASHI Reiji" userId="6a7beca970407859" providerId="LiveId" clId="{E4759245-E25D-4A6E-B51C-4F00414ED8D2}" dt="2021-03-20T15:26:13.685" v="530" actId="478"/>
          <ac:spMkLst>
            <pc:docMk/>
            <pc:sldMk cId="1912400941" sldId="288"/>
            <ac:spMk id="23" creationId="{6E95F953-084E-4C50-989A-0BDA22CADC04}"/>
          </ac:spMkLst>
        </pc:spChg>
        <pc:spChg chg="mod">
          <ac:chgData name="KOBAYASHI Reiji" userId="6a7beca970407859" providerId="LiveId" clId="{E4759245-E25D-4A6E-B51C-4F00414ED8D2}" dt="2021-03-20T15:26:51.735" v="535" actId="1076"/>
          <ac:spMkLst>
            <pc:docMk/>
            <pc:sldMk cId="1912400941" sldId="288"/>
            <ac:spMk id="29" creationId="{ABAD6DA9-AB06-4A1E-BA9D-EAF0AE070006}"/>
          </ac:spMkLst>
        </pc:spChg>
        <pc:picChg chg="del">
          <ac:chgData name="KOBAYASHI Reiji" userId="6a7beca970407859" providerId="LiveId" clId="{E4759245-E25D-4A6E-B51C-4F00414ED8D2}" dt="2021-03-20T15:11:31.709" v="437" actId="478"/>
          <ac:picMkLst>
            <pc:docMk/>
            <pc:sldMk cId="1912400941" sldId="288"/>
            <ac:picMk id="4" creationId="{CE8F177F-0EBC-4F27-86F2-9C0B27BF43C1}"/>
          </ac:picMkLst>
        </pc:picChg>
        <pc:picChg chg="add mod ord">
          <ac:chgData name="KOBAYASHI Reiji" userId="6a7beca970407859" providerId="LiveId" clId="{E4759245-E25D-4A6E-B51C-4F00414ED8D2}" dt="2021-03-20T15:26:45.770" v="534" actId="1076"/>
          <ac:picMkLst>
            <pc:docMk/>
            <pc:sldMk cId="1912400941" sldId="288"/>
            <ac:picMk id="5" creationId="{02FC2B73-2593-4C26-8395-2284B334350A}"/>
          </ac:picMkLst>
        </pc:picChg>
        <pc:cxnChg chg="del mod">
          <ac:chgData name="KOBAYASHI Reiji" userId="6a7beca970407859" providerId="LiveId" clId="{E4759245-E25D-4A6E-B51C-4F00414ED8D2}" dt="2021-03-20T15:26:13.685" v="530" actId="478"/>
          <ac:cxnSpMkLst>
            <pc:docMk/>
            <pc:sldMk cId="1912400941" sldId="288"/>
            <ac:cxnSpMk id="13" creationId="{DC5262A7-DD29-4A50-83D1-B4027C23DEE5}"/>
          </ac:cxnSpMkLst>
        </pc:cxnChg>
        <pc:cxnChg chg="del mod">
          <ac:chgData name="KOBAYASHI Reiji" userId="6a7beca970407859" providerId="LiveId" clId="{E4759245-E25D-4A6E-B51C-4F00414ED8D2}" dt="2021-03-20T15:26:13.685" v="530" actId="478"/>
          <ac:cxnSpMkLst>
            <pc:docMk/>
            <pc:sldMk cId="1912400941" sldId="288"/>
            <ac:cxnSpMk id="18" creationId="{DA4CA589-8D86-41A7-AC7C-D9C978669486}"/>
          </ac:cxnSpMkLst>
        </pc:cxnChg>
        <pc:cxnChg chg="del mod">
          <ac:chgData name="KOBAYASHI Reiji" userId="6a7beca970407859" providerId="LiveId" clId="{E4759245-E25D-4A6E-B51C-4F00414ED8D2}" dt="2021-03-20T15:26:13.685" v="530" actId="478"/>
          <ac:cxnSpMkLst>
            <pc:docMk/>
            <pc:sldMk cId="1912400941" sldId="288"/>
            <ac:cxnSpMk id="19" creationId="{92229930-76E7-438C-A753-8B62B7F79635}"/>
          </ac:cxnSpMkLst>
        </pc:cxnChg>
        <pc:cxnChg chg="del mod">
          <ac:chgData name="KOBAYASHI Reiji" userId="6a7beca970407859" providerId="LiveId" clId="{E4759245-E25D-4A6E-B51C-4F00414ED8D2}" dt="2021-03-20T15:26:13.685" v="530" actId="478"/>
          <ac:cxnSpMkLst>
            <pc:docMk/>
            <pc:sldMk cId="1912400941" sldId="288"/>
            <ac:cxnSpMk id="21" creationId="{5F6046A1-C2B3-48F5-8595-5507F6BDA131}"/>
          </ac:cxnSpMkLst>
        </pc:cxnChg>
      </pc:sldChg>
      <pc:sldChg chg="addSp delSp modSp mod">
        <pc:chgData name="KOBAYASHI Reiji" userId="6a7beca970407859" providerId="LiveId" clId="{E4759245-E25D-4A6E-B51C-4F00414ED8D2}" dt="2021-03-20T17:11:43.505" v="2186" actId="692"/>
        <pc:sldMkLst>
          <pc:docMk/>
          <pc:sldMk cId="1255591680" sldId="289"/>
        </pc:sldMkLst>
        <pc:spChg chg="mod">
          <ac:chgData name="KOBAYASHI Reiji" userId="6a7beca970407859" providerId="LiveId" clId="{E4759245-E25D-4A6E-B51C-4F00414ED8D2}" dt="2021-03-20T15:39:00.052" v="816" actId="1035"/>
          <ac:spMkLst>
            <pc:docMk/>
            <pc:sldMk cId="1255591680" sldId="289"/>
            <ac:spMk id="6" creationId="{F7CE2849-04C6-456D-A929-E18E90D08171}"/>
          </ac:spMkLst>
        </pc:spChg>
        <pc:spChg chg="mod">
          <ac:chgData name="KOBAYASHI Reiji" userId="6a7beca970407859" providerId="LiveId" clId="{E4759245-E25D-4A6E-B51C-4F00414ED8D2}" dt="2021-03-20T15:43:23.740" v="852" actId="1036"/>
          <ac:spMkLst>
            <pc:docMk/>
            <pc:sldMk cId="1255591680" sldId="289"/>
            <ac:spMk id="8" creationId="{E33646B1-CFE5-4EC0-ADF4-753A9BE15706}"/>
          </ac:spMkLst>
        </pc:spChg>
        <pc:spChg chg="mod">
          <ac:chgData name="KOBAYASHI Reiji" userId="6a7beca970407859" providerId="LiveId" clId="{E4759245-E25D-4A6E-B51C-4F00414ED8D2}" dt="2021-03-20T15:37:14.326" v="640" actId="1076"/>
          <ac:spMkLst>
            <pc:docMk/>
            <pc:sldMk cId="1255591680" sldId="289"/>
            <ac:spMk id="10" creationId="{58CC2627-E4C3-4F35-93C0-28472298117C}"/>
          </ac:spMkLst>
        </pc:spChg>
        <pc:spChg chg="add del mod">
          <ac:chgData name="KOBAYASHI Reiji" userId="6a7beca970407859" providerId="LiveId" clId="{E4759245-E25D-4A6E-B51C-4F00414ED8D2}" dt="2021-03-20T17:11:22.406" v="2182" actId="478"/>
          <ac:spMkLst>
            <pc:docMk/>
            <pc:sldMk cId="1255591680" sldId="289"/>
            <ac:spMk id="11" creationId="{D996315C-F0C4-44CE-984B-FD68010C2F99}"/>
          </ac:spMkLst>
        </pc:spChg>
        <pc:picChg chg="mod">
          <ac:chgData name="KOBAYASHI Reiji" userId="6a7beca970407859" providerId="LiveId" clId="{E4759245-E25D-4A6E-B51C-4F00414ED8D2}" dt="2021-03-20T15:43:17.593" v="836" actId="1038"/>
          <ac:picMkLst>
            <pc:docMk/>
            <pc:sldMk cId="1255591680" sldId="289"/>
            <ac:picMk id="3" creationId="{B615B947-B489-4FA7-9239-82B954559FE8}"/>
          </ac:picMkLst>
        </pc:picChg>
        <pc:picChg chg="mod">
          <ac:chgData name="KOBAYASHI Reiji" userId="6a7beca970407859" providerId="LiveId" clId="{E4759245-E25D-4A6E-B51C-4F00414ED8D2}" dt="2021-03-20T15:43:05.280" v="821" actId="14826"/>
          <ac:picMkLst>
            <pc:docMk/>
            <pc:sldMk cId="1255591680" sldId="289"/>
            <ac:picMk id="4" creationId="{F40687F5-AAD2-424C-B635-4F27A20E577F}"/>
          </ac:picMkLst>
        </pc:picChg>
        <pc:cxnChg chg="add mod">
          <ac:chgData name="KOBAYASHI Reiji" userId="6a7beca970407859" providerId="LiveId" clId="{E4759245-E25D-4A6E-B51C-4F00414ED8D2}" dt="2021-03-20T17:11:43.505" v="2186" actId="692"/>
          <ac:cxnSpMkLst>
            <pc:docMk/>
            <pc:sldMk cId="1255591680" sldId="289"/>
            <ac:cxnSpMk id="13" creationId="{D70E8355-E984-4106-9B85-D67ABFE597FC}"/>
          </ac:cxnSpMkLst>
        </pc:cxnChg>
      </pc:sldChg>
      <pc:sldChg chg="addSp delSp modSp mod">
        <pc:chgData name="KOBAYASHI Reiji" userId="6a7beca970407859" providerId="LiveId" clId="{E4759245-E25D-4A6E-B51C-4F00414ED8D2}" dt="2021-03-20T15:51:11.820" v="949" actId="1076"/>
        <pc:sldMkLst>
          <pc:docMk/>
          <pc:sldMk cId="3453942406" sldId="292"/>
        </pc:sldMkLst>
        <pc:spChg chg="mod">
          <ac:chgData name="KOBAYASHI Reiji" userId="6a7beca970407859" providerId="LiveId" clId="{E4759245-E25D-4A6E-B51C-4F00414ED8D2}" dt="2021-03-20T15:51:02.780" v="947" actId="1076"/>
          <ac:spMkLst>
            <pc:docMk/>
            <pc:sldMk cId="3453942406" sldId="292"/>
            <ac:spMk id="8" creationId="{B9471652-8DAE-4A0B-87C1-CFC3E6C5ABA8}"/>
          </ac:spMkLst>
        </pc:spChg>
        <pc:spChg chg="mod">
          <ac:chgData name="KOBAYASHI Reiji" userId="6a7beca970407859" providerId="LiveId" clId="{E4759245-E25D-4A6E-B51C-4F00414ED8D2}" dt="2021-03-20T15:51:11.820" v="949" actId="1076"/>
          <ac:spMkLst>
            <pc:docMk/>
            <pc:sldMk cId="3453942406" sldId="292"/>
            <ac:spMk id="9" creationId="{D54230E6-3F4F-4A1F-9BCD-5AF84A7B6488}"/>
          </ac:spMkLst>
        </pc:spChg>
        <pc:spChg chg="add mod">
          <ac:chgData name="KOBAYASHI Reiji" userId="6a7beca970407859" providerId="LiveId" clId="{E4759245-E25D-4A6E-B51C-4F00414ED8D2}" dt="2021-03-20T14:25:27.737" v="278" actId="1036"/>
          <ac:spMkLst>
            <pc:docMk/>
            <pc:sldMk cId="3453942406" sldId="292"/>
            <ac:spMk id="10" creationId="{4EFACDFF-B440-4855-B039-1A085353C08C}"/>
          </ac:spMkLst>
        </pc:spChg>
        <pc:spChg chg="mod">
          <ac:chgData name="KOBAYASHI Reiji" userId="6a7beca970407859" providerId="LiveId" clId="{E4759245-E25D-4A6E-B51C-4F00414ED8D2}" dt="2021-03-20T14:25:57.522" v="282" actId="14100"/>
          <ac:spMkLst>
            <pc:docMk/>
            <pc:sldMk cId="3453942406" sldId="292"/>
            <ac:spMk id="12" creationId="{47E35C91-1A9F-4E68-857A-45C8BD96229B}"/>
          </ac:spMkLst>
        </pc:spChg>
        <pc:spChg chg="add mod">
          <ac:chgData name="KOBAYASHI Reiji" userId="6a7beca970407859" providerId="LiveId" clId="{E4759245-E25D-4A6E-B51C-4F00414ED8D2}" dt="2021-03-20T15:51:08.727" v="948" actId="1076"/>
          <ac:spMkLst>
            <pc:docMk/>
            <pc:sldMk cId="3453942406" sldId="292"/>
            <ac:spMk id="13" creationId="{C494F620-9EB2-43D0-9D5D-00ABC82DB74D}"/>
          </ac:spMkLst>
        </pc:spChg>
        <pc:spChg chg="add mod">
          <ac:chgData name="KOBAYASHI Reiji" userId="6a7beca970407859" providerId="LiveId" clId="{E4759245-E25D-4A6E-B51C-4F00414ED8D2}" dt="2021-03-20T14:25:27.737" v="278" actId="1036"/>
          <ac:spMkLst>
            <pc:docMk/>
            <pc:sldMk cId="3453942406" sldId="292"/>
            <ac:spMk id="14" creationId="{4FA7444A-EEFF-48E9-80E1-2EE096E8546F}"/>
          </ac:spMkLst>
        </pc:spChg>
        <pc:picChg chg="del">
          <ac:chgData name="KOBAYASHI Reiji" userId="6a7beca970407859" providerId="LiveId" clId="{E4759245-E25D-4A6E-B51C-4F00414ED8D2}" dt="2021-03-20T14:21:35.127" v="24" actId="478"/>
          <ac:picMkLst>
            <pc:docMk/>
            <pc:sldMk cId="3453942406" sldId="292"/>
            <ac:picMk id="4" creationId="{645A87EE-4A4B-460F-ADDC-9B3A000C813F}"/>
          </ac:picMkLst>
        </pc:picChg>
        <pc:picChg chg="add mod ord">
          <ac:chgData name="KOBAYASHI Reiji" userId="6a7beca970407859" providerId="LiveId" clId="{E4759245-E25D-4A6E-B51C-4F00414ED8D2}" dt="2021-03-20T14:24:55.702" v="261" actId="1036"/>
          <ac:picMkLst>
            <pc:docMk/>
            <pc:sldMk cId="3453942406" sldId="292"/>
            <ac:picMk id="5" creationId="{332BD608-EBA0-4EA7-9B80-55A91A3923F5}"/>
          </ac:picMkLst>
        </pc:picChg>
        <pc:cxnChg chg="mod">
          <ac:chgData name="KOBAYASHI Reiji" userId="6a7beca970407859" providerId="LiveId" clId="{E4759245-E25D-4A6E-B51C-4F00414ED8D2}" dt="2021-03-20T15:51:11.820" v="949" actId="1076"/>
          <ac:cxnSpMkLst>
            <pc:docMk/>
            <pc:sldMk cId="3453942406" sldId="292"/>
            <ac:cxnSpMk id="11" creationId="{ACD636AF-8164-43F4-B047-8BABCC0D7964}"/>
          </ac:cxnSpMkLst>
        </pc:cxnChg>
      </pc:sldChg>
      <pc:sldChg chg="addSp delSp modSp mod">
        <pc:chgData name="KOBAYASHI Reiji" userId="6a7beca970407859" providerId="LiveId" clId="{E4759245-E25D-4A6E-B51C-4F00414ED8D2}" dt="2021-03-20T16:28:10.585" v="1422" actId="20577"/>
        <pc:sldMkLst>
          <pc:docMk/>
          <pc:sldMk cId="3398404463" sldId="294"/>
        </pc:sldMkLst>
        <pc:spChg chg="del mod">
          <ac:chgData name="KOBAYASHI Reiji" userId="6a7beca970407859" providerId="LiveId" clId="{E4759245-E25D-4A6E-B51C-4F00414ED8D2}" dt="2021-03-20T16:22:26.413" v="1323" actId="478"/>
          <ac:spMkLst>
            <pc:docMk/>
            <pc:sldMk cId="3398404463" sldId="294"/>
            <ac:spMk id="3" creationId="{CA4429AA-F0DC-4877-A042-C3F421BFE830}"/>
          </ac:spMkLst>
        </pc:spChg>
        <pc:spChg chg="mod">
          <ac:chgData name="KOBAYASHI Reiji" userId="6a7beca970407859" providerId="LiveId" clId="{E4759245-E25D-4A6E-B51C-4F00414ED8D2}" dt="2021-03-20T16:28:10.585" v="1422" actId="20577"/>
          <ac:spMkLst>
            <pc:docMk/>
            <pc:sldMk cId="3398404463" sldId="294"/>
            <ac:spMk id="7" creationId="{99986D52-ACAF-482C-B277-B0319B4A7703}"/>
          </ac:spMkLst>
        </pc:spChg>
        <pc:spChg chg="del">
          <ac:chgData name="KOBAYASHI Reiji" userId="6a7beca970407859" providerId="LiveId" clId="{E4759245-E25D-4A6E-B51C-4F00414ED8D2}" dt="2021-03-20T16:20:18.666" v="1316" actId="478"/>
          <ac:spMkLst>
            <pc:docMk/>
            <pc:sldMk cId="3398404463" sldId="294"/>
            <ac:spMk id="8" creationId="{D5504C11-5CAF-4D09-85F5-2884C5CE46FA}"/>
          </ac:spMkLst>
        </pc:spChg>
        <pc:spChg chg="del">
          <ac:chgData name="KOBAYASHI Reiji" userId="6a7beca970407859" providerId="LiveId" clId="{E4759245-E25D-4A6E-B51C-4F00414ED8D2}" dt="2021-03-20T16:25:29.264" v="1344" actId="478"/>
          <ac:spMkLst>
            <pc:docMk/>
            <pc:sldMk cId="3398404463" sldId="294"/>
            <ac:spMk id="9" creationId="{39DEEA3B-03CF-468C-BF94-88172ED581DE}"/>
          </ac:spMkLst>
        </pc:spChg>
        <pc:spChg chg="add mod">
          <ac:chgData name="KOBAYASHI Reiji" userId="6a7beca970407859" providerId="LiveId" clId="{E4759245-E25D-4A6E-B51C-4F00414ED8D2}" dt="2021-03-20T16:20:23.428" v="1318" actId="1076"/>
          <ac:spMkLst>
            <pc:docMk/>
            <pc:sldMk cId="3398404463" sldId="294"/>
            <ac:spMk id="10" creationId="{152410F6-5CB0-43D9-9333-C66F7FBA5605}"/>
          </ac:spMkLst>
        </pc:spChg>
        <pc:spChg chg="add mod">
          <ac:chgData name="KOBAYASHI Reiji" userId="6a7beca970407859" providerId="LiveId" clId="{E4759245-E25D-4A6E-B51C-4F00414ED8D2}" dt="2021-03-20T16:25:44.050" v="1350" actId="14100"/>
          <ac:spMkLst>
            <pc:docMk/>
            <pc:sldMk cId="3398404463" sldId="294"/>
            <ac:spMk id="15" creationId="{06BB752C-8B1B-4319-B18A-284BBF6BD837}"/>
          </ac:spMkLst>
        </pc:spChg>
        <pc:spChg chg="add mod">
          <ac:chgData name="KOBAYASHI Reiji" userId="6a7beca970407859" providerId="LiveId" clId="{E4759245-E25D-4A6E-B51C-4F00414ED8D2}" dt="2021-03-20T16:24:39.160" v="1340" actId="14100"/>
          <ac:spMkLst>
            <pc:docMk/>
            <pc:sldMk cId="3398404463" sldId="294"/>
            <ac:spMk id="16" creationId="{D634FADF-37EC-4E87-9821-C0057611B97D}"/>
          </ac:spMkLst>
        </pc:spChg>
        <pc:spChg chg="add del mod">
          <ac:chgData name="KOBAYASHI Reiji" userId="6a7beca970407859" providerId="LiveId" clId="{E4759245-E25D-4A6E-B51C-4F00414ED8D2}" dt="2021-03-20T16:25:29.264" v="1346"/>
          <ac:spMkLst>
            <pc:docMk/>
            <pc:sldMk cId="3398404463" sldId="294"/>
            <ac:spMk id="17" creationId="{77547C58-A6D5-499C-BAED-FD5C60857391}"/>
          </ac:spMkLst>
        </pc:spChg>
        <pc:spChg chg="add del mod">
          <ac:chgData name="KOBAYASHI Reiji" userId="6a7beca970407859" providerId="LiveId" clId="{E4759245-E25D-4A6E-B51C-4F00414ED8D2}" dt="2021-03-20T16:28:03.770" v="1420"/>
          <ac:spMkLst>
            <pc:docMk/>
            <pc:sldMk cId="3398404463" sldId="294"/>
            <ac:spMk id="21" creationId="{5F424352-073C-4324-8045-452130263052}"/>
          </ac:spMkLst>
        </pc:spChg>
        <pc:picChg chg="mod ord">
          <ac:chgData name="KOBAYASHI Reiji" userId="6a7beca970407859" providerId="LiveId" clId="{E4759245-E25D-4A6E-B51C-4F00414ED8D2}" dt="2021-03-20T16:22:14.002" v="1320" actId="167"/>
          <ac:picMkLst>
            <pc:docMk/>
            <pc:sldMk cId="3398404463" sldId="294"/>
            <ac:picMk id="4" creationId="{8DE1EF64-D49E-4688-817D-87EB4D775562}"/>
          </ac:picMkLst>
        </pc:picChg>
        <pc:picChg chg="mod">
          <ac:chgData name="KOBAYASHI Reiji" userId="6a7beca970407859" providerId="LiveId" clId="{E4759245-E25D-4A6E-B51C-4F00414ED8D2}" dt="2021-03-20T16:25:36.881" v="1348" actId="1076"/>
          <ac:picMkLst>
            <pc:docMk/>
            <pc:sldMk cId="3398404463" sldId="294"/>
            <ac:picMk id="6" creationId="{3442D0F5-F7A0-4092-BD2F-3EDD26BE17FA}"/>
          </ac:picMkLst>
        </pc:picChg>
        <pc:picChg chg="add del">
          <ac:chgData name="KOBAYASHI Reiji" userId="6a7beca970407859" providerId="LiveId" clId="{E4759245-E25D-4A6E-B51C-4F00414ED8D2}" dt="2021-03-20T16:23:19.515" v="1326" actId="21"/>
          <ac:picMkLst>
            <pc:docMk/>
            <pc:sldMk cId="3398404463" sldId="294"/>
            <ac:picMk id="12" creationId="{D8320829-C04D-4D82-9FA4-BB211BDBD325}"/>
          </ac:picMkLst>
        </pc:picChg>
        <pc:picChg chg="add del">
          <ac:chgData name="KOBAYASHI Reiji" userId="6a7beca970407859" providerId="LiveId" clId="{E4759245-E25D-4A6E-B51C-4F00414ED8D2}" dt="2021-03-20T16:23:30.915" v="1328" actId="478"/>
          <ac:picMkLst>
            <pc:docMk/>
            <pc:sldMk cId="3398404463" sldId="294"/>
            <ac:picMk id="14" creationId="{A7059330-6122-4B07-A5C5-6D9DFD861398}"/>
          </ac:picMkLst>
        </pc:picChg>
        <pc:cxnChg chg="add mod">
          <ac:chgData name="KOBAYASHI Reiji" userId="6a7beca970407859" providerId="LiveId" clId="{E4759245-E25D-4A6E-B51C-4F00414ED8D2}" dt="2021-03-20T16:26:19.176" v="1363" actId="1582"/>
          <ac:cxnSpMkLst>
            <pc:docMk/>
            <pc:sldMk cId="3398404463" sldId="294"/>
            <ac:cxnSpMk id="19" creationId="{C5D8E4CA-C6A7-401D-B94E-69603B6C3CD1}"/>
          </ac:cxnSpMkLst>
        </pc:cxnChg>
      </pc:sldChg>
      <pc:sldChg chg="addSp delSp modSp mod addAnim delAnim modAnim">
        <pc:chgData name="KOBAYASHI Reiji" userId="6a7beca970407859" providerId="LiveId" clId="{E4759245-E25D-4A6E-B51C-4F00414ED8D2}" dt="2021-03-20T15:54:31.651" v="958" actId="167"/>
        <pc:sldMkLst>
          <pc:docMk/>
          <pc:sldMk cId="4194968346" sldId="297"/>
        </pc:sldMkLst>
        <pc:spChg chg="mod">
          <ac:chgData name="KOBAYASHI Reiji" userId="6a7beca970407859" providerId="LiveId" clId="{E4759245-E25D-4A6E-B51C-4F00414ED8D2}" dt="2021-03-20T15:51:53.566" v="951" actId="20577"/>
          <ac:spMkLst>
            <pc:docMk/>
            <pc:sldMk cId="4194968346" sldId="297"/>
            <ac:spMk id="7" creationId="{F0925A4F-7DC5-4DA5-A708-97A6559450F1}"/>
          </ac:spMkLst>
        </pc:spChg>
        <pc:picChg chg="add del">
          <ac:chgData name="KOBAYASHI Reiji" userId="6a7beca970407859" providerId="LiveId" clId="{E4759245-E25D-4A6E-B51C-4F00414ED8D2}" dt="2021-03-20T15:54:20.453" v="956" actId="478"/>
          <ac:picMkLst>
            <pc:docMk/>
            <pc:sldMk cId="4194968346" sldId="297"/>
            <ac:picMk id="3" creationId="{9E7F6C46-3F4D-4BA9-BCFA-D49DC0E68B31}"/>
          </ac:picMkLst>
        </pc:picChg>
        <pc:picChg chg="add mod ord">
          <ac:chgData name="KOBAYASHI Reiji" userId="6a7beca970407859" providerId="LiveId" clId="{E4759245-E25D-4A6E-B51C-4F00414ED8D2}" dt="2021-03-20T15:54:31.651" v="958" actId="167"/>
          <ac:picMkLst>
            <pc:docMk/>
            <pc:sldMk cId="4194968346" sldId="297"/>
            <ac:picMk id="4" creationId="{A7A9739C-ED47-4955-8A38-A699F9C59756}"/>
          </ac:picMkLst>
        </pc:picChg>
        <pc:picChg chg="mod">
          <ac:chgData name="KOBAYASHI Reiji" userId="6a7beca970407859" providerId="LiveId" clId="{E4759245-E25D-4A6E-B51C-4F00414ED8D2}" dt="2021-03-20T15:53:39.305" v="952" actId="14826"/>
          <ac:picMkLst>
            <pc:docMk/>
            <pc:sldMk cId="4194968346" sldId="297"/>
            <ac:picMk id="9" creationId="{00DE3D6F-E140-4030-A763-73DE1C1FFC50}"/>
          </ac:picMkLst>
        </pc:picChg>
      </pc:sldChg>
      <pc:sldChg chg="addSp delSp modSp mod">
        <pc:chgData name="KOBAYASHI Reiji" userId="6a7beca970407859" providerId="LiveId" clId="{E4759245-E25D-4A6E-B51C-4F00414ED8D2}" dt="2021-03-20T16:53:11.915" v="1798" actId="14826"/>
        <pc:sldMkLst>
          <pc:docMk/>
          <pc:sldMk cId="1859156216" sldId="299"/>
        </pc:sldMkLst>
        <pc:spChg chg="add mod">
          <ac:chgData name="KOBAYASHI Reiji" userId="6a7beca970407859" providerId="LiveId" clId="{E4759245-E25D-4A6E-B51C-4F00414ED8D2}" dt="2021-03-20T16:52:18.629" v="1797" actId="20577"/>
          <ac:spMkLst>
            <pc:docMk/>
            <pc:sldMk cId="1859156216" sldId="299"/>
            <ac:spMk id="7" creationId="{CE5D5994-A63A-4DA5-88DF-B3CAF5FC7407}"/>
          </ac:spMkLst>
        </pc:spChg>
        <pc:spChg chg="del">
          <ac:chgData name="KOBAYASHI Reiji" userId="6a7beca970407859" providerId="LiveId" clId="{E4759245-E25D-4A6E-B51C-4F00414ED8D2}" dt="2021-03-20T16:52:03.435" v="1794" actId="478"/>
          <ac:spMkLst>
            <pc:docMk/>
            <pc:sldMk cId="1859156216" sldId="299"/>
            <ac:spMk id="16" creationId="{32194211-5A37-463E-AC9D-3ECAD401D87B}"/>
          </ac:spMkLst>
        </pc:spChg>
        <pc:picChg chg="mod">
          <ac:chgData name="KOBAYASHI Reiji" userId="6a7beca970407859" providerId="LiveId" clId="{E4759245-E25D-4A6E-B51C-4F00414ED8D2}" dt="2021-03-20T16:53:11.915" v="1798" actId="14826"/>
          <ac:picMkLst>
            <pc:docMk/>
            <pc:sldMk cId="1859156216" sldId="299"/>
            <ac:picMk id="6" creationId="{67A382D1-6A9E-4245-BC89-78679A13409B}"/>
          </ac:picMkLst>
        </pc:picChg>
      </pc:sldChg>
      <pc:sldChg chg="addSp delSp modSp mod">
        <pc:chgData name="KOBAYASHI Reiji" userId="6a7beca970407859" providerId="LiveId" clId="{E4759245-E25D-4A6E-B51C-4F00414ED8D2}" dt="2021-03-20T17:19:08.549" v="2188" actId="1076"/>
        <pc:sldMkLst>
          <pc:docMk/>
          <pc:sldMk cId="3588128510" sldId="301"/>
        </pc:sldMkLst>
        <pc:spChg chg="del">
          <ac:chgData name="KOBAYASHI Reiji" userId="6a7beca970407859" providerId="LiveId" clId="{E4759245-E25D-4A6E-B51C-4F00414ED8D2}" dt="2021-03-20T15:45:49.399" v="862" actId="478"/>
          <ac:spMkLst>
            <pc:docMk/>
            <pc:sldMk cId="3588128510" sldId="301"/>
            <ac:spMk id="3" creationId="{C338917E-50FF-49D5-8952-7AA5FD4024F4}"/>
          </ac:spMkLst>
        </pc:spChg>
        <pc:spChg chg="mod">
          <ac:chgData name="KOBAYASHI Reiji" userId="6a7beca970407859" providerId="LiveId" clId="{E4759245-E25D-4A6E-B51C-4F00414ED8D2}" dt="2021-03-20T15:48:15.892" v="945"/>
          <ac:spMkLst>
            <pc:docMk/>
            <pc:sldMk cId="3588128510" sldId="301"/>
            <ac:spMk id="21" creationId="{A86F620D-EDC9-412E-A3BF-C500BA23C274}"/>
          </ac:spMkLst>
        </pc:spChg>
        <pc:spChg chg="mod">
          <ac:chgData name="KOBAYASHI Reiji" userId="6a7beca970407859" providerId="LiveId" clId="{E4759245-E25D-4A6E-B51C-4F00414ED8D2}" dt="2021-03-20T15:48:25.048" v="946"/>
          <ac:spMkLst>
            <pc:docMk/>
            <pc:sldMk cId="3588128510" sldId="301"/>
            <ac:spMk id="22" creationId="{84EB0337-4E82-4D6E-94D6-5F9D3A75C2A1}"/>
          </ac:spMkLst>
        </pc:spChg>
        <pc:spChg chg="add mod">
          <ac:chgData name="KOBAYASHI Reiji" userId="6a7beca970407859" providerId="LiveId" clId="{E4759245-E25D-4A6E-B51C-4F00414ED8D2}" dt="2021-03-20T17:19:08.549" v="2188" actId="1076"/>
          <ac:spMkLst>
            <pc:docMk/>
            <pc:sldMk cId="3588128510" sldId="301"/>
            <ac:spMk id="23" creationId="{35C6EE63-648F-4F0B-88A6-962C86BF639B}"/>
          </ac:spMkLst>
        </pc:spChg>
        <pc:spChg chg="mod">
          <ac:chgData name="KOBAYASHI Reiji" userId="6a7beca970407859" providerId="LiveId" clId="{E4759245-E25D-4A6E-B51C-4F00414ED8D2}" dt="2021-03-20T16:19:32.313" v="1315" actId="1076"/>
          <ac:spMkLst>
            <pc:docMk/>
            <pc:sldMk cId="3588128510" sldId="301"/>
            <ac:spMk id="27" creationId="{79EF334A-9404-4D6B-91AC-28C41409C09C}"/>
          </ac:spMkLst>
        </pc:spChg>
        <pc:spChg chg="mod">
          <ac:chgData name="KOBAYASHI Reiji" userId="6a7beca970407859" providerId="LiveId" clId="{E4759245-E25D-4A6E-B51C-4F00414ED8D2}" dt="2021-03-20T16:19:11.081" v="1310" actId="1076"/>
          <ac:spMkLst>
            <pc:docMk/>
            <pc:sldMk cId="3588128510" sldId="301"/>
            <ac:spMk id="35" creationId="{9BE25E3F-B85D-4558-9AFC-3C9E93E25782}"/>
          </ac:spMkLst>
        </pc:spChg>
        <pc:spChg chg="mod">
          <ac:chgData name="KOBAYASHI Reiji" userId="6a7beca970407859" providerId="LiveId" clId="{E4759245-E25D-4A6E-B51C-4F00414ED8D2}" dt="2021-03-20T16:19:19.276" v="1313" actId="1076"/>
          <ac:spMkLst>
            <pc:docMk/>
            <pc:sldMk cId="3588128510" sldId="301"/>
            <ac:spMk id="37" creationId="{06DEE373-9B6C-49DE-ADB2-32B289B076EC}"/>
          </ac:spMkLst>
        </pc:spChg>
        <pc:spChg chg="mod">
          <ac:chgData name="KOBAYASHI Reiji" userId="6a7beca970407859" providerId="LiveId" clId="{E4759245-E25D-4A6E-B51C-4F00414ED8D2}" dt="2021-03-20T16:02:47.927" v="1015" actId="20577"/>
          <ac:spMkLst>
            <pc:docMk/>
            <pc:sldMk cId="3588128510" sldId="301"/>
            <ac:spMk id="41" creationId="{4E28FE3D-B02A-49CF-9491-2403224B8C63}"/>
          </ac:spMkLst>
        </pc:spChg>
        <pc:grpChg chg="mod">
          <ac:chgData name="KOBAYASHI Reiji" userId="6a7beca970407859" providerId="LiveId" clId="{E4759245-E25D-4A6E-B51C-4F00414ED8D2}" dt="2021-03-20T15:47:18.598" v="926" actId="1037"/>
          <ac:grpSpMkLst>
            <pc:docMk/>
            <pc:sldMk cId="3588128510" sldId="301"/>
            <ac:grpSpMk id="14" creationId="{D7073445-3200-4FF3-863F-5B4E2ACE9703}"/>
          </ac:grpSpMkLst>
        </pc:grpChg>
        <pc:picChg chg="mod">
          <ac:chgData name="KOBAYASHI Reiji" userId="6a7beca970407859" providerId="LiveId" clId="{E4759245-E25D-4A6E-B51C-4F00414ED8D2}" dt="2021-03-20T15:55:48.293" v="961" actId="1076"/>
          <ac:picMkLst>
            <pc:docMk/>
            <pc:sldMk cId="3588128510" sldId="301"/>
            <ac:picMk id="4" creationId="{FF77A94A-F0CD-4648-88B4-499975C78940}"/>
          </ac:picMkLst>
        </pc:picChg>
        <pc:cxnChg chg="mod">
          <ac:chgData name="KOBAYASHI Reiji" userId="6a7beca970407859" providerId="LiveId" clId="{E4759245-E25D-4A6E-B51C-4F00414ED8D2}" dt="2021-03-20T15:47:23.095" v="927" actId="14100"/>
          <ac:cxnSpMkLst>
            <pc:docMk/>
            <pc:sldMk cId="3588128510" sldId="301"/>
            <ac:cxnSpMk id="25" creationId="{6A58F0F3-059A-45CA-B65B-E7486526FBD7}"/>
          </ac:cxnSpMkLst>
        </pc:cxnChg>
        <pc:cxnChg chg="mod">
          <ac:chgData name="KOBAYASHI Reiji" userId="6a7beca970407859" providerId="LiveId" clId="{E4759245-E25D-4A6E-B51C-4F00414ED8D2}" dt="2021-03-20T15:56:01.916" v="965" actId="14100"/>
          <ac:cxnSpMkLst>
            <pc:docMk/>
            <pc:sldMk cId="3588128510" sldId="301"/>
            <ac:cxnSpMk id="26" creationId="{A4E8BD46-1526-4AE9-A954-40398994372E}"/>
          </ac:cxnSpMkLst>
        </pc:cxnChg>
        <pc:cxnChg chg="mod">
          <ac:chgData name="KOBAYASHI Reiji" userId="6a7beca970407859" providerId="LiveId" clId="{E4759245-E25D-4A6E-B51C-4F00414ED8D2}" dt="2021-03-20T16:19:16.020" v="1312" actId="14100"/>
          <ac:cxnSpMkLst>
            <pc:docMk/>
            <pc:sldMk cId="3588128510" sldId="301"/>
            <ac:cxnSpMk id="32" creationId="{06533C49-44B0-4639-8B80-7E4E84AE7905}"/>
          </ac:cxnSpMkLst>
        </pc:cxnChg>
        <pc:cxnChg chg="del">
          <ac:chgData name="KOBAYASHI Reiji" userId="6a7beca970407859" providerId="LiveId" clId="{E4759245-E25D-4A6E-B51C-4F00414ED8D2}" dt="2021-03-20T15:56:36.033" v="972" actId="478"/>
          <ac:cxnSpMkLst>
            <pc:docMk/>
            <pc:sldMk cId="3588128510" sldId="301"/>
            <ac:cxnSpMk id="34" creationId="{FB3816C8-C78F-468F-B1F1-779755BAE1D0}"/>
          </ac:cxnSpMkLst>
        </pc:cxnChg>
        <pc:cxnChg chg="mod">
          <ac:chgData name="KOBAYASHI Reiji" userId="6a7beca970407859" providerId="LiveId" clId="{E4759245-E25D-4A6E-B51C-4F00414ED8D2}" dt="2021-03-20T16:19:07.234" v="1309" actId="14100"/>
          <ac:cxnSpMkLst>
            <pc:docMk/>
            <pc:sldMk cId="3588128510" sldId="301"/>
            <ac:cxnSpMk id="42" creationId="{239800E1-7269-4C36-ADAB-B41AC49EB46D}"/>
          </ac:cxnSpMkLst>
        </pc:cxnChg>
      </pc:sldChg>
      <pc:sldChg chg="addSp delSp modSp del mod">
        <pc:chgData name="KOBAYASHI Reiji" userId="6a7beca970407859" providerId="LiveId" clId="{E4759245-E25D-4A6E-B51C-4F00414ED8D2}" dt="2021-03-20T16:57:14.052" v="1806" actId="47"/>
        <pc:sldMkLst>
          <pc:docMk/>
          <pc:sldMk cId="3887921263" sldId="302"/>
        </pc:sldMkLst>
        <pc:spChg chg="add mod">
          <ac:chgData name="KOBAYASHI Reiji" userId="6a7beca970407859" providerId="LiveId" clId="{E4759245-E25D-4A6E-B51C-4F00414ED8D2}" dt="2021-03-20T16:56:06.546" v="1803" actId="1076"/>
          <ac:spMkLst>
            <pc:docMk/>
            <pc:sldMk cId="3887921263" sldId="302"/>
            <ac:spMk id="7" creationId="{41806429-4F51-40B7-8284-C086973CA119}"/>
          </ac:spMkLst>
        </pc:spChg>
        <pc:spChg chg="del">
          <ac:chgData name="KOBAYASHI Reiji" userId="6a7beca970407859" providerId="LiveId" clId="{E4759245-E25D-4A6E-B51C-4F00414ED8D2}" dt="2021-03-20T16:55:49.821" v="1801" actId="478"/>
          <ac:spMkLst>
            <pc:docMk/>
            <pc:sldMk cId="3887921263" sldId="302"/>
            <ac:spMk id="17" creationId="{5F77CCFD-D586-40AB-B692-D673C253A3FF}"/>
          </ac:spMkLst>
        </pc:spChg>
        <pc:picChg chg="mod">
          <ac:chgData name="KOBAYASHI Reiji" userId="6a7beca970407859" providerId="LiveId" clId="{E4759245-E25D-4A6E-B51C-4F00414ED8D2}" dt="2021-03-20T16:55:43.175" v="1800" actId="14826"/>
          <ac:picMkLst>
            <pc:docMk/>
            <pc:sldMk cId="3887921263" sldId="302"/>
            <ac:picMk id="5" creationId="{2A11AFD1-9D6B-4177-A81C-8BE1C5A21D53}"/>
          </ac:picMkLst>
        </pc:picChg>
        <pc:picChg chg="mod">
          <ac:chgData name="KOBAYASHI Reiji" userId="6a7beca970407859" providerId="LiveId" clId="{E4759245-E25D-4A6E-B51C-4F00414ED8D2}" dt="2021-03-20T16:54:44.897" v="1799" actId="14826"/>
          <ac:picMkLst>
            <pc:docMk/>
            <pc:sldMk cId="3887921263" sldId="302"/>
            <ac:picMk id="10" creationId="{5D8CF5B8-4D5C-4E36-AEEF-3CCD11D1212F}"/>
          </ac:picMkLst>
        </pc:picChg>
      </pc:sldChg>
      <pc:sldChg chg="addSp delSp modSp mod">
        <pc:chgData name="KOBAYASHI Reiji" userId="6a7beca970407859" providerId="LiveId" clId="{E4759245-E25D-4A6E-B51C-4F00414ED8D2}" dt="2021-03-20T17:20:36.380" v="2211" actId="6549"/>
        <pc:sldMkLst>
          <pc:docMk/>
          <pc:sldMk cId="109850714" sldId="303"/>
        </pc:sldMkLst>
        <pc:spChg chg="mod">
          <ac:chgData name="KOBAYASHI Reiji" userId="6a7beca970407859" providerId="LiveId" clId="{E4759245-E25D-4A6E-B51C-4F00414ED8D2}" dt="2021-03-20T17:20:36.380" v="2211" actId="6549"/>
          <ac:spMkLst>
            <pc:docMk/>
            <pc:sldMk cId="109850714" sldId="303"/>
            <ac:spMk id="5" creationId="{66D6293C-B81F-40E5-9753-F6FDD776682A}"/>
          </ac:spMkLst>
        </pc:spChg>
        <pc:spChg chg="del">
          <ac:chgData name="KOBAYASHI Reiji" userId="6a7beca970407859" providerId="LiveId" clId="{E4759245-E25D-4A6E-B51C-4F00414ED8D2}" dt="2021-03-20T14:27:00.792" v="290" actId="478"/>
          <ac:spMkLst>
            <pc:docMk/>
            <pc:sldMk cId="109850714" sldId="303"/>
            <ac:spMk id="6" creationId="{E584DD05-2627-412D-B732-7127ED932BEA}"/>
          </ac:spMkLst>
        </pc:spChg>
        <pc:spChg chg="del">
          <ac:chgData name="KOBAYASHI Reiji" userId="6a7beca970407859" providerId="LiveId" clId="{E4759245-E25D-4A6E-B51C-4F00414ED8D2}" dt="2021-03-20T14:27:00.792" v="290" actId="478"/>
          <ac:spMkLst>
            <pc:docMk/>
            <pc:sldMk cId="109850714" sldId="303"/>
            <ac:spMk id="7" creationId="{39C40738-602F-4F40-ABDA-49FD148FBDD7}"/>
          </ac:spMkLst>
        </pc:spChg>
        <pc:spChg chg="del">
          <ac:chgData name="KOBAYASHI Reiji" userId="6a7beca970407859" providerId="LiveId" clId="{E4759245-E25D-4A6E-B51C-4F00414ED8D2}" dt="2021-03-20T14:26:45.772" v="286" actId="478"/>
          <ac:spMkLst>
            <pc:docMk/>
            <pc:sldMk cId="109850714" sldId="303"/>
            <ac:spMk id="14" creationId="{77D15EF0-0DD6-4293-AD95-CEC300D389FD}"/>
          </ac:spMkLst>
        </pc:spChg>
        <pc:spChg chg="mod">
          <ac:chgData name="KOBAYASHI Reiji" userId="6a7beca970407859" providerId="LiveId" clId="{E4759245-E25D-4A6E-B51C-4F00414ED8D2}" dt="2021-03-20T14:28:38.192" v="309" actId="1076"/>
          <ac:spMkLst>
            <pc:docMk/>
            <pc:sldMk cId="109850714" sldId="303"/>
            <ac:spMk id="22" creationId="{27C4713A-8B9D-4297-BAFB-2AB1B58C9822}"/>
          </ac:spMkLst>
        </pc:spChg>
        <pc:spChg chg="mod">
          <ac:chgData name="KOBAYASHI Reiji" userId="6a7beca970407859" providerId="LiveId" clId="{E4759245-E25D-4A6E-B51C-4F00414ED8D2}" dt="2021-03-20T14:29:43.432" v="315" actId="1076"/>
          <ac:spMkLst>
            <pc:docMk/>
            <pc:sldMk cId="109850714" sldId="303"/>
            <ac:spMk id="27" creationId="{AA4BBFD9-A0E0-4609-BF60-97D0D60366B2}"/>
          </ac:spMkLst>
        </pc:spChg>
        <pc:spChg chg="del">
          <ac:chgData name="KOBAYASHI Reiji" userId="6a7beca970407859" providerId="LiveId" clId="{E4759245-E25D-4A6E-B51C-4F00414ED8D2}" dt="2021-03-20T14:26:49.133" v="287" actId="478"/>
          <ac:spMkLst>
            <pc:docMk/>
            <pc:sldMk cId="109850714" sldId="303"/>
            <ac:spMk id="32" creationId="{2C0DDF73-32EB-4A7A-9AD6-6023C3D8C485}"/>
          </ac:spMkLst>
        </pc:spChg>
        <pc:spChg chg="del">
          <ac:chgData name="KOBAYASHI Reiji" userId="6a7beca970407859" providerId="LiveId" clId="{E4759245-E25D-4A6E-B51C-4F00414ED8D2}" dt="2021-03-20T14:26:52.302" v="288" actId="478"/>
          <ac:spMkLst>
            <pc:docMk/>
            <pc:sldMk cId="109850714" sldId="303"/>
            <ac:spMk id="33" creationId="{220948EB-5325-4547-827F-534A99501F9B}"/>
          </ac:spMkLst>
        </pc:spChg>
        <pc:spChg chg="del">
          <ac:chgData name="KOBAYASHI Reiji" userId="6a7beca970407859" providerId="LiveId" clId="{E4759245-E25D-4A6E-B51C-4F00414ED8D2}" dt="2021-03-20T14:26:45.772" v="286" actId="478"/>
          <ac:spMkLst>
            <pc:docMk/>
            <pc:sldMk cId="109850714" sldId="303"/>
            <ac:spMk id="35" creationId="{5318B036-8E14-4946-A433-F1E3F3559B24}"/>
          </ac:spMkLst>
        </pc:spChg>
        <pc:spChg chg="del">
          <ac:chgData name="KOBAYASHI Reiji" userId="6a7beca970407859" providerId="LiveId" clId="{E4759245-E25D-4A6E-B51C-4F00414ED8D2}" dt="2021-03-20T14:26:52.302" v="288" actId="478"/>
          <ac:spMkLst>
            <pc:docMk/>
            <pc:sldMk cId="109850714" sldId="303"/>
            <ac:spMk id="36" creationId="{88D60569-C949-45B9-8262-AAEE520E48A2}"/>
          </ac:spMkLst>
        </pc:spChg>
        <pc:spChg chg="del">
          <ac:chgData name="KOBAYASHI Reiji" userId="6a7beca970407859" providerId="LiveId" clId="{E4759245-E25D-4A6E-B51C-4F00414ED8D2}" dt="2021-03-20T14:26:56.322" v="289" actId="478"/>
          <ac:spMkLst>
            <pc:docMk/>
            <pc:sldMk cId="109850714" sldId="303"/>
            <ac:spMk id="37" creationId="{190B6F24-9CD2-473C-9552-8CB067A07B81}"/>
          </ac:spMkLst>
        </pc:spChg>
        <pc:spChg chg="del">
          <ac:chgData name="KOBAYASHI Reiji" userId="6a7beca970407859" providerId="LiveId" clId="{E4759245-E25D-4A6E-B51C-4F00414ED8D2}" dt="2021-03-20T14:26:45.772" v="286" actId="478"/>
          <ac:spMkLst>
            <pc:docMk/>
            <pc:sldMk cId="109850714" sldId="303"/>
            <ac:spMk id="38" creationId="{74895FFF-85EC-4EC9-BE9A-65A94EA35056}"/>
          </ac:spMkLst>
        </pc:spChg>
        <pc:spChg chg="del">
          <ac:chgData name="KOBAYASHI Reiji" userId="6a7beca970407859" providerId="LiveId" clId="{E4759245-E25D-4A6E-B51C-4F00414ED8D2}" dt="2021-03-20T14:26:56.322" v="289" actId="478"/>
          <ac:spMkLst>
            <pc:docMk/>
            <pc:sldMk cId="109850714" sldId="303"/>
            <ac:spMk id="44" creationId="{63964C46-B00B-4B02-B5C0-1EB55F9F047B}"/>
          </ac:spMkLst>
        </pc:spChg>
        <pc:spChg chg="del">
          <ac:chgData name="KOBAYASHI Reiji" userId="6a7beca970407859" providerId="LiveId" clId="{E4759245-E25D-4A6E-B51C-4F00414ED8D2}" dt="2021-03-20T14:26:56.322" v="289" actId="478"/>
          <ac:spMkLst>
            <pc:docMk/>
            <pc:sldMk cId="109850714" sldId="303"/>
            <ac:spMk id="45" creationId="{05B38704-40CC-456E-A1F1-8908CB480FA7}"/>
          </ac:spMkLst>
        </pc:spChg>
        <pc:spChg chg="del">
          <ac:chgData name="KOBAYASHI Reiji" userId="6a7beca970407859" providerId="LiveId" clId="{E4759245-E25D-4A6E-B51C-4F00414ED8D2}" dt="2021-03-20T14:26:56.322" v="289" actId="478"/>
          <ac:spMkLst>
            <pc:docMk/>
            <pc:sldMk cId="109850714" sldId="303"/>
            <ac:spMk id="46" creationId="{0ABC0474-8ED5-4EAD-82C4-20D92EE58F4A}"/>
          </ac:spMkLst>
        </pc:spChg>
        <pc:spChg chg="del">
          <ac:chgData name="KOBAYASHI Reiji" userId="6a7beca970407859" providerId="LiveId" clId="{E4759245-E25D-4A6E-B51C-4F00414ED8D2}" dt="2021-03-20T14:26:56.322" v="289" actId="478"/>
          <ac:spMkLst>
            <pc:docMk/>
            <pc:sldMk cId="109850714" sldId="303"/>
            <ac:spMk id="47" creationId="{CAA3073C-1D69-4D89-9C58-9AD913F59E83}"/>
          </ac:spMkLst>
        </pc:spChg>
        <pc:spChg chg="del">
          <ac:chgData name="KOBAYASHI Reiji" userId="6a7beca970407859" providerId="LiveId" clId="{E4759245-E25D-4A6E-B51C-4F00414ED8D2}" dt="2021-03-20T14:26:56.322" v="289" actId="478"/>
          <ac:spMkLst>
            <pc:docMk/>
            <pc:sldMk cId="109850714" sldId="303"/>
            <ac:spMk id="50" creationId="{088FAAF8-7DBE-43FD-853D-2ABE68614A43}"/>
          </ac:spMkLst>
        </pc:spChg>
        <pc:grpChg chg="del">
          <ac:chgData name="KOBAYASHI Reiji" userId="6a7beca970407859" providerId="LiveId" clId="{E4759245-E25D-4A6E-B51C-4F00414ED8D2}" dt="2021-03-20T14:26:45.772" v="286" actId="478"/>
          <ac:grpSpMkLst>
            <pc:docMk/>
            <pc:sldMk cId="109850714" sldId="303"/>
            <ac:grpSpMk id="53" creationId="{F02C25CD-BADC-4597-B302-8E419A04051C}"/>
          </ac:grpSpMkLst>
        </pc:grpChg>
        <pc:picChg chg="del">
          <ac:chgData name="KOBAYASHI Reiji" userId="6a7beca970407859" providerId="LiveId" clId="{E4759245-E25D-4A6E-B51C-4F00414ED8D2}" dt="2021-03-20T14:26:37.542" v="285" actId="478"/>
          <ac:picMkLst>
            <pc:docMk/>
            <pc:sldMk cId="109850714" sldId="303"/>
            <ac:picMk id="3" creationId="{8A583733-23FC-4F5D-AA4B-6EEAEA351A47}"/>
          </ac:picMkLst>
        </pc:picChg>
        <pc:picChg chg="del">
          <ac:chgData name="KOBAYASHI Reiji" userId="6a7beca970407859" providerId="LiveId" clId="{E4759245-E25D-4A6E-B51C-4F00414ED8D2}" dt="2021-03-20T14:26:37.542" v="285" actId="478"/>
          <ac:picMkLst>
            <pc:docMk/>
            <pc:sldMk cId="109850714" sldId="303"/>
            <ac:picMk id="4" creationId="{D51A2B8F-CE92-4AAD-A5E4-C700DD466869}"/>
          </ac:picMkLst>
        </pc:picChg>
        <pc:picChg chg="add mod ord">
          <ac:chgData name="KOBAYASHI Reiji" userId="6a7beca970407859" providerId="LiveId" clId="{E4759245-E25D-4A6E-B51C-4F00414ED8D2}" dt="2021-03-20T14:27:47.542" v="300" actId="14100"/>
          <ac:picMkLst>
            <pc:docMk/>
            <pc:sldMk cId="109850714" sldId="303"/>
            <ac:picMk id="9" creationId="{F5D595B9-DEC2-44DF-9D06-9A974BA0F033}"/>
          </ac:picMkLst>
        </pc:picChg>
        <pc:cxnChg chg="mod">
          <ac:chgData name="KOBAYASHI Reiji" userId="6a7beca970407859" providerId="LiveId" clId="{E4759245-E25D-4A6E-B51C-4F00414ED8D2}" dt="2021-03-20T14:28:32.042" v="308" actId="14100"/>
          <ac:cxnSpMkLst>
            <pc:docMk/>
            <pc:sldMk cId="109850714" sldId="303"/>
            <ac:cxnSpMk id="23" creationId="{E49F578D-8ECD-4E30-860E-250AD99FFFE3}"/>
          </ac:cxnSpMkLst>
        </pc:cxnChg>
        <pc:cxnChg chg="mod">
          <ac:chgData name="KOBAYASHI Reiji" userId="6a7beca970407859" providerId="LiveId" clId="{E4759245-E25D-4A6E-B51C-4F00414ED8D2}" dt="2021-03-20T14:29:19.663" v="314" actId="14100"/>
          <ac:cxnSpMkLst>
            <pc:docMk/>
            <pc:sldMk cId="109850714" sldId="303"/>
            <ac:cxnSpMk id="28" creationId="{997C480A-75D2-4E3F-9A2F-97C862B78BB2}"/>
          </ac:cxnSpMkLst>
        </pc:cxnChg>
      </pc:sldChg>
      <pc:sldChg chg="addSp delSp modSp new del mod modClrScheme chgLayout">
        <pc:chgData name="KOBAYASHI Reiji" userId="6a7beca970407859" providerId="LiveId" clId="{E4759245-E25D-4A6E-B51C-4F00414ED8D2}" dt="2021-03-20T16:57:07.958" v="1804" actId="2696"/>
        <pc:sldMkLst>
          <pc:docMk/>
          <pc:sldMk cId="68264764" sldId="304"/>
        </pc:sldMkLst>
        <pc:spChg chg="del mod ord">
          <ac:chgData name="KOBAYASHI Reiji" userId="6a7beca970407859" providerId="LiveId" clId="{E4759245-E25D-4A6E-B51C-4F00414ED8D2}" dt="2021-03-20T15:44:06.271" v="856" actId="478"/>
          <ac:spMkLst>
            <pc:docMk/>
            <pc:sldMk cId="68264764" sldId="304"/>
            <ac:spMk id="2" creationId="{807E3472-0E36-4F82-907A-E71CABFE9A31}"/>
          </ac:spMkLst>
        </pc:spChg>
        <pc:spChg chg="mod ord">
          <ac:chgData name="KOBAYASHI Reiji" userId="6a7beca970407859" providerId="LiveId" clId="{E4759245-E25D-4A6E-B51C-4F00414ED8D2}" dt="2021-03-20T15:44:09.226" v="857" actId="700"/>
          <ac:spMkLst>
            <pc:docMk/>
            <pc:sldMk cId="68264764" sldId="304"/>
            <ac:spMk id="3" creationId="{59D9307C-0342-4EEC-9217-2C0D06790196}"/>
          </ac:spMkLst>
        </pc:spChg>
        <pc:spChg chg="add mod">
          <ac:chgData name="KOBAYASHI Reiji" userId="6a7beca970407859" providerId="LiveId" clId="{E4759245-E25D-4A6E-B51C-4F00414ED8D2}" dt="2021-03-20T15:23:07.830" v="490" actId="1076"/>
          <ac:spMkLst>
            <pc:docMk/>
            <pc:sldMk cId="68264764" sldId="304"/>
            <ac:spMk id="6" creationId="{D26B8651-B32F-40A3-96EE-F9AA994E4768}"/>
          </ac:spMkLst>
        </pc:spChg>
        <pc:spChg chg="add mod">
          <ac:chgData name="KOBAYASHI Reiji" userId="6a7beca970407859" providerId="LiveId" clId="{E4759245-E25D-4A6E-B51C-4F00414ED8D2}" dt="2021-03-20T15:44:17.449" v="860" actId="14100"/>
          <ac:spMkLst>
            <pc:docMk/>
            <pc:sldMk cId="68264764" sldId="304"/>
            <ac:spMk id="8" creationId="{53F0DC38-5B93-4361-B9BA-59AF97B47D49}"/>
          </ac:spMkLst>
        </pc:spChg>
        <pc:picChg chg="add mod">
          <ac:chgData name="KOBAYASHI Reiji" userId="6a7beca970407859" providerId="LiveId" clId="{E4759245-E25D-4A6E-B51C-4F00414ED8D2}" dt="2021-03-20T15:21:06.815" v="459" actId="1076"/>
          <ac:picMkLst>
            <pc:docMk/>
            <pc:sldMk cId="68264764" sldId="304"/>
            <ac:picMk id="5" creationId="{C61756AA-CD5D-4B50-B8C4-9E9727A8060C}"/>
          </ac:picMkLst>
        </pc:picChg>
      </pc:sldChg>
      <pc:sldChg chg="modSp add mod">
        <pc:chgData name="KOBAYASHI Reiji" userId="6a7beca970407859" providerId="LiveId" clId="{E4759245-E25D-4A6E-B51C-4F00414ED8D2}" dt="2021-03-20T17:21:12.023" v="2218"/>
        <pc:sldMkLst>
          <pc:docMk/>
          <pc:sldMk cId="2096324267" sldId="304"/>
        </pc:sldMkLst>
        <pc:spChg chg="mod">
          <ac:chgData name="KOBAYASHI Reiji" userId="6a7beca970407859" providerId="LiveId" clId="{E4759245-E25D-4A6E-B51C-4F00414ED8D2}" dt="2021-03-20T17:21:12.023" v="2218"/>
          <ac:spMkLst>
            <pc:docMk/>
            <pc:sldMk cId="2096324267" sldId="304"/>
            <ac:spMk id="8" creationId="{53F0DC38-5B93-4361-B9BA-59AF97B47D49}"/>
          </ac:spMkLst>
        </pc:spChg>
        <pc:picChg chg="mod">
          <ac:chgData name="KOBAYASHI Reiji" userId="6a7beca970407859" providerId="LiveId" clId="{E4759245-E25D-4A6E-B51C-4F00414ED8D2}" dt="2021-03-20T17:06:01.166" v="1996" actId="14100"/>
          <ac:picMkLst>
            <pc:docMk/>
            <pc:sldMk cId="2096324267" sldId="304"/>
            <ac:picMk id="5" creationId="{C61756AA-CD5D-4B50-B8C4-9E9727A8060C}"/>
          </ac:picMkLst>
        </pc:picChg>
      </pc:sldChg>
      <pc:sldChg chg="del">
        <pc:chgData name="KOBAYASHI Reiji" userId="6a7beca970407859" providerId="LiveId" clId="{E4759245-E25D-4A6E-B51C-4F00414ED8D2}" dt="2021-03-20T14:26:17.422" v="283" actId="47"/>
        <pc:sldMkLst>
          <pc:docMk/>
          <pc:sldMk cId="2439381655" sldId="304"/>
        </pc:sldMkLst>
      </pc:sldChg>
    </pc:docChg>
  </pc:docChgLst>
  <pc:docChgLst>
    <pc:chgData name="KOBAYASHI Reiji" userId="6a7beca970407859" providerId="LiveId" clId="{0FC803E1-C91D-4659-86D6-614972EEEC7F}"/>
    <pc:docChg chg="undo custSel addSld delSld modSld sldOrd">
      <pc:chgData name="KOBAYASHI Reiji" userId="6a7beca970407859" providerId="LiveId" clId="{0FC803E1-C91D-4659-86D6-614972EEEC7F}" dt="2021-02-14T05:07:22.829" v="3306" actId="20577"/>
      <pc:docMkLst>
        <pc:docMk/>
      </pc:docMkLst>
      <pc:sldChg chg="addSp delSp modSp mod">
        <pc:chgData name="KOBAYASHI Reiji" userId="6a7beca970407859" providerId="LiveId" clId="{0FC803E1-C91D-4659-86D6-614972EEEC7F}" dt="2021-02-14T03:39:14.280" v="1489" actId="164"/>
        <pc:sldMkLst>
          <pc:docMk/>
          <pc:sldMk cId="3960897610" sldId="264"/>
        </pc:sldMkLst>
        <pc:spChg chg="mod">
          <ac:chgData name="KOBAYASHI Reiji" userId="6a7beca970407859" providerId="LiveId" clId="{0FC803E1-C91D-4659-86D6-614972EEEC7F}" dt="2021-02-14T02:51:06.981" v="1341" actId="1076"/>
          <ac:spMkLst>
            <pc:docMk/>
            <pc:sldMk cId="3960897610" sldId="264"/>
            <ac:spMk id="12" creationId="{06FACCC8-F735-4767-A608-D0E3F22BF4D7}"/>
          </ac:spMkLst>
        </pc:spChg>
        <pc:spChg chg="mod topLvl">
          <ac:chgData name="KOBAYASHI Reiji" userId="6a7beca970407859" providerId="LiveId" clId="{0FC803E1-C91D-4659-86D6-614972EEEC7F}" dt="2021-02-14T03:39:14.280" v="1489" actId="164"/>
          <ac:spMkLst>
            <pc:docMk/>
            <pc:sldMk cId="3960897610" sldId="264"/>
            <ac:spMk id="13" creationId="{7E9C5FE7-8509-4CB7-8183-9905F784625C}"/>
          </ac:spMkLst>
        </pc:spChg>
        <pc:spChg chg="mod topLvl">
          <ac:chgData name="KOBAYASHI Reiji" userId="6a7beca970407859" providerId="LiveId" clId="{0FC803E1-C91D-4659-86D6-614972EEEC7F}" dt="2021-02-14T03:39:05.573" v="1488" actId="165"/>
          <ac:spMkLst>
            <pc:docMk/>
            <pc:sldMk cId="3960897610" sldId="264"/>
            <ac:spMk id="15" creationId="{1B56261E-070B-4562-BB9F-69642DAEB5E3}"/>
          </ac:spMkLst>
        </pc:spChg>
        <pc:spChg chg="add del mod">
          <ac:chgData name="KOBAYASHI Reiji" userId="6a7beca970407859" providerId="LiveId" clId="{0FC803E1-C91D-4659-86D6-614972EEEC7F}" dt="2021-02-14T02:39:28.621" v="1219"/>
          <ac:spMkLst>
            <pc:docMk/>
            <pc:sldMk cId="3960897610" sldId="264"/>
            <ac:spMk id="16" creationId="{A1B70BFB-8838-4D87-9B0A-F7CA9AF7A2D9}"/>
          </ac:spMkLst>
        </pc:spChg>
        <pc:spChg chg="mod topLvl">
          <ac:chgData name="KOBAYASHI Reiji" userId="6a7beca970407859" providerId="LiveId" clId="{0FC803E1-C91D-4659-86D6-614972EEEC7F}" dt="2021-02-14T03:39:14.280" v="1489" actId="164"/>
          <ac:spMkLst>
            <pc:docMk/>
            <pc:sldMk cId="3960897610" sldId="264"/>
            <ac:spMk id="21" creationId="{06BC00A6-F59B-4CA2-A8B0-03FA32BDDA72}"/>
          </ac:spMkLst>
        </pc:spChg>
        <pc:grpChg chg="add del mod">
          <ac:chgData name="KOBAYASHI Reiji" userId="6a7beca970407859" providerId="LiveId" clId="{0FC803E1-C91D-4659-86D6-614972EEEC7F}" dt="2021-02-14T03:39:05.573" v="1488" actId="165"/>
          <ac:grpSpMkLst>
            <pc:docMk/>
            <pc:sldMk cId="3960897610" sldId="264"/>
            <ac:grpSpMk id="3" creationId="{B11E9E14-E453-43A7-A0E4-48C7840A724C}"/>
          </ac:grpSpMkLst>
        </pc:grpChg>
        <pc:grpChg chg="add mod">
          <ac:chgData name="KOBAYASHI Reiji" userId="6a7beca970407859" providerId="LiveId" clId="{0FC803E1-C91D-4659-86D6-614972EEEC7F}" dt="2021-02-14T03:39:14.280" v="1489" actId="164"/>
          <ac:grpSpMkLst>
            <pc:docMk/>
            <pc:sldMk cId="3960897610" sldId="264"/>
            <ac:grpSpMk id="6" creationId="{150162C1-271D-4DCE-A512-6943A92CFDA1}"/>
          </ac:grpSpMkLst>
        </pc:grpChg>
        <pc:picChg chg="mod">
          <ac:chgData name="KOBAYASHI Reiji" userId="6a7beca970407859" providerId="LiveId" clId="{0FC803E1-C91D-4659-86D6-614972EEEC7F}" dt="2021-02-14T02:50:29.310" v="1336" actId="1038"/>
          <ac:picMkLst>
            <pc:docMk/>
            <pc:sldMk cId="3960897610" sldId="264"/>
            <ac:picMk id="4" creationId="{581C3F26-515E-433A-8277-432CCB5D0FFE}"/>
          </ac:picMkLst>
        </pc:picChg>
      </pc:sldChg>
      <pc:sldChg chg="modSp mod">
        <pc:chgData name="KOBAYASHI Reiji" userId="6a7beca970407859" providerId="LiveId" clId="{0FC803E1-C91D-4659-86D6-614972EEEC7F}" dt="2021-02-14T03:48:15.050" v="1819" actId="20577"/>
        <pc:sldMkLst>
          <pc:docMk/>
          <pc:sldMk cId="4277233714" sldId="265"/>
        </pc:sldMkLst>
        <pc:spChg chg="mod">
          <ac:chgData name="KOBAYASHI Reiji" userId="6a7beca970407859" providerId="LiveId" clId="{0FC803E1-C91D-4659-86D6-614972EEEC7F}" dt="2021-02-14T03:46:08.934" v="1721" actId="206"/>
          <ac:spMkLst>
            <pc:docMk/>
            <pc:sldMk cId="4277233714" sldId="265"/>
            <ac:spMk id="19" creationId="{66804B03-E150-48AD-9BEE-01E36775797E}"/>
          </ac:spMkLst>
        </pc:spChg>
        <pc:spChg chg="mod">
          <ac:chgData name="KOBAYASHI Reiji" userId="6a7beca970407859" providerId="LiveId" clId="{0FC803E1-C91D-4659-86D6-614972EEEC7F}" dt="2021-02-14T03:46:25.349" v="1726" actId="20577"/>
          <ac:spMkLst>
            <pc:docMk/>
            <pc:sldMk cId="4277233714" sldId="265"/>
            <ac:spMk id="21" creationId="{7E11E81A-194B-4E07-806A-F56A49DA6F21}"/>
          </ac:spMkLst>
        </pc:spChg>
        <pc:spChg chg="mod">
          <ac:chgData name="KOBAYASHI Reiji" userId="6a7beca970407859" providerId="LiveId" clId="{0FC803E1-C91D-4659-86D6-614972EEEC7F}" dt="2021-02-14T03:47:29.089" v="1762" actId="14100"/>
          <ac:spMkLst>
            <pc:docMk/>
            <pc:sldMk cId="4277233714" sldId="265"/>
            <ac:spMk id="26" creationId="{9F690DFE-DE17-4DC8-BC63-7582C2FEE861}"/>
          </ac:spMkLst>
        </pc:spChg>
        <pc:spChg chg="mod">
          <ac:chgData name="KOBAYASHI Reiji" userId="6a7beca970407859" providerId="LiveId" clId="{0FC803E1-C91D-4659-86D6-614972EEEC7F}" dt="2021-02-14T03:44:41.698" v="1668"/>
          <ac:spMkLst>
            <pc:docMk/>
            <pc:sldMk cId="4277233714" sldId="265"/>
            <ac:spMk id="29" creationId="{D6224B9D-50DE-4896-9C20-6119F4BF7642}"/>
          </ac:spMkLst>
        </pc:spChg>
        <pc:spChg chg="mod">
          <ac:chgData name="KOBAYASHI Reiji" userId="6a7beca970407859" providerId="LiveId" clId="{0FC803E1-C91D-4659-86D6-614972EEEC7F}" dt="2021-02-14T03:48:15.050" v="1819" actId="20577"/>
          <ac:spMkLst>
            <pc:docMk/>
            <pc:sldMk cId="4277233714" sldId="265"/>
            <ac:spMk id="31" creationId="{14D06F06-D001-4469-A300-670D9D6E2417}"/>
          </ac:spMkLst>
        </pc:spChg>
        <pc:spChg chg="mod">
          <ac:chgData name="KOBAYASHI Reiji" userId="6a7beca970407859" providerId="LiveId" clId="{0FC803E1-C91D-4659-86D6-614972EEEC7F}" dt="2021-02-14T03:47:54.488" v="1802" actId="14100"/>
          <ac:spMkLst>
            <pc:docMk/>
            <pc:sldMk cId="4277233714" sldId="265"/>
            <ac:spMk id="41" creationId="{6BED92F8-27C8-4A4A-AA55-E066A4097E46}"/>
          </ac:spMkLst>
        </pc:spChg>
        <pc:spChg chg="mod">
          <ac:chgData name="KOBAYASHI Reiji" userId="6a7beca970407859" providerId="LiveId" clId="{0FC803E1-C91D-4659-86D6-614972EEEC7F}" dt="2021-02-14T03:46:54.647" v="1730" actId="20577"/>
          <ac:spMkLst>
            <pc:docMk/>
            <pc:sldMk cId="4277233714" sldId="265"/>
            <ac:spMk id="60" creationId="{913313AA-C6A7-45A4-8868-6917F3BBDE8E}"/>
          </ac:spMkLst>
        </pc:spChg>
        <pc:spChg chg="mod">
          <ac:chgData name="KOBAYASHI Reiji" userId="6a7beca970407859" providerId="LiveId" clId="{0FC803E1-C91D-4659-86D6-614972EEEC7F}" dt="2021-02-14T03:48:04.300" v="1809" actId="1038"/>
          <ac:spMkLst>
            <pc:docMk/>
            <pc:sldMk cId="4277233714" sldId="265"/>
            <ac:spMk id="61" creationId="{ACE904B3-E49A-41F0-8BB9-E8255591585E}"/>
          </ac:spMkLst>
        </pc:spChg>
        <pc:spChg chg="mod">
          <ac:chgData name="KOBAYASHI Reiji" userId="6a7beca970407859" providerId="LiveId" clId="{0FC803E1-C91D-4659-86D6-614972EEEC7F}" dt="2021-02-14T03:46:34.861" v="1727" actId="1076"/>
          <ac:spMkLst>
            <pc:docMk/>
            <pc:sldMk cId="4277233714" sldId="265"/>
            <ac:spMk id="62" creationId="{B407A5E5-D709-43B0-B548-10AE0CCF7FC7}"/>
          </ac:spMkLst>
        </pc:spChg>
        <pc:picChg chg="mod">
          <ac:chgData name="KOBAYASHI Reiji" userId="6a7beca970407859" providerId="LiveId" clId="{0FC803E1-C91D-4659-86D6-614972EEEC7F}" dt="2021-02-14T03:44:20.483" v="1666" actId="14826"/>
          <ac:picMkLst>
            <pc:docMk/>
            <pc:sldMk cId="4277233714" sldId="265"/>
            <ac:picMk id="10" creationId="{E40005B8-F490-4AE7-971F-C9A4F8658157}"/>
          </ac:picMkLst>
        </pc:picChg>
        <pc:cxnChg chg="mod">
          <ac:chgData name="KOBAYASHI Reiji" userId="6a7beca970407859" providerId="LiveId" clId="{0FC803E1-C91D-4659-86D6-614972EEEC7F}" dt="2021-02-14T03:45:10.558" v="1692" actId="688"/>
          <ac:cxnSpMkLst>
            <pc:docMk/>
            <pc:sldMk cId="4277233714" sldId="265"/>
            <ac:cxnSpMk id="14" creationId="{FD495AC2-7A7B-425A-BC84-A538457DC7FC}"/>
          </ac:cxnSpMkLst>
        </pc:cxnChg>
        <pc:cxnChg chg="mod">
          <ac:chgData name="KOBAYASHI Reiji" userId="6a7beca970407859" providerId="LiveId" clId="{0FC803E1-C91D-4659-86D6-614972EEEC7F}" dt="2021-02-14T03:47:22.890" v="1761" actId="1037"/>
          <ac:cxnSpMkLst>
            <pc:docMk/>
            <pc:sldMk cId="4277233714" sldId="265"/>
            <ac:cxnSpMk id="25" creationId="{0C7404C3-D543-4420-B91C-88C9778D01F2}"/>
          </ac:cxnSpMkLst>
        </pc:cxnChg>
        <pc:cxnChg chg="mod">
          <ac:chgData name="KOBAYASHI Reiji" userId="6a7beca970407859" providerId="LiveId" clId="{0FC803E1-C91D-4659-86D6-614972EEEC7F}" dt="2021-02-14T03:47:47.364" v="1801" actId="1038"/>
          <ac:cxnSpMkLst>
            <pc:docMk/>
            <pc:sldMk cId="4277233714" sldId="265"/>
            <ac:cxnSpMk id="57" creationId="{3E347D57-95B3-4006-A768-56D12981CEEF}"/>
          </ac:cxnSpMkLst>
        </pc:cxnChg>
        <pc:cxnChg chg="mod">
          <ac:chgData name="KOBAYASHI Reiji" userId="6a7beca970407859" providerId="LiveId" clId="{0FC803E1-C91D-4659-86D6-614972EEEC7F}" dt="2021-02-14T03:46:37.730" v="1728" actId="14100"/>
          <ac:cxnSpMkLst>
            <pc:docMk/>
            <pc:sldMk cId="4277233714" sldId="265"/>
            <ac:cxnSpMk id="59" creationId="{9C81CA89-09A0-47E4-9547-18625F28E748}"/>
          </ac:cxnSpMkLst>
        </pc:cxnChg>
      </pc:sldChg>
      <pc:sldChg chg="addSp delSp modSp mod">
        <pc:chgData name="KOBAYASHI Reiji" userId="6a7beca970407859" providerId="LiveId" clId="{0FC803E1-C91D-4659-86D6-614972EEEC7F}" dt="2021-02-14T02:01:34.911" v="387" actId="14100"/>
        <pc:sldMkLst>
          <pc:docMk/>
          <pc:sldMk cId="749193719" sldId="273"/>
        </pc:sldMkLst>
        <pc:spChg chg="del">
          <ac:chgData name="KOBAYASHI Reiji" userId="6a7beca970407859" providerId="LiveId" clId="{0FC803E1-C91D-4659-86D6-614972EEEC7F}" dt="2021-02-14T01:58:21.177" v="366" actId="478"/>
          <ac:spMkLst>
            <pc:docMk/>
            <pc:sldMk cId="749193719" sldId="273"/>
            <ac:spMk id="9" creationId="{C5FC6712-C9C6-4586-B79B-D626B7173165}"/>
          </ac:spMkLst>
        </pc:spChg>
        <pc:spChg chg="del">
          <ac:chgData name="KOBAYASHI Reiji" userId="6a7beca970407859" providerId="LiveId" clId="{0FC803E1-C91D-4659-86D6-614972EEEC7F}" dt="2021-02-14T01:58:21.177" v="366" actId="478"/>
          <ac:spMkLst>
            <pc:docMk/>
            <pc:sldMk cId="749193719" sldId="273"/>
            <ac:spMk id="10" creationId="{BDE8629D-6E15-4DED-B630-FABA29B98BE2}"/>
          </ac:spMkLst>
        </pc:spChg>
        <pc:spChg chg="del">
          <ac:chgData name="KOBAYASHI Reiji" userId="6a7beca970407859" providerId="LiveId" clId="{0FC803E1-C91D-4659-86D6-614972EEEC7F}" dt="2021-02-14T01:58:11.426" v="365" actId="478"/>
          <ac:spMkLst>
            <pc:docMk/>
            <pc:sldMk cId="749193719" sldId="273"/>
            <ac:spMk id="12" creationId="{31358687-675D-4958-8C80-95F540CEE6EC}"/>
          </ac:spMkLst>
        </pc:spChg>
        <pc:spChg chg="del">
          <ac:chgData name="KOBAYASHI Reiji" userId="6a7beca970407859" providerId="LiveId" clId="{0FC803E1-C91D-4659-86D6-614972EEEC7F}" dt="2021-02-14T01:58:21.177" v="366" actId="478"/>
          <ac:spMkLst>
            <pc:docMk/>
            <pc:sldMk cId="749193719" sldId="273"/>
            <ac:spMk id="13" creationId="{251C8B60-0D28-452E-B0F1-21D51661081A}"/>
          </ac:spMkLst>
        </pc:spChg>
        <pc:spChg chg="del">
          <ac:chgData name="KOBAYASHI Reiji" userId="6a7beca970407859" providerId="LiveId" clId="{0FC803E1-C91D-4659-86D6-614972EEEC7F}" dt="2021-02-14T01:58:21.177" v="366" actId="478"/>
          <ac:spMkLst>
            <pc:docMk/>
            <pc:sldMk cId="749193719" sldId="273"/>
            <ac:spMk id="15" creationId="{A228AFB2-EFB9-4D50-A930-C5A440FFD9E3}"/>
          </ac:spMkLst>
        </pc:spChg>
        <pc:spChg chg="add mod">
          <ac:chgData name="KOBAYASHI Reiji" userId="6a7beca970407859" providerId="LiveId" clId="{0FC803E1-C91D-4659-86D6-614972EEEC7F}" dt="2021-02-14T02:00:30.603" v="376" actId="1076"/>
          <ac:spMkLst>
            <pc:docMk/>
            <pc:sldMk cId="749193719" sldId="273"/>
            <ac:spMk id="17" creationId="{0CA85644-A14B-4D15-8999-31297DE7C82C}"/>
          </ac:spMkLst>
        </pc:spChg>
        <pc:spChg chg="del">
          <ac:chgData name="KOBAYASHI Reiji" userId="6a7beca970407859" providerId="LiveId" clId="{0FC803E1-C91D-4659-86D6-614972EEEC7F}" dt="2021-02-14T01:58:21.177" v="366" actId="478"/>
          <ac:spMkLst>
            <pc:docMk/>
            <pc:sldMk cId="749193719" sldId="273"/>
            <ac:spMk id="18" creationId="{5E1A2795-708C-4B8D-8487-FF12FEE184A3}"/>
          </ac:spMkLst>
        </pc:spChg>
        <pc:spChg chg="del">
          <ac:chgData name="KOBAYASHI Reiji" userId="6a7beca970407859" providerId="LiveId" clId="{0FC803E1-C91D-4659-86D6-614972EEEC7F}" dt="2021-02-14T01:58:21.177" v="366" actId="478"/>
          <ac:spMkLst>
            <pc:docMk/>
            <pc:sldMk cId="749193719" sldId="273"/>
            <ac:spMk id="19" creationId="{12C3D7F3-C1CC-4526-BA03-3A0C8FB8BAF6}"/>
          </ac:spMkLst>
        </pc:spChg>
        <pc:spChg chg="add mod">
          <ac:chgData name="KOBAYASHI Reiji" userId="6a7beca970407859" providerId="LiveId" clId="{0FC803E1-C91D-4659-86D6-614972EEEC7F}" dt="2021-02-14T02:01:22.118" v="384" actId="1076"/>
          <ac:spMkLst>
            <pc:docMk/>
            <pc:sldMk cId="749193719" sldId="273"/>
            <ac:spMk id="21" creationId="{C318DD3A-7F78-4D01-8939-C1DAF9B85C53}"/>
          </ac:spMkLst>
        </pc:spChg>
        <pc:picChg chg="del">
          <ac:chgData name="KOBAYASHI Reiji" userId="6a7beca970407859" providerId="LiveId" clId="{0FC803E1-C91D-4659-86D6-614972EEEC7F}" dt="2021-02-14T01:58:21.177" v="366" actId="478"/>
          <ac:picMkLst>
            <pc:docMk/>
            <pc:sldMk cId="749193719" sldId="273"/>
            <ac:picMk id="4" creationId="{D0A9D60D-C2ED-4653-B34D-CD1682B5BE05}"/>
          </ac:picMkLst>
        </pc:picChg>
        <pc:picChg chg="add mod ord">
          <ac:chgData name="KOBAYASHI Reiji" userId="6a7beca970407859" providerId="LiveId" clId="{0FC803E1-C91D-4659-86D6-614972EEEC7F}" dt="2021-02-14T02:01:15.458" v="383" actId="1076"/>
          <ac:picMkLst>
            <pc:docMk/>
            <pc:sldMk cId="749193719" sldId="273"/>
            <ac:picMk id="5" creationId="{D3688219-5320-480C-A40C-1F6C53A44B22}"/>
          </ac:picMkLst>
        </pc:picChg>
        <pc:cxnChg chg="del mod">
          <ac:chgData name="KOBAYASHI Reiji" userId="6a7beca970407859" providerId="LiveId" clId="{0FC803E1-C91D-4659-86D6-614972EEEC7F}" dt="2021-02-14T01:58:21.177" v="366" actId="478"/>
          <ac:cxnSpMkLst>
            <pc:docMk/>
            <pc:sldMk cId="749193719" sldId="273"/>
            <ac:cxnSpMk id="20" creationId="{BA654E1F-BEE7-4E17-B756-3BC4695689FA}"/>
          </ac:cxnSpMkLst>
        </pc:cxnChg>
        <pc:cxnChg chg="add mod">
          <ac:chgData name="KOBAYASHI Reiji" userId="6a7beca970407859" providerId="LiveId" clId="{0FC803E1-C91D-4659-86D6-614972EEEC7F}" dt="2021-02-14T02:01:34.911" v="387" actId="14100"/>
          <ac:cxnSpMkLst>
            <pc:docMk/>
            <pc:sldMk cId="749193719" sldId="273"/>
            <ac:cxnSpMk id="22" creationId="{500E7990-F4E8-41E4-B9D3-6D607F94B193}"/>
          </ac:cxnSpMkLst>
        </pc:cxnChg>
      </pc:sldChg>
      <pc:sldChg chg="addSp delSp modSp mod">
        <pc:chgData name="KOBAYASHI Reiji" userId="6a7beca970407859" providerId="LiveId" clId="{0FC803E1-C91D-4659-86D6-614972EEEC7F}" dt="2021-02-14T03:44:34.835" v="1667"/>
        <pc:sldMkLst>
          <pc:docMk/>
          <pc:sldMk cId="4253402532" sldId="283"/>
        </pc:sldMkLst>
        <pc:spChg chg="mod">
          <ac:chgData name="KOBAYASHI Reiji" userId="6a7beca970407859" providerId="LiveId" clId="{0FC803E1-C91D-4659-86D6-614972EEEC7F}" dt="2021-02-14T03:43:52.222" v="1665" actId="20577"/>
          <ac:spMkLst>
            <pc:docMk/>
            <pc:sldMk cId="4253402532" sldId="283"/>
            <ac:spMk id="6" creationId="{5F598FEC-6AD4-4849-AF14-152F878F3C86}"/>
          </ac:spMkLst>
        </pc:spChg>
        <pc:spChg chg="mod topLvl">
          <ac:chgData name="KOBAYASHI Reiji" userId="6a7beca970407859" providerId="LiveId" clId="{0FC803E1-C91D-4659-86D6-614972EEEC7F}" dt="2021-02-14T03:35:39.273" v="1443" actId="206"/>
          <ac:spMkLst>
            <pc:docMk/>
            <pc:sldMk cId="4253402532" sldId="283"/>
            <ac:spMk id="19" creationId="{66804B03-E150-48AD-9BEE-01E36775797E}"/>
          </ac:spMkLst>
        </pc:spChg>
        <pc:spChg chg="mod">
          <ac:chgData name="KOBAYASHI Reiji" userId="6a7beca970407859" providerId="LiveId" clId="{0FC803E1-C91D-4659-86D6-614972EEEC7F}" dt="2021-02-14T03:34:20.812" v="1432" actId="20577"/>
          <ac:spMkLst>
            <pc:docMk/>
            <pc:sldMk cId="4253402532" sldId="283"/>
            <ac:spMk id="21" creationId="{7E11E81A-194B-4E07-806A-F56A49DA6F21}"/>
          </ac:spMkLst>
        </pc:spChg>
        <pc:spChg chg="mod">
          <ac:chgData name="KOBAYASHI Reiji" userId="6a7beca970407859" providerId="LiveId" clId="{0FC803E1-C91D-4659-86D6-614972EEEC7F}" dt="2021-02-14T03:44:34.835" v="1667"/>
          <ac:spMkLst>
            <pc:docMk/>
            <pc:sldMk cId="4253402532" sldId="283"/>
            <ac:spMk id="28" creationId="{B5F610A6-91C3-4AAC-860E-DA46F06E6BF6}"/>
          </ac:spMkLst>
        </pc:spChg>
        <pc:spChg chg="mod">
          <ac:chgData name="KOBAYASHI Reiji" userId="6a7beca970407859" providerId="LiveId" clId="{0FC803E1-C91D-4659-86D6-614972EEEC7F}" dt="2021-02-14T03:36:31.718" v="1448" actId="14100"/>
          <ac:spMkLst>
            <pc:docMk/>
            <pc:sldMk cId="4253402532" sldId="283"/>
            <ac:spMk id="38" creationId="{0CD35D21-C3ED-4B8B-AE3A-57932DD3B3D6}"/>
          </ac:spMkLst>
        </pc:spChg>
        <pc:spChg chg="mod">
          <ac:chgData name="KOBAYASHI Reiji" userId="6a7beca970407859" providerId="LiveId" clId="{0FC803E1-C91D-4659-86D6-614972EEEC7F}" dt="2021-02-14T03:35:53.586" v="1445" actId="20577"/>
          <ac:spMkLst>
            <pc:docMk/>
            <pc:sldMk cId="4253402532" sldId="283"/>
            <ac:spMk id="39" creationId="{6652D95C-E0A2-471B-9A2A-E878A55B8C57}"/>
          </ac:spMkLst>
        </pc:spChg>
        <pc:spChg chg="mod">
          <ac:chgData name="KOBAYASHI Reiji" userId="6a7beca970407859" providerId="LiveId" clId="{0FC803E1-C91D-4659-86D6-614972EEEC7F}" dt="2021-02-14T03:37:31.699" v="1461" actId="14100"/>
          <ac:spMkLst>
            <pc:docMk/>
            <pc:sldMk cId="4253402532" sldId="283"/>
            <ac:spMk id="41" creationId="{6BED92F8-27C8-4A4A-AA55-E066A4097E46}"/>
          </ac:spMkLst>
        </pc:spChg>
        <pc:spChg chg="mod">
          <ac:chgData name="KOBAYASHI Reiji" userId="6a7beca970407859" providerId="LiveId" clId="{0FC803E1-C91D-4659-86D6-614972EEEC7F}" dt="2021-02-14T03:36:50.515" v="1456" actId="1076"/>
          <ac:spMkLst>
            <pc:docMk/>
            <pc:sldMk cId="4253402532" sldId="283"/>
            <ac:spMk id="61" creationId="{ACE904B3-E49A-41F0-8BB9-E8255591585E}"/>
          </ac:spMkLst>
        </pc:spChg>
        <pc:grpChg chg="add del mod">
          <ac:chgData name="KOBAYASHI Reiji" userId="6a7beca970407859" providerId="LiveId" clId="{0FC803E1-C91D-4659-86D6-614972EEEC7F}" dt="2021-02-14T03:33:52.118" v="1430" actId="165"/>
          <ac:grpSpMkLst>
            <pc:docMk/>
            <pc:sldMk cId="4253402532" sldId="283"/>
            <ac:grpSpMk id="3" creationId="{643FFE1F-EA2B-4BDF-AF34-9773B2798BED}"/>
          </ac:grpSpMkLst>
        </pc:grpChg>
        <pc:picChg chg="mod">
          <ac:chgData name="KOBAYASHI Reiji" userId="6a7beca970407859" providerId="LiveId" clId="{0FC803E1-C91D-4659-86D6-614972EEEC7F}" dt="2021-02-14T03:32:56.275" v="1414" actId="14826"/>
          <ac:picMkLst>
            <pc:docMk/>
            <pc:sldMk cId="4253402532" sldId="283"/>
            <ac:picMk id="10" creationId="{E40005B8-F490-4AE7-971F-C9A4F8658157}"/>
          </ac:picMkLst>
        </pc:picChg>
        <pc:cxnChg chg="mod topLvl">
          <ac:chgData name="KOBAYASHI Reiji" userId="6a7beca970407859" providerId="LiveId" clId="{0FC803E1-C91D-4659-86D6-614972EEEC7F}" dt="2021-02-14T03:33:52.118" v="1430" actId="165"/>
          <ac:cxnSpMkLst>
            <pc:docMk/>
            <pc:sldMk cId="4253402532" sldId="283"/>
            <ac:cxnSpMk id="14" creationId="{FD495AC2-7A7B-425A-BC84-A538457DC7FC}"/>
          </ac:cxnSpMkLst>
        </pc:cxnChg>
        <pc:cxnChg chg="mod">
          <ac:chgData name="KOBAYASHI Reiji" userId="6a7beca970407859" providerId="LiveId" clId="{0FC803E1-C91D-4659-86D6-614972EEEC7F}" dt="2021-02-14T03:37:25.965" v="1460" actId="1076"/>
          <ac:cxnSpMkLst>
            <pc:docMk/>
            <pc:sldMk cId="4253402532" sldId="283"/>
            <ac:cxnSpMk id="34" creationId="{4C6F3868-BA5A-4F57-9601-482BAAFBABA5}"/>
          </ac:cxnSpMkLst>
        </pc:cxnChg>
        <pc:cxnChg chg="mod">
          <ac:chgData name="KOBAYASHI Reiji" userId="6a7beca970407859" providerId="LiveId" clId="{0FC803E1-C91D-4659-86D6-614972EEEC7F}" dt="2021-02-14T03:36:17.932" v="1447" actId="1076"/>
          <ac:cxnSpMkLst>
            <pc:docMk/>
            <pc:sldMk cId="4253402532" sldId="283"/>
            <ac:cxnSpMk id="35" creationId="{1A9E3C68-5AA1-4899-8BAF-0F6AB6D9B471}"/>
          </ac:cxnSpMkLst>
        </pc:cxnChg>
        <pc:cxnChg chg="mod">
          <ac:chgData name="KOBAYASHI Reiji" userId="6a7beca970407859" providerId="LiveId" clId="{0FC803E1-C91D-4659-86D6-614972EEEC7F}" dt="2021-02-14T03:35:39.273" v="1443" actId="206"/>
          <ac:cxnSpMkLst>
            <pc:docMk/>
            <pc:sldMk cId="4253402532" sldId="283"/>
            <ac:cxnSpMk id="59" creationId="{9C81CA89-09A0-47E4-9547-18625F28E748}"/>
          </ac:cxnSpMkLst>
        </pc:cxnChg>
      </pc:sldChg>
      <pc:sldChg chg="addSp delSp modSp mod">
        <pc:chgData name="KOBAYASHI Reiji" userId="6a7beca970407859" providerId="LiveId" clId="{0FC803E1-C91D-4659-86D6-614972EEEC7F}" dt="2021-02-14T02:37:56.314" v="1213" actId="20577"/>
        <pc:sldMkLst>
          <pc:docMk/>
          <pc:sldMk cId="1912400941" sldId="288"/>
        </pc:sldMkLst>
        <pc:spChg chg="mod">
          <ac:chgData name="KOBAYASHI Reiji" userId="6a7beca970407859" providerId="LiveId" clId="{0FC803E1-C91D-4659-86D6-614972EEEC7F}" dt="2021-02-14T01:36:05.416" v="22"/>
          <ac:spMkLst>
            <pc:docMk/>
            <pc:sldMk cId="1912400941" sldId="288"/>
            <ac:spMk id="2" creationId="{D510C2A5-2D92-4935-86F7-261740E39F25}"/>
          </ac:spMkLst>
        </pc:spChg>
        <pc:spChg chg="mod">
          <ac:chgData name="KOBAYASHI Reiji" userId="6a7beca970407859" providerId="LiveId" clId="{0FC803E1-C91D-4659-86D6-614972EEEC7F}" dt="2021-02-14T01:48:27.115" v="110" actId="27636"/>
          <ac:spMkLst>
            <pc:docMk/>
            <pc:sldMk cId="1912400941" sldId="288"/>
            <ac:spMk id="9" creationId="{06FCF526-1FC7-4351-9B12-40AB36D29B42}"/>
          </ac:spMkLst>
        </pc:spChg>
        <pc:spChg chg="mod">
          <ac:chgData name="KOBAYASHI Reiji" userId="6a7beca970407859" providerId="LiveId" clId="{0FC803E1-C91D-4659-86D6-614972EEEC7F}" dt="2021-02-14T01:51:10.555" v="184" actId="1076"/>
          <ac:spMkLst>
            <pc:docMk/>
            <pc:sldMk cId="1912400941" sldId="288"/>
            <ac:spMk id="12" creationId="{205185AE-C68D-494B-8B9E-D27935B349AF}"/>
          </ac:spMkLst>
        </pc:spChg>
        <pc:spChg chg="mod">
          <ac:chgData name="KOBAYASHI Reiji" userId="6a7beca970407859" providerId="LiveId" clId="{0FC803E1-C91D-4659-86D6-614972EEEC7F}" dt="2021-02-14T02:37:56.314" v="1213" actId="20577"/>
          <ac:spMkLst>
            <pc:docMk/>
            <pc:sldMk cId="1912400941" sldId="288"/>
            <ac:spMk id="16" creationId="{9ED92C14-DBB9-4B05-828F-A257864F3363}"/>
          </ac:spMkLst>
        </pc:spChg>
        <pc:spChg chg="mod">
          <ac:chgData name="KOBAYASHI Reiji" userId="6a7beca970407859" providerId="LiveId" clId="{0FC803E1-C91D-4659-86D6-614972EEEC7F}" dt="2021-02-14T01:51:17.341" v="186" actId="1076"/>
          <ac:spMkLst>
            <pc:docMk/>
            <pc:sldMk cId="1912400941" sldId="288"/>
            <ac:spMk id="20" creationId="{A3D9724C-DACF-46A1-AD1F-E8053AB05601}"/>
          </ac:spMkLst>
        </pc:spChg>
        <pc:spChg chg="add mod">
          <ac:chgData name="KOBAYASHI Reiji" userId="6a7beca970407859" providerId="LiveId" clId="{0FC803E1-C91D-4659-86D6-614972EEEC7F}" dt="2021-02-14T01:51:03.054" v="182" actId="1076"/>
          <ac:spMkLst>
            <pc:docMk/>
            <pc:sldMk cId="1912400941" sldId="288"/>
            <ac:spMk id="22" creationId="{5F61FF7C-BD36-4ECD-BC99-88EC83228EB2}"/>
          </ac:spMkLst>
        </pc:spChg>
        <pc:spChg chg="mod">
          <ac:chgData name="KOBAYASHI Reiji" userId="6a7beca970407859" providerId="LiveId" clId="{0FC803E1-C91D-4659-86D6-614972EEEC7F}" dt="2021-02-14T01:51:24.263" v="188" actId="1076"/>
          <ac:spMkLst>
            <pc:docMk/>
            <pc:sldMk cId="1912400941" sldId="288"/>
            <ac:spMk id="23" creationId="{6E95F953-084E-4C50-989A-0BDA22CADC04}"/>
          </ac:spMkLst>
        </pc:spChg>
        <pc:spChg chg="add mod">
          <ac:chgData name="KOBAYASHI Reiji" userId="6a7beca970407859" providerId="LiveId" clId="{0FC803E1-C91D-4659-86D6-614972EEEC7F}" dt="2021-02-14T01:52:02.141" v="210" actId="1038"/>
          <ac:spMkLst>
            <pc:docMk/>
            <pc:sldMk cId="1912400941" sldId="288"/>
            <ac:spMk id="29" creationId="{ABAD6DA9-AB06-4A1E-BA9D-EAF0AE070006}"/>
          </ac:spMkLst>
        </pc:spChg>
        <pc:picChg chg="add mod ord">
          <ac:chgData name="KOBAYASHI Reiji" userId="6a7beca970407859" providerId="LiveId" clId="{0FC803E1-C91D-4659-86D6-614972EEEC7F}" dt="2021-02-14T01:46:37.396" v="94" actId="167"/>
          <ac:picMkLst>
            <pc:docMk/>
            <pc:sldMk cId="1912400941" sldId="288"/>
            <ac:picMk id="4" creationId="{CE8F177F-0EBC-4F27-86F2-9C0B27BF43C1}"/>
          </ac:picMkLst>
        </pc:picChg>
        <pc:picChg chg="del">
          <ac:chgData name="KOBAYASHI Reiji" userId="6a7beca970407859" providerId="LiveId" clId="{0FC803E1-C91D-4659-86D6-614972EEEC7F}" dt="2021-02-14T01:46:10.586" v="89" actId="478"/>
          <ac:picMkLst>
            <pc:docMk/>
            <pc:sldMk cId="1912400941" sldId="288"/>
            <ac:picMk id="8" creationId="{7E12F04E-39A5-4B3E-AB97-3164C2DADD15}"/>
          </ac:picMkLst>
        </pc:picChg>
        <pc:picChg chg="del">
          <ac:chgData name="KOBAYASHI Reiji" userId="6a7beca970407859" providerId="LiveId" clId="{0FC803E1-C91D-4659-86D6-614972EEEC7F}" dt="2021-02-14T01:46:06.024" v="88" actId="478"/>
          <ac:picMkLst>
            <pc:docMk/>
            <pc:sldMk cId="1912400941" sldId="288"/>
            <ac:picMk id="27" creationId="{751A1B7C-EE01-434B-913A-EC55F3644308}"/>
          </ac:picMkLst>
        </pc:picChg>
        <pc:picChg chg="del">
          <ac:chgData name="KOBAYASHI Reiji" userId="6a7beca970407859" providerId="LiveId" clId="{0FC803E1-C91D-4659-86D6-614972EEEC7F}" dt="2021-02-14T01:46:03.926" v="87" actId="478"/>
          <ac:picMkLst>
            <pc:docMk/>
            <pc:sldMk cId="1912400941" sldId="288"/>
            <ac:picMk id="28" creationId="{170B5B8E-4404-4B24-9514-C063EFA77F0D}"/>
          </ac:picMkLst>
        </pc:picChg>
        <pc:cxnChg chg="mod">
          <ac:chgData name="KOBAYASHI Reiji" userId="6a7beca970407859" providerId="LiveId" clId="{0FC803E1-C91D-4659-86D6-614972EEEC7F}" dt="2021-02-14T01:51:13.176" v="185" actId="14100"/>
          <ac:cxnSpMkLst>
            <pc:docMk/>
            <pc:sldMk cId="1912400941" sldId="288"/>
            <ac:cxnSpMk id="13" creationId="{DC5262A7-DD29-4A50-83D1-B4027C23DEE5}"/>
          </ac:cxnSpMkLst>
        </pc:cxnChg>
        <pc:cxnChg chg="mod">
          <ac:chgData name="KOBAYASHI Reiji" userId="6a7beca970407859" providerId="LiveId" clId="{0FC803E1-C91D-4659-86D6-614972EEEC7F}" dt="2021-02-14T01:51:20.693" v="187" actId="14100"/>
          <ac:cxnSpMkLst>
            <pc:docMk/>
            <pc:sldMk cId="1912400941" sldId="288"/>
            <ac:cxnSpMk id="18" creationId="{DA4CA589-8D86-41A7-AC7C-D9C978669486}"/>
          </ac:cxnSpMkLst>
        </pc:cxnChg>
        <pc:cxnChg chg="add mod">
          <ac:chgData name="KOBAYASHI Reiji" userId="6a7beca970407859" providerId="LiveId" clId="{0FC803E1-C91D-4659-86D6-614972EEEC7F}" dt="2021-02-14T01:51:05.742" v="183" actId="14100"/>
          <ac:cxnSpMkLst>
            <pc:docMk/>
            <pc:sldMk cId="1912400941" sldId="288"/>
            <ac:cxnSpMk id="19" creationId="{92229930-76E7-438C-A753-8B62B7F79635}"/>
          </ac:cxnSpMkLst>
        </pc:cxnChg>
        <pc:cxnChg chg="mod">
          <ac:chgData name="KOBAYASHI Reiji" userId="6a7beca970407859" providerId="LiveId" clId="{0FC803E1-C91D-4659-86D6-614972EEEC7F}" dt="2021-02-14T01:51:26.499" v="189" actId="14100"/>
          <ac:cxnSpMkLst>
            <pc:docMk/>
            <pc:sldMk cId="1912400941" sldId="288"/>
            <ac:cxnSpMk id="21" creationId="{5F6046A1-C2B3-48F5-8595-5507F6BDA131}"/>
          </ac:cxnSpMkLst>
        </pc:cxnChg>
      </pc:sldChg>
      <pc:sldChg chg="modSp mod">
        <pc:chgData name="KOBAYASHI Reiji" userId="6a7beca970407859" providerId="LiveId" clId="{0FC803E1-C91D-4659-86D6-614972EEEC7F}" dt="2021-02-14T01:57:48.680" v="364" actId="20577"/>
        <pc:sldMkLst>
          <pc:docMk/>
          <pc:sldMk cId="1255591680" sldId="289"/>
        </pc:sldMkLst>
        <pc:spChg chg="mod">
          <ac:chgData name="KOBAYASHI Reiji" userId="6a7beca970407859" providerId="LiveId" clId="{0FC803E1-C91D-4659-86D6-614972EEEC7F}" dt="2021-02-14T01:57:48.680" v="364" actId="20577"/>
          <ac:spMkLst>
            <pc:docMk/>
            <pc:sldMk cId="1255591680" sldId="289"/>
            <ac:spMk id="8" creationId="{E33646B1-CFE5-4EC0-ADF4-753A9BE15706}"/>
          </ac:spMkLst>
        </pc:spChg>
        <pc:spChg chg="mod">
          <ac:chgData name="KOBAYASHI Reiji" userId="6a7beca970407859" providerId="LiveId" clId="{0FC803E1-C91D-4659-86D6-614972EEEC7F}" dt="2021-02-14T01:57:26.262" v="328" actId="1036"/>
          <ac:spMkLst>
            <pc:docMk/>
            <pc:sldMk cId="1255591680" sldId="289"/>
            <ac:spMk id="9" creationId="{A5BC2656-84DA-40B7-A946-DAAC15BEE7C4}"/>
          </ac:spMkLst>
        </pc:spChg>
        <pc:spChg chg="mod">
          <ac:chgData name="KOBAYASHI Reiji" userId="6a7beca970407859" providerId="LiveId" clId="{0FC803E1-C91D-4659-86D6-614972EEEC7F}" dt="2021-02-14T01:56:53.977" v="269"/>
          <ac:spMkLst>
            <pc:docMk/>
            <pc:sldMk cId="1255591680" sldId="289"/>
            <ac:spMk id="10" creationId="{58CC2627-E4C3-4F35-93C0-28472298117C}"/>
          </ac:spMkLst>
        </pc:spChg>
        <pc:spChg chg="mod">
          <ac:chgData name="KOBAYASHI Reiji" userId="6a7beca970407859" providerId="LiveId" clId="{0FC803E1-C91D-4659-86D6-614972EEEC7F}" dt="2021-02-14T01:57:13.747" v="314" actId="1036"/>
          <ac:spMkLst>
            <pc:docMk/>
            <pc:sldMk cId="1255591680" sldId="289"/>
            <ac:spMk id="12" creationId="{E31F9B64-70DE-418F-9AA2-0908DE9779C7}"/>
          </ac:spMkLst>
        </pc:spChg>
        <pc:picChg chg="mod">
          <ac:chgData name="KOBAYASHI Reiji" userId="6a7beca970407859" providerId="LiveId" clId="{0FC803E1-C91D-4659-86D6-614972EEEC7F}" dt="2021-02-14T01:54:51.655" v="211" actId="14826"/>
          <ac:picMkLst>
            <pc:docMk/>
            <pc:sldMk cId="1255591680" sldId="289"/>
            <ac:picMk id="3" creationId="{B615B947-B489-4FA7-9239-82B954559FE8}"/>
          </ac:picMkLst>
        </pc:picChg>
        <pc:picChg chg="mod">
          <ac:chgData name="KOBAYASHI Reiji" userId="6a7beca970407859" providerId="LiveId" clId="{0FC803E1-C91D-4659-86D6-614972EEEC7F}" dt="2021-02-14T01:57:09.418" v="308" actId="1036"/>
          <ac:picMkLst>
            <pc:docMk/>
            <pc:sldMk cId="1255591680" sldId="289"/>
            <ac:picMk id="4" creationId="{F40687F5-AAD2-424C-B635-4F27A20E577F}"/>
          </ac:picMkLst>
        </pc:picChg>
      </pc:sldChg>
      <pc:sldChg chg="modSp mod">
        <pc:chgData name="KOBAYASHI Reiji" userId="6a7beca970407859" providerId="LiveId" clId="{0FC803E1-C91D-4659-86D6-614972EEEC7F}" dt="2021-02-14T02:37:37.320" v="1210" actId="20577"/>
        <pc:sldMkLst>
          <pc:docMk/>
          <pc:sldMk cId="3453942406" sldId="292"/>
        </pc:sldMkLst>
        <pc:spChg chg="mod">
          <ac:chgData name="KOBAYASHI Reiji" userId="6a7beca970407859" providerId="LiveId" clId="{0FC803E1-C91D-4659-86D6-614972EEEC7F}" dt="2021-02-14T02:02:33.447" v="433" actId="1038"/>
          <ac:spMkLst>
            <pc:docMk/>
            <pc:sldMk cId="3453942406" sldId="292"/>
            <ac:spMk id="8" creationId="{B9471652-8DAE-4A0B-87C1-CFC3E6C5ABA8}"/>
          </ac:spMkLst>
        </pc:spChg>
        <pc:spChg chg="mod">
          <ac:chgData name="KOBAYASHI Reiji" userId="6a7beca970407859" providerId="LiveId" clId="{0FC803E1-C91D-4659-86D6-614972EEEC7F}" dt="2021-02-14T02:02:33.447" v="433" actId="1038"/>
          <ac:spMkLst>
            <pc:docMk/>
            <pc:sldMk cId="3453942406" sldId="292"/>
            <ac:spMk id="9" creationId="{D54230E6-3F4F-4A1F-9BCD-5AF84A7B6488}"/>
          </ac:spMkLst>
        </pc:spChg>
        <pc:spChg chg="mod">
          <ac:chgData name="KOBAYASHI Reiji" userId="6a7beca970407859" providerId="LiveId" clId="{0FC803E1-C91D-4659-86D6-614972EEEC7F}" dt="2021-02-14T02:37:37.320" v="1210" actId="20577"/>
          <ac:spMkLst>
            <pc:docMk/>
            <pc:sldMk cId="3453942406" sldId="292"/>
            <ac:spMk id="12" creationId="{47E35C91-1A9F-4E68-857A-45C8BD96229B}"/>
          </ac:spMkLst>
        </pc:spChg>
        <pc:picChg chg="mod">
          <ac:chgData name="KOBAYASHI Reiji" userId="6a7beca970407859" providerId="LiveId" clId="{0FC803E1-C91D-4659-86D6-614972EEEC7F}" dt="2021-02-14T02:02:14.335" v="391" actId="1076"/>
          <ac:picMkLst>
            <pc:docMk/>
            <pc:sldMk cId="3453942406" sldId="292"/>
            <ac:picMk id="4" creationId="{645A87EE-4A4B-460F-ADDC-9B3A000C813F}"/>
          </ac:picMkLst>
        </pc:picChg>
        <pc:cxnChg chg="mod">
          <ac:chgData name="KOBAYASHI Reiji" userId="6a7beca970407859" providerId="LiveId" clId="{0FC803E1-C91D-4659-86D6-614972EEEC7F}" dt="2021-02-14T02:03:01.130" v="437" actId="14100"/>
          <ac:cxnSpMkLst>
            <pc:docMk/>
            <pc:sldMk cId="3453942406" sldId="292"/>
            <ac:cxnSpMk id="11" creationId="{ACD636AF-8164-43F4-B047-8BABCC0D7964}"/>
          </ac:cxnSpMkLst>
        </pc:cxnChg>
      </pc:sldChg>
      <pc:sldChg chg="addSp modSp mod">
        <pc:chgData name="KOBAYASHI Reiji" userId="6a7beca970407859" providerId="LiveId" clId="{0FC803E1-C91D-4659-86D6-614972EEEC7F}" dt="2021-02-14T03:41:37.982" v="1651" actId="14100"/>
        <pc:sldMkLst>
          <pc:docMk/>
          <pc:sldMk cId="3398404463" sldId="294"/>
        </pc:sldMkLst>
        <pc:spChg chg="add mod">
          <ac:chgData name="KOBAYASHI Reiji" userId="6a7beca970407859" providerId="LiveId" clId="{0FC803E1-C91D-4659-86D6-614972EEEC7F}" dt="2021-02-14T03:41:37.982" v="1651" actId="14100"/>
          <ac:spMkLst>
            <pc:docMk/>
            <pc:sldMk cId="3398404463" sldId="294"/>
            <ac:spMk id="7" creationId="{99986D52-ACAF-482C-B277-B0319B4A7703}"/>
          </ac:spMkLst>
        </pc:spChg>
        <pc:spChg chg="mod ord">
          <ac:chgData name="KOBAYASHI Reiji" userId="6a7beca970407859" providerId="LiveId" clId="{0FC803E1-C91D-4659-86D6-614972EEEC7F}" dt="2021-02-14T03:30:41.377" v="1343" actId="14100"/>
          <ac:spMkLst>
            <pc:docMk/>
            <pc:sldMk cId="3398404463" sldId="294"/>
            <ac:spMk id="8" creationId="{D5504C11-5CAF-4D09-85F5-2884C5CE46FA}"/>
          </ac:spMkLst>
        </pc:spChg>
        <pc:spChg chg="add mod">
          <ac:chgData name="KOBAYASHI Reiji" userId="6a7beca970407859" providerId="LiveId" clId="{0FC803E1-C91D-4659-86D6-614972EEEC7F}" dt="2021-02-14T03:41:17.820" v="1649" actId="14100"/>
          <ac:spMkLst>
            <pc:docMk/>
            <pc:sldMk cId="3398404463" sldId="294"/>
            <ac:spMk id="9" creationId="{39DEEA3B-03CF-468C-BF94-88172ED581DE}"/>
          </ac:spMkLst>
        </pc:spChg>
        <pc:picChg chg="mod">
          <ac:chgData name="KOBAYASHI Reiji" userId="6a7beca970407859" providerId="LiveId" clId="{0FC803E1-C91D-4659-86D6-614972EEEC7F}" dt="2021-02-14T03:41:11.932" v="1648" actId="1037"/>
          <ac:picMkLst>
            <pc:docMk/>
            <pc:sldMk cId="3398404463" sldId="294"/>
            <ac:picMk id="4" creationId="{8DE1EF64-D49E-4688-817D-87EB4D775562}"/>
          </ac:picMkLst>
        </pc:picChg>
        <pc:picChg chg="add mod">
          <ac:chgData name="KOBAYASHI Reiji" userId="6a7beca970407859" providerId="LiveId" clId="{0FC803E1-C91D-4659-86D6-614972EEEC7F}" dt="2021-02-14T03:40:28.067" v="1634" actId="1076"/>
          <ac:picMkLst>
            <pc:docMk/>
            <pc:sldMk cId="3398404463" sldId="294"/>
            <ac:picMk id="6" creationId="{3442D0F5-F7A0-4092-BD2F-3EDD26BE17FA}"/>
          </ac:picMkLst>
        </pc:picChg>
      </pc:sldChg>
      <pc:sldChg chg="addSp delSp modSp mod delAnim modAnim">
        <pc:chgData name="KOBAYASHI Reiji" userId="6a7beca970407859" providerId="LiveId" clId="{0FC803E1-C91D-4659-86D6-614972EEEC7F}" dt="2021-02-14T04:36:03.959" v="2279" actId="1076"/>
        <pc:sldMkLst>
          <pc:docMk/>
          <pc:sldMk cId="4194968346" sldId="297"/>
        </pc:sldMkLst>
        <pc:spChg chg="mod">
          <ac:chgData name="KOBAYASHI Reiji" userId="6a7beca970407859" providerId="LiveId" clId="{0FC803E1-C91D-4659-86D6-614972EEEC7F}" dt="2021-02-14T04:22:12.726" v="2231"/>
          <ac:spMkLst>
            <pc:docMk/>
            <pc:sldMk cId="4194968346" sldId="297"/>
            <ac:spMk id="7" creationId="{F0925A4F-7DC5-4DA5-A708-97A6559450F1}"/>
          </ac:spMkLst>
        </pc:spChg>
        <pc:spChg chg="mod">
          <ac:chgData name="KOBAYASHI Reiji" userId="6a7beca970407859" providerId="LiveId" clId="{0FC803E1-C91D-4659-86D6-614972EEEC7F}" dt="2021-02-14T04:36:03.959" v="2279" actId="1076"/>
          <ac:spMkLst>
            <pc:docMk/>
            <pc:sldMk cId="4194968346" sldId="297"/>
            <ac:spMk id="11" creationId="{B6ED47A4-4CF7-4674-A1E4-4951B488EE53}"/>
          </ac:spMkLst>
        </pc:spChg>
        <pc:picChg chg="add mod ord">
          <ac:chgData name="KOBAYASHI Reiji" userId="6a7beca970407859" providerId="LiveId" clId="{0FC803E1-C91D-4659-86D6-614972EEEC7F}" dt="2021-02-14T04:35:54.653" v="2278" actId="1035"/>
          <ac:picMkLst>
            <pc:docMk/>
            <pc:sldMk cId="4194968346" sldId="297"/>
            <ac:picMk id="3" creationId="{9E7F6C46-3F4D-4BA9-BCFA-D49DC0E68B31}"/>
          </ac:picMkLst>
        </pc:picChg>
        <pc:picChg chg="mod">
          <ac:chgData name="KOBAYASHI Reiji" userId="6a7beca970407859" providerId="LiveId" clId="{0FC803E1-C91D-4659-86D6-614972EEEC7F}" dt="2021-02-14T04:22:33.463" v="2232" actId="14826"/>
          <ac:picMkLst>
            <pc:docMk/>
            <pc:sldMk cId="4194968346" sldId="297"/>
            <ac:picMk id="9" creationId="{00DE3D6F-E140-4030-A763-73DE1C1FFC50}"/>
          </ac:picMkLst>
        </pc:picChg>
        <pc:picChg chg="del">
          <ac:chgData name="KOBAYASHI Reiji" userId="6a7beca970407859" providerId="LiveId" clId="{0FC803E1-C91D-4659-86D6-614972EEEC7F}" dt="2021-02-14T04:22:52.208" v="2233" actId="478"/>
          <ac:picMkLst>
            <pc:docMk/>
            <pc:sldMk cId="4194968346" sldId="297"/>
            <ac:picMk id="10" creationId="{A2408D60-418D-4769-8FC3-68970677D404}"/>
          </ac:picMkLst>
        </pc:picChg>
      </pc:sldChg>
      <pc:sldChg chg="del">
        <pc:chgData name="KOBAYASHI Reiji" userId="6a7beca970407859" providerId="LiveId" clId="{0FC803E1-C91D-4659-86D6-614972EEEC7F}" dt="2021-02-14T04:18:32.779" v="2228" actId="2696"/>
        <pc:sldMkLst>
          <pc:docMk/>
          <pc:sldMk cId="3108262187" sldId="298"/>
        </pc:sldMkLst>
      </pc:sldChg>
      <pc:sldChg chg="addSp modSp mod">
        <pc:chgData name="KOBAYASHI Reiji" userId="6a7beca970407859" providerId="LiveId" clId="{0FC803E1-C91D-4659-86D6-614972EEEC7F}" dt="2021-02-14T04:37:12.702" v="2280" actId="14100"/>
        <pc:sldMkLst>
          <pc:docMk/>
          <pc:sldMk cId="1859156216" sldId="299"/>
        </pc:sldMkLst>
        <pc:spChg chg="mod">
          <ac:chgData name="KOBAYASHI Reiji" userId="6a7beca970407859" providerId="LiveId" clId="{0FC803E1-C91D-4659-86D6-614972EEEC7F}" dt="2021-02-14T03:52:56.770" v="2030"/>
          <ac:spMkLst>
            <pc:docMk/>
            <pc:sldMk cId="1859156216" sldId="299"/>
            <ac:spMk id="11" creationId="{0F51FACE-86A4-4C3F-9E1B-DBD03421777D}"/>
          </ac:spMkLst>
        </pc:spChg>
        <pc:spChg chg="mod">
          <ac:chgData name="KOBAYASHI Reiji" userId="6a7beca970407859" providerId="LiveId" clId="{0FC803E1-C91D-4659-86D6-614972EEEC7F}" dt="2021-02-14T04:37:12.702" v="2280" actId="14100"/>
          <ac:spMkLst>
            <pc:docMk/>
            <pc:sldMk cId="1859156216" sldId="299"/>
            <ac:spMk id="16" creationId="{32194211-5A37-463E-AC9D-3ECAD401D87B}"/>
          </ac:spMkLst>
        </pc:spChg>
        <pc:picChg chg="add mod">
          <ac:chgData name="KOBAYASHI Reiji" userId="6a7beca970407859" providerId="LiveId" clId="{0FC803E1-C91D-4659-86D6-614972EEEC7F}" dt="2021-02-14T03:50:53.045" v="1829" actId="1076"/>
          <ac:picMkLst>
            <pc:docMk/>
            <pc:sldMk cId="1859156216" sldId="299"/>
            <ac:picMk id="4" creationId="{1AA037A3-0813-4417-9109-1FCB3D33B69F}"/>
          </ac:picMkLst>
        </pc:picChg>
        <pc:picChg chg="mod">
          <ac:chgData name="KOBAYASHI Reiji" userId="6a7beca970407859" providerId="LiveId" clId="{0FC803E1-C91D-4659-86D6-614972EEEC7F}" dt="2021-02-14T03:50:31.611" v="1827" actId="1036"/>
          <ac:picMkLst>
            <pc:docMk/>
            <pc:sldMk cId="1859156216" sldId="299"/>
            <ac:picMk id="6" creationId="{67A382D1-6A9E-4245-BC89-78679A13409B}"/>
          </ac:picMkLst>
        </pc:picChg>
      </pc:sldChg>
      <pc:sldChg chg="addSp delSp modSp mod">
        <pc:chgData name="KOBAYASHI Reiji" userId="6a7beca970407859" providerId="LiveId" clId="{0FC803E1-C91D-4659-86D6-614972EEEC7F}" dt="2021-02-14T02:48:41.519" v="1299" actId="14100"/>
        <pc:sldMkLst>
          <pc:docMk/>
          <pc:sldMk cId="3588128510" sldId="301"/>
        </pc:sldMkLst>
        <pc:spChg chg="mod">
          <ac:chgData name="KOBAYASHI Reiji" userId="6a7beca970407859" providerId="LiveId" clId="{0FC803E1-C91D-4659-86D6-614972EEEC7F}" dt="2021-02-14T02:05:32.840" v="813"/>
          <ac:spMkLst>
            <pc:docMk/>
            <pc:sldMk cId="3588128510" sldId="301"/>
            <ac:spMk id="21" creationId="{A86F620D-EDC9-412E-A3BF-C500BA23C274}"/>
          </ac:spMkLst>
        </pc:spChg>
        <pc:spChg chg="mod">
          <ac:chgData name="KOBAYASHI Reiji" userId="6a7beca970407859" providerId="LiveId" clId="{0FC803E1-C91D-4659-86D6-614972EEEC7F}" dt="2021-02-14T02:38:52.392" v="1217"/>
          <ac:spMkLst>
            <pc:docMk/>
            <pc:sldMk cId="3588128510" sldId="301"/>
            <ac:spMk id="22" creationId="{84EB0337-4E82-4D6E-94D6-5F9D3A75C2A1}"/>
          </ac:spMkLst>
        </pc:spChg>
        <pc:spChg chg="mod">
          <ac:chgData name="KOBAYASHI Reiji" userId="6a7beca970407859" providerId="LiveId" clId="{0FC803E1-C91D-4659-86D6-614972EEEC7F}" dt="2021-02-14T02:47:48.790" v="1293" actId="1037"/>
          <ac:spMkLst>
            <pc:docMk/>
            <pc:sldMk cId="3588128510" sldId="301"/>
            <ac:spMk id="27" creationId="{79EF334A-9404-4D6B-91AC-28C41409C09C}"/>
          </ac:spMkLst>
        </pc:spChg>
        <pc:spChg chg="mod">
          <ac:chgData name="KOBAYASHI Reiji" userId="6a7beca970407859" providerId="LiveId" clId="{0FC803E1-C91D-4659-86D6-614972EEEC7F}" dt="2021-02-14T02:48:20.945" v="1297" actId="14100"/>
          <ac:spMkLst>
            <pc:docMk/>
            <pc:sldMk cId="3588128510" sldId="301"/>
            <ac:spMk id="35" creationId="{9BE25E3F-B85D-4558-9AFC-3C9E93E25782}"/>
          </ac:spMkLst>
        </pc:spChg>
        <pc:spChg chg="del">
          <ac:chgData name="KOBAYASHI Reiji" userId="6a7beca970407859" providerId="LiveId" clId="{0FC803E1-C91D-4659-86D6-614972EEEC7F}" dt="2021-02-14T02:14:12.827" v="820" actId="478"/>
          <ac:spMkLst>
            <pc:docMk/>
            <pc:sldMk cId="3588128510" sldId="301"/>
            <ac:spMk id="36" creationId="{DDCD826A-F6A7-4B0E-AD92-11C500B8454A}"/>
          </ac:spMkLst>
        </pc:spChg>
        <pc:spChg chg="add mod">
          <ac:chgData name="KOBAYASHI Reiji" userId="6a7beca970407859" providerId="LiveId" clId="{0FC803E1-C91D-4659-86D6-614972EEEC7F}" dt="2021-02-14T02:48:41.519" v="1299" actId="14100"/>
          <ac:spMkLst>
            <pc:docMk/>
            <pc:sldMk cId="3588128510" sldId="301"/>
            <ac:spMk id="37" creationId="{06DEE373-9B6C-49DE-ADB2-32B289B076EC}"/>
          </ac:spMkLst>
        </pc:spChg>
        <pc:spChg chg="add mod">
          <ac:chgData name="KOBAYASHI Reiji" userId="6a7beca970407859" providerId="LiveId" clId="{0FC803E1-C91D-4659-86D6-614972EEEC7F}" dt="2021-02-14T02:47:59.258" v="1294" actId="14100"/>
          <ac:spMkLst>
            <pc:docMk/>
            <pc:sldMk cId="3588128510" sldId="301"/>
            <ac:spMk id="41" creationId="{4E28FE3D-B02A-49CF-9491-2403224B8C63}"/>
          </ac:spMkLst>
        </pc:spChg>
        <pc:grpChg chg="mod">
          <ac:chgData name="KOBAYASHI Reiji" userId="6a7beca970407859" providerId="LiveId" clId="{0FC803E1-C91D-4659-86D6-614972EEEC7F}" dt="2021-02-14T02:47:48.790" v="1293" actId="1037"/>
          <ac:grpSpMkLst>
            <pc:docMk/>
            <pc:sldMk cId="3588128510" sldId="301"/>
            <ac:grpSpMk id="14" creationId="{D7073445-3200-4FF3-863F-5B4E2ACE9703}"/>
          </ac:grpSpMkLst>
        </pc:grpChg>
        <pc:picChg chg="mod">
          <ac:chgData name="KOBAYASHI Reiji" userId="6a7beca970407859" providerId="LiveId" clId="{0FC803E1-C91D-4659-86D6-614972EEEC7F}" dt="2021-02-14T02:47:48.790" v="1293" actId="1037"/>
          <ac:picMkLst>
            <pc:docMk/>
            <pc:sldMk cId="3588128510" sldId="301"/>
            <ac:picMk id="4" creationId="{FF77A94A-F0CD-4648-88B4-499975C78940}"/>
          </ac:picMkLst>
        </pc:picChg>
        <pc:cxnChg chg="del">
          <ac:chgData name="KOBAYASHI Reiji" userId="6a7beca970407859" providerId="LiveId" clId="{0FC803E1-C91D-4659-86D6-614972EEEC7F}" dt="2021-02-14T02:14:05.763" v="819" actId="478"/>
          <ac:cxnSpMkLst>
            <pc:docMk/>
            <pc:sldMk cId="3588128510" sldId="301"/>
            <ac:cxnSpMk id="17" creationId="{2BDED468-420B-408E-8D20-EE9CBA3FE9AA}"/>
          </ac:cxnSpMkLst>
        </pc:cxnChg>
        <pc:cxnChg chg="mod">
          <ac:chgData name="KOBAYASHI Reiji" userId="6a7beca970407859" providerId="LiveId" clId="{0FC803E1-C91D-4659-86D6-614972EEEC7F}" dt="2021-02-14T02:47:48.790" v="1293" actId="1037"/>
          <ac:cxnSpMkLst>
            <pc:docMk/>
            <pc:sldMk cId="3588128510" sldId="301"/>
            <ac:cxnSpMk id="25" creationId="{6A58F0F3-059A-45CA-B65B-E7486526FBD7}"/>
          </ac:cxnSpMkLst>
        </pc:cxnChg>
        <pc:cxnChg chg="mod">
          <ac:chgData name="KOBAYASHI Reiji" userId="6a7beca970407859" providerId="LiveId" clId="{0FC803E1-C91D-4659-86D6-614972EEEC7F}" dt="2021-02-14T02:48:17.864" v="1296" actId="14100"/>
          <ac:cxnSpMkLst>
            <pc:docMk/>
            <pc:sldMk cId="3588128510" sldId="301"/>
            <ac:cxnSpMk id="26" creationId="{A4E8BD46-1526-4AE9-A954-40398994372E}"/>
          </ac:cxnSpMkLst>
        </pc:cxnChg>
        <pc:cxnChg chg="add mod">
          <ac:chgData name="KOBAYASHI Reiji" userId="6a7beca970407859" providerId="LiveId" clId="{0FC803E1-C91D-4659-86D6-614972EEEC7F}" dt="2021-02-14T02:47:48.790" v="1293" actId="1037"/>
          <ac:cxnSpMkLst>
            <pc:docMk/>
            <pc:sldMk cId="3588128510" sldId="301"/>
            <ac:cxnSpMk id="32" creationId="{06533C49-44B0-4639-8B80-7E4E84AE7905}"/>
          </ac:cxnSpMkLst>
        </pc:cxnChg>
        <pc:cxnChg chg="add mod">
          <ac:chgData name="KOBAYASHI Reiji" userId="6a7beca970407859" providerId="LiveId" clId="{0FC803E1-C91D-4659-86D6-614972EEEC7F}" dt="2021-02-14T02:47:48.790" v="1293" actId="1037"/>
          <ac:cxnSpMkLst>
            <pc:docMk/>
            <pc:sldMk cId="3588128510" sldId="301"/>
            <ac:cxnSpMk id="34" creationId="{FB3816C8-C78F-468F-B1F1-779755BAE1D0}"/>
          </ac:cxnSpMkLst>
        </pc:cxnChg>
        <pc:cxnChg chg="add mod">
          <ac:chgData name="KOBAYASHI Reiji" userId="6a7beca970407859" providerId="LiveId" clId="{0FC803E1-C91D-4659-86D6-614972EEEC7F}" dt="2021-02-14T02:47:48.790" v="1293" actId="1037"/>
          <ac:cxnSpMkLst>
            <pc:docMk/>
            <pc:sldMk cId="3588128510" sldId="301"/>
            <ac:cxnSpMk id="42" creationId="{239800E1-7269-4C36-ADAB-B41AC49EB46D}"/>
          </ac:cxnSpMkLst>
        </pc:cxnChg>
      </pc:sldChg>
      <pc:sldChg chg="addSp delSp modSp mod">
        <pc:chgData name="KOBAYASHI Reiji" userId="6a7beca970407859" providerId="LiveId" clId="{0FC803E1-C91D-4659-86D6-614972EEEC7F}" dt="2021-02-14T05:07:22.829" v="3306" actId="20577"/>
        <pc:sldMkLst>
          <pc:docMk/>
          <pc:sldMk cId="3887921263" sldId="302"/>
        </pc:sldMkLst>
        <pc:spChg chg="mod">
          <ac:chgData name="KOBAYASHI Reiji" userId="6a7beca970407859" providerId="LiveId" clId="{0FC803E1-C91D-4659-86D6-614972EEEC7F}" dt="2021-02-14T04:39:22.754" v="2346"/>
          <ac:spMkLst>
            <pc:docMk/>
            <pc:sldMk cId="3887921263" sldId="302"/>
            <ac:spMk id="2" creationId="{04EDE0A4-E241-491D-814E-0BACD54F3854}"/>
          </ac:spMkLst>
        </pc:spChg>
        <pc:spChg chg="del">
          <ac:chgData name="KOBAYASHI Reiji" userId="6a7beca970407859" providerId="LiveId" clId="{0FC803E1-C91D-4659-86D6-614972EEEC7F}" dt="2021-02-14T04:39:35.796" v="2350" actId="478"/>
          <ac:spMkLst>
            <pc:docMk/>
            <pc:sldMk cId="3887921263" sldId="302"/>
            <ac:spMk id="4" creationId="{024FBB57-B968-4AAE-B5FC-7E41CED9E958}"/>
          </ac:spMkLst>
        </pc:spChg>
        <pc:spChg chg="del">
          <ac:chgData name="KOBAYASHI Reiji" userId="6a7beca970407859" providerId="LiveId" clId="{0FC803E1-C91D-4659-86D6-614972EEEC7F}" dt="2021-02-14T04:39:40.817" v="2351" actId="478"/>
          <ac:spMkLst>
            <pc:docMk/>
            <pc:sldMk cId="3887921263" sldId="302"/>
            <ac:spMk id="9" creationId="{8669116A-F713-4D6F-96E7-DEE3FCC2C766}"/>
          </ac:spMkLst>
        </pc:spChg>
        <pc:spChg chg="del">
          <ac:chgData name="KOBAYASHI Reiji" userId="6a7beca970407859" providerId="LiveId" clId="{0FC803E1-C91D-4659-86D6-614972EEEC7F}" dt="2021-02-14T04:39:40.817" v="2351" actId="478"/>
          <ac:spMkLst>
            <pc:docMk/>
            <pc:sldMk cId="3887921263" sldId="302"/>
            <ac:spMk id="12" creationId="{76907AA8-6CE1-4D90-948A-6AA625CD86C8}"/>
          </ac:spMkLst>
        </pc:spChg>
        <pc:spChg chg="add mod">
          <ac:chgData name="KOBAYASHI Reiji" userId="6a7beca970407859" providerId="LiveId" clId="{0FC803E1-C91D-4659-86D6-614972EEEC7F}" dt="2021-02-14T05:03:16.601" v="2912" actId="1076"/>
          <ac:spMkLst>
            <pc:docMk/>
            <pc:sldMk cId="3887921263" sldId="302"/>
            <ac:spMk id="17" creationId="{5F77CCFD-D586-40AB-B692-D673C253A3FF}"/>
          </ac:spMkLst>
        </pc:spChg>
        <pc:spChg chg="del">
          <ac:chgData name="KOBAYASHI Reiji" userId="6a7beca970407859" providerId="LiveId" clId="{0FC803E1-C91D-4659-86D6-614972EEEC7F}" dt="2021-02-14T04:39:40.817" v="2351" actId="478"/>
          <ac:spMkLst>
            <pc:docMk/>
            <pc:sldMk cId="3887921263" sldId="302"/>
            <ac:spMk id="18" creationId="{1906A116-0B66-4E08-B55E-A1456C30E246}"/>
          </ac:spMkLst>
        </pc:spChg>
        <pc:spChg chg="del">
          <ac:chgData name="KOBAYASHI Reiji" userId="6a7beca970407859" providerId="LiveId" clId="{0FC803E1-C91D-4659-86D6-614972EEEC7F}" dt="2021-02-14T04:39:40.817" v="2351" actId="478"/>
          <ac:spMkLst>
            <pc:docMk/>
            <pc:sldMk cId="3887921263" sldId="302"/>
            <ac:spMk id="19" creationId="{5AC87EF7-96DD-4785-90E0-8FE3DEB98561}"/>
          </ac:spMkLst>
        </pc:spChg>
        <pc:spChg chg="add mod">
          <ac:chgData name="KOBAYASHI Reiji" userId="6a7beca970407859" providerId="LiveId" clId="{0FC803E1-C91D-4659-86D6-614972EEEC7F}" dt="2021-02-14T05:07:22.829" v="3306" actId="20577"/>
          <ac:spMkLst>
            <pc:docMk/>
            <pc:sldMk cId="3887921263" sldId="302"/>
            <ac:spMk id="20" creationId="{74D6F5AB-C80B-4BF1-83F0-B8758E1AD2BE}"/>
          </ac:spMkLst>
        </pc:spChg>
        <pc:spChg chg="del">
          <ac:chgData name="KOBAYASHI Reiji" userId="6a7beca970407859" providerId="LiveId" clId="{0FC803E1-C91D-4659-86D6-614972EEEC7F}" dt="2021-02-14T04:39:33.173" v="2349" actId="478"/>
          <ac:spMkLst>
            <pc:docMk/>
            <pc:sldMk cId="3887921263" sldId="302"/>
            <ac:spMk id="22" creationId="{53AB86F3-7B79-4957-8AAA-43A44E154DF3}"/>
          </ac:spMkLst>
        </pc:spChg>
        <pc:picChg chg="add mod">
          <ac:chgData name="KOBAYASHI Reiji" userId="6a7beca970407859" providerId="LiveId" clId="{0FC803E1-C91D-4659-86D6-614972EEEC7F}" dt="2021-02-14T05:05:54.382" v="3253" actId="14100"/>
          <ac:picMkLst>
            <pc:docMk/>
            <pc:sldMk cId="3887921263" sldId="302"/>
            <ac:picMk id="5" creationId="{2A11AFD1-9D6B-4177-A81C-8BE1C5A21D53}"/>
          </ac:picMkLst>
        </pc:picChg>
        <pc:picChg chg="del">
          <ac:chgData name="KOBAYASHI Reiji" userId="6a7beca970407859" providerId="LiveId" clId="{0FC803E1-C91D-4659-86D6-614972EEEC7F}" dt="2021-02-14T04:39:26.877" v="2347" actId="478"/>
          <ac:picMkLst>
            <pc:docMk/>
            <pc:sldMk cId="3887921263" sldId="302"/>
            <ac:picMk id="6" creationId="{3828301E-ACD9-4484-BD79-2ABDFE508257}"/>
          </ac:picMkLst>
        </pc:picChg>
        <pc:picChg chg="del">
          <ac:chgData name="KOBAYASHI Reiji" userId="6a7beca970407859" providerId="LiveId" clId="{0FC803E1-C91D-4659-86D6-614972EEEC7F}" dt="2021-02-14T04:39:40.817" v="2351" actId="478"/>
          <ac:picMkLst>
            <pc:docMk/>
            <pc:sldMk cId="3887921263" sldId="302"/>
            <ac:picMk id="8" creationId="{5BFD658B-B57E-4F6D-9E53-28C86DF1E6BA}"/>
          </ac:picMkLst>
        </pc:picChg>
        <pc:picChg chg="add mod">
          <ac:chgData name="KOBAYASHI Reiji" userId="6a7beca970407859" providerId="LiveId" clId="{0FC803E1-C91D-4659-86D6-614972EEEC7F}" dt="2021-02-14T05:06:00.658" v="3255" actId="1076"/>
          <ac:picMkLst>
            <pc:docMk/>
            <pc:sldMk cId="3887921263" sldId="302"/>
            <ac:picMk id="10" creationId="{5D8CF5B8-4D5C-4E36-AEEF-3CCD11D1212F}"/>
          </ac:picMkLst>
        </pc:picChg>
        <pc:cxnChg chg="del">
          <ac:chgData name="KOBAYASHI Reiji" userId="6a7beca970407859" providerId="LiveId" clId="{0FC803E1-C91D-4659-86D6-614972EEEC7F}" dt="2021-02-14T04:39:30.243" v="2348" actId="478"/>
          <ac:cxnSpMkLst>
            <pc:docMk/>
            <pc:sldMk cId="3887921263" sldId="302"/>
            <ac:cxnSpMk id="11" creationId="{5EB721FB-EE6F-43B1-AFF9-68191E873F5D}"/>
          </ac:cxnSpMkLst>
        </pc:cxnChg>
        <pc:cxnChg chg="del">
          <ac:chgData name="KOBAYASHI Reiji" userId="6a7beca970407859" providerId="LiveId" clId="{0FC803E1-C91D-4659-86D6-614972EEEC7F}" dt="2021-02-14T04:39:40.817" v="2351" actId="478"/>
          <ac:cxnSpMkLst>
            <pc:docMk/>
            <pc:sldMk cId="3887921263" sldId="302"/>
            <ac:cxnSpMk id="16" creationId="{0CCCF888-6CC5-4303-B533-8545A9223934}"/>
          </ac:cxnSpMkLst>
        </pc:cxnChg>
      </pc:sldChg>
      <pc:sldChg chg="delSp modSp mod ord modShow">
        <pc:chgData name="KOBAYASHI Reiji" userId="6a7beca970407859" providerId="LiveId" clId="{0FC803E1-C91D-4659-86D6-614972EEEC7F}" dt="2021-02-14T04:24:09.023" v="2249" actId="20577"/>
        <pc:sldMkLst>
          <pc:docMk/>
          <pc:sldMk cId="109850714" sldId="303"/>
        </pc:sldMkLst>
        <pc:spChg chg="mod">
          <ac:chgData name="KOBAYASHI Reiji" userId="6a7beca970407859" providerId="LiveId" clId="{0FC803E1-C91D-4659-86D6-614972EEEC7F}" dt="2021-02-14T04:24:09.023" v="2249" actId="20577"/>
          <ac:spMkLst>
            <pc:docMk/>
            <pc:sldMk cId="109850714" sldId="303"/>
            <ac:spMk id="5" creationId="{66D6293C-B81F-40E5-9753-F6FDD776682A}"/>
          </ac:spMkLst>
        </pc:spChg>
        <pc:spChg chg="del mod">
          <ac:chgData name="KOBAYASHI Reiji" userId="6a7beca970407859" providerId="LiveId" clId="{0FC803E1-C91D-4659-86D6-614972EEEC7F}" dt="2021-02-14T04:12:19.077" v="2039" actId="478"/>
          <ac:spMkLst>
            <pc:docMk/>
            <pc:sldMk cId="109850714" sldId="303"/>
            <ac:spMk id="31" creationId="{7EC97359-760B-450D-B4DA-62572ED3782B}"/>
          </ac:spMkLst>
        </pc:spChg>
        <pc:spChg chg="mod">
          <ac:chgData name="KOBAYASHI Reiji" userId="6a7beca970407859" providerId="LiveId" clId="{0FC803E1-C91D-4659-86D6-614972EEEC7F}" dt="2021-02-14T04:12:45.340" v="2174" actId="1036"/>
          <ac:spMkLst>
            <pc:docMk/>
            <pc:sldMk cId="109850714" sldId="303"/>
            <ac:spMk id="45" creationId="{05B38704-40CC-456E-A1F1-8908CB480FA7}"/>
          </ac:spMkLst>
        </pc:spChg>
        <pc:spChg chg="mod">
          <ac:chgData name="KOBAYASHI Reiji" userId="6a7beca970407859" providerId="LiveId" clId="{0FC803E1-C91D-4659-86D6-614972EEEC7F}" dt="2021-02-14T04:12:38.449" v="2145" actId="1035"/>
          <ac:spMkLst>
            <pc:docMk/>
            <pc:sldMk cId="109850714" sldId="303"/>
            <ac:spMk id="46" creationId="{0ABC0474-8ED5-4EAD-82C4-20D92EE58F4A}"/>
          </ac:spMkLst>
        </pc:spChg>
        <pc:spChg chg="mod">
          <ac:chgData name="KOBAYASHI Reiji" userId="6a7beca970407859" providerId="LiveId" clId="{0FC803E1-C91D-4659-86D6-614972EEEC7F}" dt="2021-02-14T04:12:30.572" v="2106" actId="1036"/>
          <ac:spMkLst>
            <pc:docMk/>
            <pc:sldMk cId="109850714" sldId="303"/>
            <ac:spMk id="47" creationId="{CAA3073C-1D69-4D89-9C58-9AD913F59E83}"/>
          </ac:spMkLst>
        </pc:spChg>
        <pc:spChg chg="mod">
          <ac:chgData name="KOBAYASHI Reiji" userId="6a7beca970407859" providerId="LiveId" clId="{0FC803E1-C91D-4659-86D6-614972EEEC7F}" dt="2021-02-14T04:17:56.845" v="2224" actId="14100"/>
          <ac:spMkLst>
            <pc:docMk/>
            <pc:sldMk cId="109850714" sldId="303"/>
            <ac:spMk id="57" creationId="{951C6BE0-D296-4042-A236-ECCB3404189A}"/>
          </ac:spMkLst>
        </pc:spChg>
        <pc:spChg chg="mod">
          <ac:chgData name="KOBAYASHI Reiji" userId="6a7beca970407859" providerId="LiveId" clId="{0FC803E1-C91D-4659-86D6-614972EEEC7F}" dt="2021-02-14T04:17:59.081" v="2225" actId="14100"/>
          <ac:spMkLst>
            <pc:docMk/>
            <pc:sldMk cId="109850714" sldId="303"/>
            <ac:spMk id="58" creationId="{318AC9C5-7633-422E-8B0E-E5AE7059F8E4}"/>
          </ac:spMkLst>
        </pc:spChg>
        <pc:spChg chg="mod">
          <ac:chgData name="KOBAYASHI Reiji" userId="6a7beca970407859" providerId="LiveId" clId="{0FC803E1-C91D-4659-86D6-614972EEEC7F}" dt="2021-02-14T04:18:01.263" v="2226" actId="14100"/>
          <ac:spMkLst>
            <pc:docMk/>
            <pc:sldMk cId="109850714" sldId="303"/>
            <ac:spMk id="59" creationId="{6988A88C-973D-4F17-A44D-BB42DC10CCEB}"/>
          </ac:spMkLst>
        </pc:spChg>
        <pc:grpChg chg="del mod">
          <ac:chgData name="KOBAYASHI Reiji" userId="6a7beca970407859" providerId="LiveId" clId="{0FC803E1-C91D-4659-86D6-614972EEEC7F}" dt="2021-02-14T04:17:42.564" v="2222" actId="478"/>
          <ac:grpSpMkLst>
            <pc:docMk/>
            <pc:sldMk cId="109850714" sldId="303"/>
            <ac:grpSpMk id="34" creationId="{5BEF7695-EFCA-47F1-9E4A-A80AA7B1B256}"/>
          </ac:grpSpMkLst>
        </pc:grpChg>
        <pc:grpChg chg="mod">
          <ac:chgData name="KOBAYASHI Reiji" userId="6a7beca970407859" providerId="LiveId" clId="{0FC803E1-C91D-4659-86D6-614972EEEC7F}" dt="2021-02-14T04:17:51.451" v="2223" actId="14100"/>
          <ac:grpSpMkLst>
            <pc:docMk/>
            <pc:sldMk cId="109850714" sldId="303"/>
            <ac:grpSpMk id="53" creationId="{F02C25CD-BADC-4597-B302-8E419A04051C}"/>
          </ac:grpSpMkLst>
        </pc:grpChg>
        <pc:picChg chg="mod">
          <ac:chgData name="KOBAYASHI Reiji" userId="6a7beca970407859" providerId="LiveId" clId="{0FC803E1-C91D-4659-86D6-614972EEEC7F}" dt="2021-02-14T04:10:30.994" v="2033" actId="14826"/>
          <ac:picMkLst>
            <pc:docMk/>
            <pc:sldMk cId="109850714" sldId="303"/>
            <ac:picMk id="3" creationId="{8A583733-23FC-4F5D-AA4B-6EEAEA351A47}"/>
          </ac:picMkLst>
        </pc:picChg>
        <pc:picChg chg="mod">
          <ac:chgData name="KOBAYASHI Reiji" userId="6a7beca970407859" providerId="LiveId" clId="{0FC803E1-C91D-4659-86D6-614972EEEC7F}" dt="2021-02-14T04:10:55.588" v="2034" actId="14826"/>
          <ac:picMkLst>
            <pc:docMk/>
            <pc:sldMk cId="109850714" sldId="303"/>
            <ac:picMk id="4" creationId="{D51A2B8F-CE92-4AAD-A5E4-C700DD466869}"/>
          </ac:picMkLst>
        </pc:picChg>
        <pc:cxnChg chg="mod">
          <ac:chgData name="KOBAYASHI Reiji" userId="6a7beca970407859" providerId="LiveId" clId="{0FC803E1-C91D-4659-86D6-614972EEEC7F}" dt="2021-02-14T04:18:21.302" v="2227" actId="14100"/>
          <ac:cxnSpMkLst>
            <pc:docMk/>
            <pc:sldMk cId="109850714" sldId="303"/>
            <ac:cxnSpMk id="23" creationId="{E49F578D-8ECD-4E30-860E-250AD99FFFE3}"/>
          </ac:cxnSpMkLst>
        </pc:cxnChg>
        <pc:cxnChg chg="mod">
          <ac:chgData name="KOBAYASHI Reiji" userId="6a7beca970407859" providerId="LiveId" clId="{0FC803E1-C91D-4659-86D6-614972EEEC7F}" dt="2021-02-14T04:23:29.483" v="2241" actId="1038"/>
          <ac:cxnSpMkLst>
            <pc:docMk/>
            <pc:sldMk cId="109850714" sldId="303"/>
            <ac:cxnSpMk id="28" creationId="{997C480A-75D2-4E3F-9A2F-97C862B78BB2}"/>
          </ac:cxnSpMkLst>
        </pc:cxnChg>
      </pc:sldChg>
      <pc:sldChg chg="add">
        <pc:chgData name="KOBAYASHI Reiji" userId="6a7beca970407859" providerId="LiveId" clId="{0FC803E1-C91D-4659-86D6-614972EEEC7F}" dt="2021-02-14T04:15:21.965" v="2218"/>
        <pc:sldMkLst>
          <pc:docMk/>
          <pc:sldMk cId="2439381655" sldId="304"/>
        </pc:sldMkLst>
      </pc:sldChg>
    </pc:docChg>
  </pc:docChgLst>
  <pc:docChgLst>
    <pc:chgData name="KOBAYASHI Reiji" userId="6a7beca970407859" providerId="LiveId" clId="{A7C8191B-0B47-4243-93BB-EE70F71CF1EC}"/>
    <pc:docChg chg="undo custSel addSld delSld modSld sldOrd">
      <pc:chgData name="KOBAYASHI Reiji" userId="6a7beca970407859" providerId="LiveId" clId="{A7C8191B-0B47-4243-93BB-EE70F71CF1EC}" dt="2019-06-18T19:45:19.714" v="3076" actId="1076"/>
      <pc:docMkLst>
        <pc:docMk/>
      </pc:docMkLst>
      <pc:sldChg chg="addSp delSp modSp">
        <pc:chgData name="KOBAYASHI Reiji" userId="6a7beca970407859" providerId="LiveId" clId="{A7C8191B-0B47-4243-93BB-EE70F71CF1EC}" dt="2019-06-18T17:46:25.827" v="2102" actId="692"/>
        <pc:sldMkLst>
          <pc:docMk/>
          <pc:sldMk cId="3960897610" sldId="264"/>
        </pc:sldMkLst>
        <pc:spChg chg="mod">
          <ac:chgData name="KOBAYASHI Reiji" userId="6a7beca970407859" providerId="LiveId" clId="{A7C8191B-0B47-4243-93BB-EE70F71CF1EC}" dt="2019-06-18T17:44:05.885" v="2076" actId="1076"/>
          <ac:spMkLst>
            <pc:docMk/>
            <pc:sldMk cId="3960897610" sldId="264"/>
            <ac:spMk id="12" creationId="{06FACCC8-F735-4767-A608-D0E3F22BF4D7}"/>
          </ac:spMkLst>
        </pc:spChg>
        <pc:spChg chg="mod">
          <ac:chgData name="KOBAYASHI Reiji" userId="6a7beca970407859" providerId="LiveId" clId="{A7C8191B-0B47-4243-93BB-EE70F71CF1EC}" dt="2019-06-18T17:45:56.727" v="2096" actId="164"/>
          <ac:spMkLst>
            <pc:docMk/>
            <pc:sldMk cId="3960897610" sldId="264"/>
            <ac:spMk id="13" creationId="{7E9C5FE7-8509-4CB7-8183-9905F784625C}"/>
          </ac:spMkLst>
        </pc:spChg>
        <pc:spChg chg="mod">
          <ac:chgData name="KOBAYASHI Reiji" userId="6a7beca970407859" providerId="LiveId" clId="{A7C8191B-0B47-4243-93BB-EE70F71CF1EC}" dt="2019-06-18T17:45:56.727" v="2096" actId="164"/>
          <ac:spMkLst>
            <pc:docMk/>
            <pc:sldMk cId="3960897610" sldId="264"/>
            <ac:spMk id="15" creationId="{1B56261E-070B-4562-BB9F-69642DAEB5E3}"/>
          </ac:spMkLst>
        </pc:spChg>
        <pc:spChg chg="mod">
          <ac:chgData name="KOBAYASHI Reiji" userId="6a7beca970407859" providerId="LiveId" clId="{A7C8191B-0B47-4243-93BB-EE70F71CF1EC}" dt="2019-06-18T17:45:56.727" v="2096" actId="164"/>
          <ac:spMkLst>
            <pc:docMk/>
            <pc:sldMk cId="3960897610" sldId="264"/>
            <ac:spMk id="21" creationId="{06BC00A6-F59B-4CA2-A8B0-03FA32BDDA72}"/>
          </ac:spMkLst>
        </pc:spChg>
        <pc:grpChg chg="add mod">
          <ac:chgData name="KOBAYASHI Reiji" userId="6a7beca970407859" providerId="LiveId" clId="{A7C8191B-0B47-4243-93BB-EE70F71CF1EC}" dt="2019-06-18T17:45:56.727" v="2096" actId="164"/>
          <ac:grpSpMkLst>
            <pc:docMk/>
            <pc:sldMk cId="3960897610" sldId="264"/>
            <ac:grpSpMk id="16" creationId="{AD6D2AC8-E7AB-473A-AB66-1746B60FA3E2}"/>
          </ac:grpSpMkLst>
        </pc:grpChg>
        <pc:picChg chg="add del">
          <ac:chgData name="KOBAYASHI Reiji" userId="6a7beca970407859" providerId="LiveId" clId="{A7C8191B-0B47-4243-93BB-EE70F71CF1EC}" dt="2019-06-18T17:42:33.860" v="2065"/>
          <ac:picMkLst>
            <pc:docMk/>
            <pc:sldMk cId="3960897610" sldId="264"/>
            <ac:picMk id="3" creationId="{300F671A-2003-453F-9A8E-D0745A4F918C}"/>
          </ac:picMkLst>
        </pc:picChg>
        <pc:picChg chg="add mod ord">
          <ac:chgData name="KOBAYASHI Reiji" userId="6a7beca970407859" providerId="LiveId" clId="{A7C8191B-0B47-4243-93BB-EE70F71CF1EC}" dt="2019-06-18T17:45:56.727" v="2096" actId="164"/>
          <ac:picMkLst>
            <pc:docMk/>
            <pc:sldMk cId="3960897610" sldId="264"/>
            <ac:picMk id="4" creationId="{581C3F26-515E-433A-8277-432CCB5D0FFE}"/>
          </ac:picMkLst>
        </pc:picChg>
        <pc:picChg chg="add del mod">
          <ac:chgData name="KOBAYASHI Reiji" userId="6a7beca970407859" providerId="LiveId" clId="{A7C8191B-0B47-4243-93BB-EE70F71CF1EC}" dt="2019-06-18T17:46:12.887" v="2100" actId="1076"/>
          <ac:picMkLst>
            <pc:docMk/>
            <pc:sldMk cId="3960897610" sldId="264"/>
            <ac:picMk id="5" creationId="{20E94694-0585-4765-8166-8D8AA2C4C03A}"/>
          </ac:picMkLst>
        </pc:picChg>
        <pc:picChg chg="del">
          <ac:chgData name="KOBAYASHI Reiji" userId="6a7beca970407859" providerId="LiveId" clId="{A7C8191B-0B47-4243-93BB-EE70F71CF1EC}" dt="2019-06-18T17:42:36.094" v="2066" actId="478"/>
          <ac:picMkLst>
            <pc:docMk/>
            <pc:sldMk cId="3960897610" sldId="264"/>
            <ac:picMk id="8" creationId="{40E50490-B29C-4134-AB6E-1730F8EEB875}"/>
          </ac:picMkLst>
        </pc:picChg>
        <pc:cxnChg chg="add del mod">
          <ac:chgData name="KOBAYASHI Reiji" userId="6a7beca970407859" providerId="LiveId" clId="{A7C8191B-0B47-4243-93BB-EE70F71CF1EC}" dt="2019-06-18T17:45:23.946" v="2087" actId="11529"/>
          <ac:cxnSpMkLst>
            <pc:docMk/>
            <pc:sldMk cId="3960897610" sldId="264"/>
            <ac:cxnSpMk id="7" creationId="{CEF0C3FB-65F9-4A31-9419-F02B3A929BA5}"/>
          </ac:cxnSpMkLst>
        </pc:cxnChg>
        <pc:cxnChg chg="mod">
          <ac:chgData name="KOBAYASHI Reiji" userId="6a7beca970407859" providerId="LiveId" clId="{A7C8191B-0B47-4243-93BB-EE70F71CF1EC}" dt="2019-06-18T17:45:56.727" v="2096" actId="164"/>
          <ac:cxnSpMkLst>
            <pc:docMk/>
            <pc:sldMk cId="3960897610" sldId="264"/>
            <ac:cxnSpMk id="9" creationId="{4516A515-033C-4C40-9E4A-8AD97134BA03}"/>
          </ac:cxnSpMkLst>
        </pc:cxnChg>
        <pc:cxnChg chg="mod">
          <ac:chgData name="KOBAYASHI Reiji" userId="6a7beca970407859" providerId="LiveId" clId="{A7C8191B-0B47-4243-93BB-EE70F71CF1EC}" dt="2019-06-18T17:45:56.727" v="2096" actId="164"/>
          <ac:cxnSpMkLst>
            <pc:docMk/>
            <pc:sldMk cId="3960897610" sldId="264"/>
            <ac:cxnSpMk id="14" creationId="{C490E3BA-4112-4142-AE15-F268BF349BC6}"/>
          </ac:cxnSpMkLst>
        </pc:cxnChg>
        <pc:cxnChg chg="add mod">
          <ac:chgData name="KOBAYASHI Reiji" userId="6a7beca970407859" providerId="LiveId" clId="{A7C8191B-0B47-4243-93BB-EE70F71CF1EC}" dt="2019-06-18T17:46:25.827" v="2102" actId="692"/>
          <ac:cxnSpMkLst>
            <pc:docMk/>
            <pc:sldMk cId="3960897610" sldId="264"/>
            <ac:cxnSpMk id="18" creationId="{BC0C6F2E-5783-476D-94C1-B8455E1029B2}"/>
          </ac:cxnSpMkLst>
        </pc:cxnChg>
      </pc:sldChg>
      <pc:sldChg chg="modSp">
        <pc:chgData name="KOBAYASHI Reiji" userId="6a7beca970407859" providerId="LiveId" clId="{A7C8191B-0B47-4243-93BB-EE70F71CF1EC}" dt="2019-06-18T19:22:40.819" v="2756" actId="14100"/>
        <pc:sldMkLst>
          <pc:docMk/>
          <pc:sldMk cId="4277233714" sldId="265"/>
        </pc:sldMkLst>
        <pc:spChg chg="mod">
          <ac:chgData name="KOBAYASHI Reiji" userId="6a7beca970407859" providerId="LiveId" clId="{A7C8191B-0B47-4243-93BB-EE70F71CF1EC}" dt="2019-06-18T17:53:21.807" v="2132" actId="1076"/>
          <ac:spMkLst>
            <pc:docMk/>
            <pc:sldMk cId="4277233714" sldId="265"/>
            <ac:spMk id="2" creationId="{CA1291A6-712C-4082-9DC3-70D0949DB9B7}"/>
          </ac:spMkLst>
        </pc:spChg>
        <pc:spChg chg="mod">
          <ac:chgData name="KOBAYASHI Reiji" userId="6a7beca970407859" providerId="LiveId" clId="{A7C8191B-0B47-4243-93BB-EE70F71CF1EC}" dt="2019-06-18T18:22:50.247" v="2267"/>
          <ac:spMkLst>
            <pc:docMk/>
            <pc:sldMk cId="4277233714" sldId="265"/>
            <ac:spMk id="19" creationId="{66804B03-E150-48AD-9BEE-01E36775797E}"/>
          </ac:spMkLst>
        </pc:spChg>
        <pc:spChg chg="mod">
          <ac:chgData name="KOBAYASHI Reiji" userId="6a7beca970407859" providerId="LiveId" clId="{A7C8191B-0B47-4243-93BB-EE70F71CF1EC}" dt="2019-06-18T18:23:25.406" v="2277" actId="1076"/>
          <ac:spMkLst>
            <pc:docMk/>
            <pc:sldMk cId="4277233714" sldId="265"/>
            <ac:spMk id="21" creationId="{7E11E81A-194B-4E07-806A-F56A49DA6F21}"/>
          </ac:spMkLst>
        </pc:spChg>
        <pc:spChg chg="mod">
          <ac:chgData name="KOBAYASHI Reiji" userId="6a7beca970407859" providerId="LiveId" clId="{A7C8191B-0B47-4243-93BB-EE70F71CF1EC}" dt="2019-06-18T19:22:36.490" v="2755" actId="14100"/>
          <ac:spMkLst>
            <pc:docMk/>
            <pc:sldMk cId="4277233714" sldId="265"/>
            <ac:spMk id="26" creationId="{9F690DFE-DE17-4DC8-BC63-7582C2FEE861}"/>
          </ac:spMkLst>
        </pc:spChg>
        <pc:spChg chg="mod">
          <ac:chgData name="KOBAYASHI Reiji" userId="6a7beca970407859" providerId="LiveId" clId="{A7C8191B-0B47-4243-93BB-EE70F71CF1EC}" dt="2019-06-18T18:23:23.124" v="2276" actId="1076"/>
          <ac:spMkLst>
            <pc:docMk/>
            <pc:sldMk cId="4277233714" sldId="265"/>
            <ac:spMk id="28" creationId="{E312589A-0056-4700-AC06-25CFC9E28897}"/>
          </ac:spMkLst>
        </pc:spChg>
        <pc:spChg chg="mod">
          <ac:chgData name="KOBAYASHI Reiji" userId="6a7beca970407859" providerId="LiveId" clId="{A7C8191B-0B47-4243-93BB-EE70F71CF1EC}" dt="2019-06-18T18:24:40.449" v="2295" actId="20577"/>
          <ac:spMkLst>
            <pc:docMk/>
            <pc:sldMk cId="4277233714" sldId="265"/>
            <ac:spMk id="31" creationId="{14D06F06-D001-4469-A300-670D9D6E2417}"/>
          </ac:spMkLst>
        </pc:spChg>
        <pc:spChg chg="mod">
          <ac:chgData name="KOBAYASHI Reiji" userId="6a7beca970407859" providerId="LiveId" clId="{A7C8191B-0B47-4243-93BB-EE70F71CF1EC}" dt="2019-06-18T18:24:31.368" v="2291" actId="14100"/>
          <ac:spMkLst>
            <pc:docMk/>
            <pc:sldMk cId="4277233714" sldId="265"/>
            <ac:spMk id="41" creationId="{6BED92F8-27C8-4A4A-AA55-E066A4097E46}"/>
          </ac:spMkLst>
        </pc:spChg>
        <pc:spChg chg="mod">
          <ac:chgData name="KOBAYASHI Reiji" userId="6a7beca970407859" providerId="LiveId" clId="{A7C8191B-0B47-4243-93BB-EE70F71CF1EC}" dt="2019-06-18T18:23:38.034" v="2280" actId="20577"/>
          <ac:spMkLst>
            <pc:docMk/>
            <pc:sldMk cId="4277233714" sldId="265"/>
            <ac:spMk id="60" creationId="{913313AA-C6A7-45A4-8868-6917F3BBDE8E}"/>
          </ac:spMkLst>
        </pc:spChg>
        <pc:spChg chg="mod">
          <ac:chgData name="KOBAYASHI Reiji" userId="6a7beca970407859" providerId="LiveId" clId="{A7C8191B-0B47-4243-93BB-EE70F71CF1EC}" dt="2019-06-18T18:24:09.734" v="2287" actId="20577"/>
          <ac:spMkLst>
            <pc:docMk/>
            <pc:sldMk cId="4277233714" sldId="265"/>
            <ac:spMk id="61" creationId="{ACE904B3-E49A-41F0-8BB9-E8255591585E}"/>
          </ac:spMkLst>
        </pc:spChg>
        <pc:picChg chg="mod">
          <ac:chgData name="KOBAYASHI Reiji" userId="6a7beca970407859" providerId="LiveId" clId="{A7C8191B-0B47-4243-93BB-EE70F71CF1EC}" dt="2019-06-18T18:23:06.594" v="2274" actId="1076"/>
          <ac:picMkLst>
            <pc:docMk/>
            <pc:sldMk cId="4277233714" sldId="265"/>
            <ac:picMk id="10" creationId="{E40005B8-F490-4AE7-971F-C9A4F8658157}"/>
          </ac:picMkLst>
        </pc:picChg>
        <pc:cxnChg chg="mod">
          <ac:chgData name="KOBAYASHI Reiji" userId="6a7beca970407859" providerId="LiveId" clId="{A7C8191B-0B47-4243-93BB-EE70F71CF1EC}" dt="2019-06-18T18:21:04.352" v="2258" actId="688"/>
          <ac:cxnSpMkLst>
            <pc:docMk/>
            <pc:sldMk cId="4277233714" sldId="265"/>
            <ac:cxnSpMk id="14" creationId="{FD495AC2-7A7B-425A-BC84-A538457DC7FC}"/>
          </ac:cxnSpMkLst>
        </pc:cxnChg>
        <pc:cxnChg chg="mod">
          <ac:chgData name="KOBAYASHI Reiji" userId="6a7beca970407859" providerId="LiveId" clId="{A7C8191B-0B47-4243-93BB-EE70F71CF1EC}" dt="2019-06-18T19:22:40.819" v="2756" actId="14100"/>
          <ac:cxnSpMkLst>
            <pc:docMk/>
            <pc:sldMk cId="4277233714" sldId="265"/>
            <ac:cxnSpMk id="25" creationId="{0C7404C3-D543-4420-B91C-88C9778D01F2}"/>
          </ac:cxnSpMkLst>
        </pc:cxnChg>
        <pc:cxnChg chg="mod">
          <ac:chgData name="KOBAYASHI Reiji" userId="6a7beca970407859" providerId="LiveId" clId="{A7C8191B-0B47-4243-93BB-EE70F71CF1EC}" dt="2019-06-18T19:22:02.370" v="2752" actId="14100"/>
          <ac:cxnSpMkLst>
            <pc:docMk/>
            <pc:sldMk cId="4277233714" sldId="265"/>
            <ac:cxnSpMk id="57" creationId="{3E347D57-95B3-4006-A768-56D12981CEEF}"/>
          </ac:cxnSpMkLst>
        </pc:cxnChg>
        <pc:cxnChg chg="mod">
          <ac:chgData name="KOBAYASHI Reiji" userId="6a7beca970407859" providerId="LiveId" clId="{A7C8191B-0B47-4243-93BB-EE70F71CF1EC}" dt="2019-06-18T18:22:50.247" v="2267"/>
          <ac:cxnSpMkLst>
            <pc:docMk/>
            <pc:sldMk cId="4277233714" sldId="265"/>
            <ac:cxnSpMk id="59" creationId="{9C81CA89-09A0-47E4-9547-18625F28E748}"/>
          </ac:cxnSpMkLst>
        </pc:cxnChg>
      </pc:sldChg>
      <pc:sldChg chg="addSp delSp modSp">
        <pc:chgData name="KOBAYASHI Reiji" userId="6a7beca970407859" providerId="LiveId" clId="{A7C8191B-0B47-4243-93BB-EE70F71CF1EC}" dt="2019-06-18T18:29:17.149" v="2336"/>
        <pc:sldMkLst>
          <pc:docMk/>
          <pc:sldMk cId="749193719" sldId="273"/>
        </pc:sldMkLst>
        <pc:spChg chg="mod">
          <ac:chgData name="KOBAYASHI Reiji" userId="6a7beca970407859" providerId="LiveId" clId="{A7C8191B-0B47-4243-93BB-EE70F71CF1EC}" dt="2019-06-18T17:01:52.924" v="1245" actId="1076"/>
          <ac:spMkLst>
            <pc:docMk/>
            <pc:sldMk cId="749193719" sldId="273"/>
            <ac:spMk id="9" creationId="{C5FC6712-C9C6-4586-B79B-D626B7173165}"/>
          </ac:spMkLst>
        </pc:spChg>
        <pc:spChg chg="mod">
          <ac:chgData name="KOBAYASHI Reiji" userId="6a7beca970407859" providerId="LiveId" clId="{A7C8191B-0B47-4243-93BB-EE70F71CF1EC}" dt="2019-06-18T17:02:22.154" v="1280" actId="1076"/>
          <ac:spMkLst>
            <pc:docMk/>
            <pc:sldMk cId="749193719" sldId="273"/>
            <ac:spMk id="10" creationId="{BDE8629D-6E15-4DED-B630-FABA29B98BE2}"/>
          </ac:spMkLst>
        </pc:spChg>
        <pc:spChg chg="mod">
          <ac:chgData name="KOBAYASHI Reiji" userId="6a7beca970407859" providerId="LiveId" clId="{A7C8191B-0B47-4243-93BB-EE70F71CF1EC}" dt="2019-06-18T17:22:48.714" v="2030" actId="1076"/>
          <ac:spMkLst>
            <pc:docMk/>
            <pc:sldMk cId="749193719" sldId="273"/>
            <ac:spMk id="12" creationId="{31358687-675D-4958-8C80-95F540CEE6EC}"/>
          </ac:spMkLst>
        </pc:spChg>
        <pc:spChg chg="mod">
          <ac:chgData name="KOBAYASHI Reiji" userId="6a7beca970407859" providerId="LiveId" clId="{A7C8191B-0B47-4243-93BB-EE70F71CF1EC}" dt="2019-06-18T17:01:43.626" v="1244" actId="1076"/>
          <ac:spMkLst>
            <pc:docMk/>
            <pc:sldMk cId="749193719" sldId="273"/>
            <ac:spMk id="13" creationId="{251C8B60-0D28-452E-B0F1-21D51661081A}"/>
          </ac:spMkLst>
        </pc:spChg>
        <pc:spChg chg="mod">
          <ac:chgData name="KOBAYASHI Reiji" userId="6a7beca970407859" providerId="LiveId" clId="{A7C8191B-0B47-4243-93BB-EE70F71CF1EC}" dt="2019-06-18T17:13:11.325" v="1342" actId="688"/>
          <ac:spMkLst>
            <pc:docMk/>
            <pc:sldMk cId="749193719" sldId="273"/>
            <ac:spMk id="15" creationId="{A228AFB2-EFB9-4D50-A930-C5A440FFD9E3}"/>
          </ac:spMkLst>
        </pc:spChg>
        <pc:spChg chg="mod">
          <ac:chgData name="KOBAYASHI Reiji" userId="6a7beca970407859" providerId="LiveId" clId="{A7C8191B-0B47-4243-93BB-EE70F71CF1EC}" dt="2019-06-18T18:29:17.149" v="2336"/>
          <ac:spMkLst>
            <pc:docMk/>
            <pc:sldMk cId="749193719" sldId="273"/>
            <ac:spMk id="16" creationId="{4EAEC92C-C230-42FA-AA04-A6EEDE530CB8}"/>
          </ac:spMkLst>
        </pc:spChg>
        <pc:spChg chg="mod">
          <ac:chgData name="KOBAYASHI Reiji" userId="6a7beca970407859" providerId="LiveId" clId="{A7C8191B-0B47-4243-93BB-EE70F71CF1EC}" dt="2019-06-18T17:01:39.630" v="1243" actId="1076"/>
          <ac:spMkLst>
            <pc:docMk/>
            <pc:sldMk cId="749193719" sldId="273"/>
            <ac:spMk id="18" creationId="{5E1A2795-708C-4B8D-8487-FF12FEE184A3}"/>
          </ac:spMkLst>
        </pc:spChg>
        <pc:spChg chg="add mod">
          <ac:chgData name="KOBAYASHI Reiji" userId="6a7beca970407859" providerId="LiveId" clId="{A7C8191B-0B47-4243-93BB-EE70F71CF1EC}" dt="2019-06-18T17:02:03.315" v="1262"/>
          <ac:spMkLst>
            <pc:docMk/>
            <pc:sldMk cId="749193719" sldId="273"/>
            <ac:spMk id="19" creationId="{12C3D7F3-C1CC-4526-BA03-3A0C8FB8BAF6}"/>
          </ac:spMkLst>
        </pc:spChg>
        <pc:picChg chg="add mod ord">
          <ac:chgData name="KOBAYASHI Reiji" userId="6a7beca970407859" providerId="LiveId" clId="{A7C8191B-0B47-4243-93BB-EE70F71CF1EC}" dt="2019-06-18T17:03:22.115" v="1285" actId="1076"/>
          <ac:picMkLst>
            <pc:docMk/>
            <pc:sldMk cId="749193719" sldId="273"/>
            <ac:picMk id="4" creationId="{D0A9D60D-C2ED-4653-B34D-CD1682B5BE05}"/>
          </ac:picMkLst>
        </pc:picChg>
        <pc:picChg chg="del">
          <ac:chgData name="KOBAYASHI Reiji" userId="6a7beca970407859" providerId="LiveId" clId="{A7C8191B-0B47-4243-93BB-EE70F71CF1EC}" dt="2019-06-18T17:01:03.973" v="1235" actId="478"/>
          <ac:picMkLst>
            <pc:docMk/>
            <pc:sldMk cId="749193719" sldId="273"/>
            <ac:picMk id="6" creationId="{F8B5E58C-490C-4524-8326-7C75D8F5E9B8}"/>
          </ac:picMkLst>
        </pc:picChg>
        <pc:picChg chg="del">
          <ac:chgData name="KOBAYASHI Reiji" userId="6a7beca970407859" providerId="LiveId" clId="{A7C8191B-0B47-4243-93BB-EE70F71CF1EC}" dt="2019-06-18T17:01:19.605" v="1240" actId="478"/>
          <ac:picMkLst>
            <pc:docMk/>
            <pc:sldMk cId="749193719" sldId="273"/>
            <ac:picMk id="7" creationId="{67469B95-A578-4DF6-BD73-AF46052EF620}"/>
          </ac:picMkLst>
        </pc:picChg>
        <pc:picChg chg="add del mod">
          <ac:chgData name="KOBAYASHI Reiji" userId="6a7beca970407859" providerId="LiveId" clId="{A7C8191B-0B47-4243-93BB-EE70F71CF1EC}" dt="2019-06-18T17:03:06.096" v="1283" actId="478"/>
          <ac:picMkLst>
            <pc:docMk/>
            <pc:sldMk cId="749193719" sldId="273"/>
            <ac:picMk id="14" creationId="{197AB6EF-C2D6-4AE8-BD32-361B72A020BC}"/>
          </ac:picMkLst>
        </pc:picChg>
        <pc:cxnChg chg="mod">
          <ac:chgData name="KOBAYASHI Reiji" userId="6a7beca970407859" providerId="LiveId" clId="{A7C8191B-0B47-4243-93BB-EE70F71CF1EC}" dt="2019-06-18T17:01:43.626" v="1244" actId="1076"/>
          <ac:cxnSpMkLst>
            <pc:docMk/>
            <pc:sldMk cId="749193719" sldId="273"/>
            <ac:cxnSpMk id="20" creationId="{BA654E1F-BEE7-4E17-B756-3BC4695689FA}"/>
          </ac:cxnSpMkLst>
        </pc:cxnChg>
      </pc:sldChg>
      <pc:sldChg chg="modSp del">
        <pc:chgData name="KOBAYASHI Reiji" userId="6a7beca970407859" providerId="LiveId" clId="{A7C8191B-0B47-4243-93BB-EE70F71CF1EC}" dt="2019-06-18T17:44:59.779" v="2085" actId="2696"/>
        <pc:sldMkLst>
          <pc:docMk/>
          <pc:sldMk cId="1929919418" sldId="275"/>
        </pc:sldMkLst>
        <pc:spChg chg="mod">
          <ac:chgData name="KOBAYASHI Reiji" userId="6a7beca970407859" providerId="LiveId" clId="{A7C8191B-0B47-4243-93BB-EE70F71CF1EC}" dt="2019-06-18T16:42:20.360" v="1233"/>
          <ac:spMkLst>
            <pc:docMk/>
            <pc:sldMk cId="1929919418" sldId="275"/>
            <ac:spMk id="8" creationId="{4BF1ACC4-044B-4883-933E-056728729F99}"/>
          </ac:spMkLst>
        </pc:spChg>
      </pc:sldChg>
      <pc:sldChg chg="addSp delSp modSp">
        <pc:chgData name="KOBAYASHI Reiji" userId="6a7beca970407859" providerId="LiveId" clId="{A7C8191B-0B47-4243-93BB-EE70F71CF1EC}" dt="2019-06-18T18:23:16.716" v="2275" actId="1076"/>
        <pc:sldMkLst>
          <pc:docMk/>
          <pc:sldMk cId="4253402532" sldId="283"/>
        </pc:sldMkLst>
        <pc:spChg chg="del">
          <ac:chgData name="KOBAYASHI Reiji" userId="6a7beca970407859" providerId="LiveId" clId="{A7C8191B-0B47-4243-93BB-EE70F71CF1EC}" dt="2019-06-18T17:53:32.857" v="2133" actId="478"/>
          <ac:spMkLst>
            <pc:docMk/>
            <pc:sldMk cId="4253402532" sldId="283"/>
            <ac:spMk id="5" creationId="{79E90764-4BA8-4B76-A90E-3DE3C58FCAE5}"/>
          </ac:spMkLst>
        </pc:spChg>
        <pc:spChg chg="mod">
          <ac:chgData name="KOBAYASHI Reiji" userId="6a7beca970407859" providerId="LiveId" clId="{A7C8191B-0B47-4243-93BB-EE70F71CF1EC}" dt="2019-06-18T18:10:01.777" v="2249" actId="20577"/>
          <ac:spMkLst>
            <pc:docMk/>
            <pc:sldMk cId="4253402532" sldId="283"/>
            <ac:spMk id="6" creationId="{5F598FEC-6AD4-4849-AF14-152F878F3C86}"/>
          </ac:spMkLst>
        </pc:spChg>
        <pc:spChg chg="mod">
          <ac:chgData name="KOBAYASHI Reiji" userId="6a7beca970407859" providerId="LiveId" clId="{A7C8191B-0B47-4243-93BB-EE70F71CF1EC}" dt="2019-06-18T17:52:43.202" v="2127"/>
          <ac:spMkLst>
            <pc:docMk/>
            <pc:sldMk cId="4253402532" sldId="283"/>
            <ac:spMk id="19" creationId="{66804B03-E150-48AD-9BEE-01E36775797E}"/>
          </ac:spMkLst>
        </pc:spChg>
        <pc:spChg chg="mod">
          <ac:chgData name="KOBAYASHI Reiji" userId="6a7beca970407859" providerId="LiveId" clId="{A7C8191B-0B47-4243-93BB-EE70F71CF1EC}" dt="2019-06-18T18:23:16.716" v="2275" actId="1076"/>
          <ac:spMkLst>
            <pc:docMk/>
            <pc:sldMk cId="4253402532" sldId="283"/>
            <ac:spMk id="21" creationId="{7E11E81A-194B-4E07-806A-F56A49DA6F21}"/>
          </ac:spMkLst>
        </pc:spChg>
        <pc:spChg chg="del">
          <ac:chgData name="KOBAYASHI Reiji" userId="6a7beca970407859" providerId="LiveId" clId="{A7C8191B-0B47-4243-93BB-EE70F71CF1EC}" dt="2019-06-18T17:53:32.857" v="2133" actId="478"/>
          <ac:spMkLst>
            <pc:docMk/>
            <pc:sldMk cId="4253402532" sldId="283"/>
            <ac:spMk id="26" creationId="{9F690DFE-DE17-4DC8-BC63-7582C2FEE861}"/>
          </ac:spMkLst>
        </pc:spChg>
        <pc:spChg chg="mod">
          <ac:chgData name="KOBAYASHI Reiji" userId="6a7beca970407859" providerId="LiveId" clId="{A7C8191B-0B47-4243-93BB-EE70F71CF1EC}" dt="2019-06-18T17:53:08.788" v="2131" actId="1076"/>
          <ac:spMkLst>
            <pc:docMk/>
            <pc:sldMk cId="4253402532" sldId="283"/>
            <ac:spMk id="28" creationId="{B5F610A6-91C3-4AAC-860E-DA46F06E6BF6}"/>
          </ac:spMkLst>
        </pc:spChg>
        <pc:spChg chg="add mod">
          <ac:chgData name="KOBAYASHI Reiji" userId="6a7beca970407859" providerId="LiveId" clId="{A7C8191B-0B47-4243-93BB-EE70F71CF1EC}" dt="2019-06-18T17:54:30.754" v="2199"/>
          <ac:spMkLst>
            <pc:docMk/>
            <pc:sldMk cId="4253402532" sldId="283"/>
            <ac:spMk id="30" creationId="{BA95EC14-642F-4088-A06E-F5D2DBC8B6FA}"/>
          </ac:spMkLst>
        </pc:spChg>
        <pc:spChg chg="add mod">
          <ac:chgData name="KOBAYASHI Reiji" userId="6a7beca970407859" providerId="LiveId" clId="{A7C8191B-0B47-4243-93BB-EE70F71CF1EC}" dt="2019-06-18T17:54:24.330" v="2183"/>
          <ac:spMkLst>
            <pc:docMk/>
            <pc:sldMk cId="4253402532" sldId="283"/>
            <ac:spMk id="32" creationId="{F9AF0FC0-E6F5-40E8-86A9-8EF39A816DB1}"/>
          </ac:spMkLst>
        </pc:spChg>
        <pc:spChg chg="add mod">
          <ac:chgData name="KOBAYASHI Reiji" userId="6a7beca970407859" providerId="LiveId" clId="{A7C8191B-0B47-4243-93BB-EE70F71CF1EC}" dt="2019-06-18T17:54:13.122" v="2167"/>
          <ac:spMkLst>
            <pc:docMk/>
            <pc:sldMk cId="4253402532" sldId="283"/>
            <ac:spMk id="33" creationId="{586AE766-6CE5-4BFA-9101-23126C18E33E}"/>
          </ac:spMkLst>
        </pc:spChg>
        <pc:spChg chg="del">
          <ac:chgData name="KOBAYASHI Reiji" userId="6a7beca970407859" providerId="LiveId" clId="{A7C8191B-0B47-4243-93BB-EE70F71CF1EC}" dt="2019-06-18T17:53:32.857" v="2133" actId="478"/>
          <ac:spMkLst>
            <pc:docMk/>
            <pc:sldMk cId="4253402532" sldId="283"/>
            <ac:spMk id="36" creationId="{645AB551-FC9C-4166-B1AF-EA65B1BDAF36}"/>
          </ac:spMkLst>
        </pc:spChg>
        <pc:spChg chg="del">
          <ac:chgData name="KOBAYASHI Reiji" userId="6a7beca970407859" providerId="LiveId" clId="{A7C8191B-0B47-4243-93BB-EE70F71CF1EC}" dt="2019-06-18T17:53:32.857" v="2133" actId="478"/>
          <ac:spMkLst>
            <pc:docMk/>
            <pc:sldMk cId="4253402532" sldId="283"/>
            <ac:spMk id="37" creationId="{85CC8126-D261-44C3-B6E9-D65430FFE177}"/>
          </ac:spMkLst>
        </pc:spChg>
        <pc:spChg chg="add">
          <ac:chgData name="KOBAYASHI Reiji" userId="6a7beca970407859" providerId="LiveId" clId="{A7C8191B-0B47-4243-93BB-EE70F71CF1EC}" dt="2019-06-18T17:53:33.669" v="2134"/>
          <ac:spMkLst>
            <pc:docMk/>
            <pc:sldMk cId="4253402532" sldId="283"/>
            <ac:spMk id="38" creationId="{0CD35D21-C3ED-4B8B-AE3A-57932DD3B3D6}"/>
          </ac:spMkLst>
        </pc:spChg>
        <pc:spChg chg="add mod">
          <ac:chgData name="KOBAYASHI Reiji" userId="6a7beca970407859" providerId="LiveId" clId="{A7C8191B-0B47-4243-93BB-EE70F71CF1EC}" dt="2019-06-18T17:53:40.733" v="2137" actId="6549"/>
          <ac:spMkLst>
            <pc:docMk/>
            <pc:sldMk cId="4253402532" sldId="283"/>
            <ac:spMk id="39" creationId="{6652D95C-E0A2-471B-9A2A-E878A55B8C57}"/>
          </ac:spMkLst>
        </pc:spChg>
        <pc:spChg chg="mod">
          <ac:chgData name="KOBAYASHI Reiji" userId="6a7beca970407859" providerId="LiveId" clId="{A7C8191B-0B47-4243-93BB-EE70F71CF1EC}" dt="2019-06-18T17:56:38.376" v="2244" actId="14100"/>
          <ac:spMkLst>
            <pc:docMk/>
            <pc:sldMk cId="4253402532" sldId="283"/>
            <ac:spMk id="41" creationId="{6BED92F8-27C8-4A4A-AA55-E066A4097E46}"/>
          </ac:spMkLst>
        </pc:spChg>
        <pc:spChg chg="mod">
          <ac:chgData name="KOBAYASHI Reiji" userId="6a7beca970407859" providerId="LiveId" clId="{A7C8191B-0B47-4243-93BB-EE70F71CF1EC}" dt="2019-06-18T17:55:08.679" v="2239" actId="1035"/>
          <ac:spMkLst>
            <pc:docMk/>
            <pc:sldMk cId="4253402532" sldId="283"/>
            <ac:spMk id="49" creationId="{E74FD232-6925-4005-AEB3-67546C008B20}"/>
          </ac:spMkLst>
        </pc:spChg>
        <pc:spChg chg="mod">
          <ac:chgData name="KOBAYASHI Reiji" userId="6a7beca970407859" providerId="LiveId" clId="{A7C8191B-0B47-4243-93BB-EE70F71CF1EC}" dt="2019-06-18T17:55:04.550" v="2235" actId="1035"/>
          <ac:spMkLst>
            <pc:docMk/>
            <pc:sldMk cId="4253402532" sldId="283"/>
            <ac:spMk id="58" creationId="{87495460-B69E-4595-A970-91884BA67588}"/>
          </ac:spMkLst>
        </pc:spChg>
        <pc:spChg chg="del mod">
          <ac:chgData name="KOBAYASHI Reiji" userId="6a7beca970407859" providerId="LiveId" clId="{A7C8191B-0B47-4243-93BB-EE70F71CF1EC}" dt="2019-06-18T17:53:32.857" v="2133" actId="478"/>
          <ac:spMkLst>
            <pc:docMk/>
            <pc:sldMk cId="4253402532" sldId="283"/>
            <ac:spMk id="60" creationId="{913313AA-C6A7-45A4-8868-6917F3BBDE8E}"/>
          </ac:spMkLst>
        </pc:spChg>
        <pc:spChg chg="mod">
          <ac:chgData name="KOBAYASHI Reiji" userId="6a7beca970407859" providerId="LiveId" clId="{A7C8191B-0B47-4243-93BB-EE70F71CF1EC}" dt="2019-06-18T17:52:53.315" v="2130" actId="6549"/>
          <ac:spMkLst>
            <pc:docMk/>
            <pc:sldMk cId="4253402532" sldId="283"/>
            <ac:spMk id="61" creationId="{ACE904B3-E49A-41F0-8BB9-E8255591585E}"/>
          </ac:spMkLst>
        </pc:spChg>
        <pc:picChg chg="mod">
          <ac:chgData name="KOBAYASHI Reiji" userId="6a7beca970407859" providerId="LiveId" clId="{A7C8191B-0B47-4243-93BB-EE70F71CF1EC}" dt="2019-06-18T17:50:13.720" v="2103" actId="14826"/>
          <ac:picMkLst>
            <pc:docMk/>
            <pc:sldMk cId="4253402532" sldId="283"/>
            <ac:picMk id="10" creationId="{E40005B8-F490-4AE7-971F-C9A4F8658157}"/>
          </ac:picMkLst>
        </pc:picChg>
        <pc:cxnChg chg="mod">
          <ac:chgData name="KOBAYASHI Reiji" userId="6a7beca970407859" providerId="LiveId" clId="{A7C8191B-0B47-4243-93BB-EE70F71CF1EC}" dt="2019-06-18T17:52:10.773" v="2122" actId="688"/>
          <ac:cxnSpMkLst>
            <pc:docMk/>
            <pc:sldMk cId="4253402532" sldId="283"/>
            <ac:cxnSpMk id="14" creationId="{FD495AC2-7A7B-425A-BC84-A538457DC7FC}"/>
          </ac:cxnSpMkLst>
        </pc:cxnChg>
        <pc:cxnChg chg="del">
          <ac:chgData name="KOBAYASHI Reiji" userId="6a7beca970407859" providerId="LiveId" clId="{A7C8191B-0B47-4243-93BB-EE70F71CF1EC}" dt="2019-06-18T17:53:32.857" v="2133" actId="478"/>
          <ac:cxnSpMkLst>
            <pc:docMk/>
            <pc:sldMk cId="4253402532" sldId="283"/>
            <ac:cxnSpMk id="24" creationId="{C12EDCFB-945C-4AE7-9BC4-34E80C5B52F1}"/>
          </ac:cxnSpMkLst>
        </pc:cxnChg>
        <pc:cxnChg chg="del">
          <ac:chgData name="KOBAYASHI Reiji" userId="6a7beca970407859" providerId="LiveId" clId="{A7C8191B-0B47-4243-93BB-EE70F71CF1EC}" dt="2019-06-18T17:53:32.857" v="2133" actId="478"/>
          <ac:cxnSpMkLst>
            <pc:docMk/>
            <pc:sldMk cId="4253402532" sldId="283"/>
            <ac:cxnSpMk id="25" creationId="{0C7404C3-D543-4420-B91C-88C9778D01F2}"/>
          </ac:cxnSpMkLst>
        </pc:cxnChg>
        <pc:cxnChg chg="add">
          <ac:chgData name="KOBAYASHI Reiji" userId="6a7beca970407859" providerId="LiveId" clId="{A7C8191B-0B47-4243-93BB-EE70F71CF1EC}" dt="2019-06-18T17:53:33.669" v="2134"/>
          <ac:cxnSpMkLst>
            <pc:docMk/>
            <pc:sldMk cId="4253402532" sldId="283"/>
            <ac:cxnSpMk id="29" creationId="{236BE72E-201F-42F3-BB2F-BB0EDD85AFC7}"/>
          </ac:cxnSpMkLst>
        </pc:cxnChg>
        <pc:cxnChg chg="mod">
          <ac:chgData name="KOBAYASHI Reiji" userId="6a7beca970407859" providerId="LiveId" clId="{A7C8191B-0B47-4243-93BB-EE70F71CF1EC}" dt="2019-06-18T17:57:30.337" v="2245" actId="14100"/>
          <ac:cxnSpMkLst>
            <pc:docMk/>
            <pc:sldMk cId="4253402532" sldId="283"/>
            <ac:cxnSpMk id="34" creationId="{4C6F3868-BA5A-4F57-9601-482BAAFBABA5}"/>
          </ac:cxnSpMkLst>
        </pc:cxnChg>
        <pc:cxnChg chg="add">
          <ac:chgData name="KOBAYASHI Reiji" userId="6a7beca970407859" providerId="LiveId" clId="{A7C8191B-0B47-4243-93BB-EE70F71CF1EC}" dt="2019-06-18T17:53:33.669" v="2134"/>
          <ac:cxnSpMkLst>
            <pc:docMk/>
            <pc:sldMk cId="4253402532" sldId="283"/>
            <ac:cxnSpMk id="35" creationId="{1A9E3C68-5AA1-4899-8BAF-0F6AB6D9B471}"/>
          </ac:cxnSpMkLst>
        </pc:cxnChg>
        <pc:cxnChg chg="mod">
          <ac:chgData name="KOBAYASHI Reiji" userId="6a7beca970407859" providerId="LiveId" clId="{A7C8191B-0B47-4243-93BB-EE70F71CF1EC}" dt="2019-06-18T17:52:43.202" v="2127"/>
          <ac:cxnSpMkLst>
            <pc:docMk/>
            <pc:sldMk cId="4253402532" sldId="283"/>
            <ac:cxnSpMk id="59" creationId="{9C81CA89-09A0-47E4-9547-18625F28E748}"/>
          </ac:cxnSpMkLst>
        </pc:cxnChg>
      </pc:sldChg>
      <pc:sldChg chg="addSp delSp modSp">
        <pc:chgData name="KOBAYASHI Reiji" userId="6a7beca970407859" providerId="LiveId" clId="{A7C8191B-0B47-4243-93BB-EE70F71CF1EC}" dt="2019-06-18T16:42:20.360" v="1233"/>
        <pc:sldMkLst>
          <pc:docMk/>
          <pc:sldMk cId="1912400941" sldId="288"/>
        </pc:sldMkLst>
        <pc:spChg chg="mod">
          <ac:chgData name="KOBAYASHI Reiji" userId="6a7beca970407859" providerId="LiveId" clId="{A7C8191B-0B47-4243-93BB-EE70F71CF1EC}" dt="2019-06-18T15:06:41.196" v="38"/>
          <ac:spMkLst>
            <pc:docMk/>
            <pc:sldMk cId="1912400941" sldId="288"/>
            <ac:spMk id="2" creationId="{D510C2A5-2D92-4935-86F7-261740E39F25}"/>
          </ac:spMkLst>
        </pc:spChg>
        <pc:spChg chg="add del">
          <ac:chgData name="KOBAYASHI Reiji" userId="6a7beca970407859" providerId="LiveId" clId="{A7C8191B-0B47-4243-93BB-EE70F71CF1EC}" dt="2019-06-18T15:08:26.112" v="75" actId="478"/>
          <ac:spMkLst>
            <pc:docMk/>
            <pc:sldMk cId="1912400941" sldId="288"/>
            <ac:spMk id="3" creationId="{0688456D-523B-4687-83B3-AC90D712BC41}"/>
          </ac:spMkLst>
        </pc:spChg>
        <pc:spChg chg="add del">
          <ac:chgData name="KOBAYASHI Reiji" userId="6a7beca970407859" providerId="LiveId" clId="{A7C8191B-0B47-4243-93BB-EE70F71CF1EC}" dt="2019-06-18T15:08:30.128" v="76" actId="478"/>
          <ac:spMkLst>
            <pc:docMk/>
            <pc:sldMk cId="1912400941" sldId="288"/>
            <ac:spMk id="4" creationId="{BDFC4349-2326-4DCB-81C1-1A47BB3F23C3}"/>
          </ac:spMkLst>
        </pc:spChg>
        <pc:spChg chg="add del">
          <ac:chgData name="KOBAYASHI Reiji" userId="6a7beca970407859" providerId="LiveId" clId="{A7C8191B-0B47-4243-93BB-EE70F71CF1EC}" dt="2019-06-18T15:08:18.952" v="73"/>
          <ac:spMkLst>
            <pc:docMk/>
            <pc:sldMk cId="1912400941" sldId="288"/>
            <ac:spMk id="5" creationId="{74EEAF21-1718-4457-935D-1F67DFB945CE}"/>
          </ac:spMkLst>
        </pc:spChg>
        <pc:spChg chg="add del">
          <ac:chgData name="KOBAYASHI Reiji" userId="6a7beca970407859" providerId="LiveId" clId="{A7C8191B-0B47-4243-93BB-EE70F71CF1EC}" dt="2019-06-18T15:10:18.285" v="122"/>
          <ac:spMkLst>
            <pc:docMk/>
            <pc:sldMk cId="1912400941" sldId="288"/>
            <ac:spMk id="6" creationId="{6A74E408-ED85-44D4-A87E-C28F91E04EC9}"/>
          </ac:spMkLst>
        </pc:spChg>
        <pc:spChg chg="add del">
          <ac:chgData name="KOBAYASHI Reiji" userId="6a7beca970407859" providerId="LiveId" clId="{A7C8191B-0B47-4243-93BB-EE70F71CF1EC}" dt="2019-06-18T15:36:32.406" v="474"/>
          <ac:spMkLst>
            <pc:docMk/>
            <pc:sldMk cId="1912400941" sldId="288"/>
            <ac:spMk id="7" creationId="{E3CDBD16-F56B-41E5-B5F3-8C05D08FC6EE}"/>
          </ac:spMkLst>
        </pc:spChg>
        <pc:spChg chg="mod">
          <ac:chgData name="KOBAYASHI Reiji" userId="6a7beca970407859" providerId="LiveId" clId="{A7C8191B-0B47-4243-93BB-EE70F71CF1EC}" dt="2019-06-18T16:16:31.968" v="1003" actId="14100"/>
          <ac:spMkLst>
            <pc:docMk/>
            <pc:sldMk cId="1912400941" sldId="288"/>
            <ac:spMk id="9" creationId="{06FCF526-1FC7-4351-9B12-40AB36D29B42}"/>
          </ac:spMkLst>
        </pc:spChg>
        <pc:spChg chg="mod">
          <ac:chgData name="KOBAYASHI Reiji" userId="6a7beca970407859" providerId="LiveId" clId="{A7C8191B-0B47-4243-93BB-EE70F71CF1EC}" dt="2019-06-18T16:14:29.834" v="960" actId="1076"/>
          <ac:spMkLst>
            <pc:docMk/>
            <pc:sldMk cId="1912400941" sldId="288"/>
            <ac:spMk id="12" creationId="{205185AE-C68D-494B-8B9E-D27935B349AF}"/>
          </ac:spMkLst>
        </pc:spChg>
        <pc:spChg chg="add del mod">
          <ac:chgData name="KOBAYASHI Reiji" userId="6a7beca970407859" providerId="LiveId" clId="{A7C8191B-0B47-4243-93BB-EE70F71CF1EC}" dt="2019-06-18T16:08:44.263" v="953" actId="478"/>
          <ac:spMkLst>
            <pc:docMk/>
            <pc:sldMk cId="1912400941" sldId="288"/>
            <ac:spMk id="14" creationId="{B43D9F0F-3BEB-43DA-8D6C-2E0A95C620F7}"/>
          </ac:spMkLst>
        </pc:spChg>
        <pc:spChg chg="add del mod">
          <ac:chgData name="KOBAYASHI Reiji" userId="6a7beca970407859" providerId="LiveId" clId="{A7C8191B-0B47-4243-93BB-EE70F71CF1EC}" dt="2019-06-18T16:15:30.722" v="994" actId="478"/>
          <ac:spMkLst>
            <pc:docMk/>
            <pc:sldMk cId="1912400941" sldId="288"/>
            <ac:spMk id="15" creationId="{2ABC75CD-F862-485F-82D7-7D6CCF1F2E6A}"/>
          </ac:spMkLst>
        </pc:spChg>
        <pc:spChg chg="add del mod">
          <ac:chgData name="KOBAYASHI Reiji" userId="6a7beca970407859" providerId="LiveId" clId="{A7C8191B-0B47-4243-93BB-EE70F71CF1EC}" dt="2019-06-18T16:42:20.360" v="1233"/>
          <ac:spMkLst>
            <pc:docMk/>
            <pc:sldMk cId="1912400941" sldId="288"/>
            <ac:spMk id="16" creationId="{9ED92C14-DBB9-4B05-828F-A257864F3363}"/>
          </ac:spMkLst>
        </pc:spChg>
        <pc:spChg chg="add mod">
          <ac:chgData name="KOBAYASHI Reiji" userId="6a7beca970407859" providerId="LiveId" clId="{A7C8191B-0B47-4243-93BB-EE70F71CF1EC}" dt="2019-06-18T16:14:37.373" v="974"/>
          <ac:spMkLst>
            <pc:docMk/>
            <pc:sldMk cId="1912400941" sldId="288"/>
            <ac:spMk id="20" creationId="{A3D9724C-DACF-46A1-AD1F-E8053AB05601}"/>
          </ac:spMkLst>
        </pc:spChg>
        <pc:spChg chg="add mod">
          <ac:chgData name="KOBAYASHI Reiji" userId="6a7beca970407859" providerId="LiveId" clId="{A7C8191B-0B47-4243-93BB-EE70F71CF1EC}" dt="2019-06-18T16:15:06.279" v="991"/>
          <ac:spMkLst>
            <pc:docMk/>
            <pc:sldMk cId="1912400941" sldId="288"/>
            <ac:spMk id="23" creationId="{6E95F953-084E-4C50-989A-0BDA22CADC04}"/>
          </ac:spMkLst>
        </pc:spChg>
        <pc:picChg chg="add mod ord">
          <ac:chgData name="KOBAYASHI Reiji" userId="6a7beca970407859" providerId="LiveId" clId="{A7C8191B-0B47-4243-93BB-EE70F71CF1EC}" dt="2019-06-18T16:06:28.339" v="933" actId="14100"/>
          <ac:picMkLst>
            <pc:docMk/>
            <pc:sldMk cId="1912400941" sldId="288"/>
            <ac:picMk id="8" creationId="{7E12F04E-39A5-4B3E-AB97-3164C2DADD15}"/>
          </ac:picMkLst>
        </pc:picChg>
        <pc:picChg chg="del">
          <ac:chgData name="KOBAYASHI Reiji" userId="6a7beca970407859" providerId="LiveId" clId="{A7C8191B-0B47-4243-93BB-EE70F71CF1EC}" dt="2019-06-18T15:05:33.946" v="0" actId="478"/>
          <ac:picMkLst>
            <pc:docMk/>
            <pc:sldMk cId="1912400941" sldId="288"/>
            <ac:picMk id="11" creationId="{BC223877-577B-4285-9351-7261F8A3D767}"/>
          </ac:picMkLst>
        </pc:picChg>
        <pc:picChg chg="add del mod">
          <ac:chgData name="KOBAYASHI Reiji" userId="6a7beca970407859" providerId="LiveId" clId="{A7C8191B-0B47-4243-93BB-EE70F71CF1EC}" dt="2019-06-18T16:16:37.546" v="1004" actId="478"/>
          <ac:picMkLst>
            <pc:docMk/>
            <pc:sldMk cId="1912400941" sldId="288"/>
            <ac:picMk id="25" creationId="{8E1A23BE-D1C0-433C-A4E3-B44407989152}"/>
          </ac:picMkLst>
        </pc:picChg>
        <pc:picChg chg="add del mod">
          <ac:chgData name="KOBAYASHI Reiji" userId="6a7beca970407859" providerId="LiveId" clId="{A7C8191B-0B47-4243-93BB-EE70F71CF1EC}" dt="2019-06-18T16:40:41.967" v="1223" actId="478"/>
          <ac:picMkLst>
            <pc:docMk/>
            <pc:sldMk cId="1912400941" sldId="288"/>
            <ac:picMk id="26" creationId="{4E53FD8C-C72E-49CD-AAC5-7F0EF5F802FC}"/>
          </ac:picMkLst>
        </pc:picChg>
        <pc:picChg chg="add mod">
          <ac:chgData name="KOBAYASHI Reiji" userId="6a7beca970407859" providerId="LiveId" clId="{A7C8191B-0B47-4243-93BB-EE70F71CF1EC}" dt="2019-06-18T16:41:17.192" v="1232" actId="14100"/>
          <ac:picMkLst>
            <pc:docMk/>
            <pc:sldMk cId="1912400941" sldId="288"/>
            <ac:picMk id="27" creationId="{751A1B7C-EE01-434B-913A-EC55F3644308}"/>
          </ac:picMkLst>
        </pc:picChg>
        <pc:picChg chg="add mod">
          <ac:chgData name="KOBAYASHI Reiji" userId="6a7beca970407859" providerId="LiveId" clId="{A7C8191B-0B47-4243-93BB-EE70F71CF1EC}" dt="2019-06-18T16:41:13.988" v="1231" actId="1076"/>
          <ac:picMkLst>
            <pc:docMk/>
            <pc:sldMk cId="1912400941" sldId="288"/>
            <ac:picMk id="28" creationId="{170B5B8E-4404-4B24-9514-C063EFA77F0D}"/>
          </ac:picMkLst>
        </pc:picChg>
        <pc:cxnChg chg="mod">
          <ac:chgData name="KOBAYASHI Reiji" userId="6a7beca970407859" providerId="LiveId" clId="{A7C8191B-0B47-4243-93BB-EE70F71CF1EC}" dt="2019-06-18T16:14:27.289" v="959" actId="14100"/>
          <ac:cxnSpMkLst>
            <pc:docMk/>
            <pc:sldMk cId="1912400941" sldId="288"/>
            <ac:cxnSpMk id="13" creationId="{DC5262A7-DD29-4A50-83D1-B4027C23DEE5}"/>
          </ac:cxnSpMkLst>
        </pc:cxnChg>
        <pc:cxnChg chg="add mod">
          <ac:chgData name="KOBAYASHI Reiji" userId="6a7beca970407859" providerId="LiveId" clId="{A7C8191B-0B47-4243-93BB-EE70F71CF1EC}" dt="2019-06-18T16:15:10.640" v="992" actId="14100"/>
          <ac:cxnSpMkLst>
            <pc:docMk/>
            <pc:sldMk cId="1912400941" sldId="288"/>
            <ac:cxnSpMk id="18" creationId="{DA4CA589-8D86-41A7-AC7C-D9C978669486}"/>
          </ac:cxnSpMkLst>
        </pc:cxnChg>
        <pc:cxnChg chg="add mod">
          <ac:chgData name="KOBAYASHI Reiji" userId="6a7beca970407859" providerId="LiveId" clId="{A7C8191B-0B47-4243-93BB-EE70F71CF1EC}" dt="2019-06-18T16:14:55.591" v="977" actId="14100"/>
          <ac:cxnSpMkLst>
            <pc:docMk/>
            <pc:sldMk cId="1912400941" sldId="288"/>
            <ac:cxnSpMk id="21" creationId="{5F6046A1-C2B3-48F5-8595-5507F6BDA131}"/>
          </ac:cxnSpMkLst>
        </pc:cxnChg>
      </pc:sldChg>
      <pc:sldChg chg="addSp delSp modSp">
        <pc:chgData name="KOBAYASHI Reiji" userId="6a7beca970407859" providerId="LiveId" clId="{A7C8191B-0B47-4243-93BB-EE70F71CF1EC}" dt="2019-06-18T15:25:42.796" v="187"/>
        <pc:sldMkLst>
          <pc:docMk/>
          <pc:sldMk cId="1255591680" sldId="289"/>
        </pc:sldMkLst>
        <pc:spChg chg="mod">
          <ac:chgData name="KOBAYASHI Reiji" userId="6a7beca970407859" providerId="LiveId" clId="{A7C8191B-0B47-4243-93BB-EE70F71CF1EC}" dt="2019-06-18T15:25:20.627" v="170" actId="1076"/>
          <ac:spMkLst>
            <pc:docMk/>
            <pc:sldMk cId="1255591680" sldId="289"/>
            <ac:spMk id="8" creationId="{E33646B1-CFE5-4EC0-ADF4-753A9BE15706}"/>
          </ac:spMkLst>
        </pc:spChg>
        <pc:spChg chg="mod">
          <ac:chgData name="KOBAYASHI Reiji" userId="6a7beca970407859" providerId="LiveId" clId="{A7C8191B-0B47-4243-93BB-EE70F71CF1EC}" dt="2019-06-18T15:25:23.636" v="171" actId="1076"/>
          <ac:spMkLst>
            <pc:docMk/>
            <pc:sldMk cId="1255591680" sldId="289"/>
            <ac:spMk id="9" creationId="{A5BC2656-84DA-40B7-A946-DAAC15BEE7C4}"/>
          </ac:spMkLst>
        </pc:spChg>
        <pc:spChg chg="mod">
          <ac:chgData name="KOBAYASHI Reiji" userId="6a7beca970407859" providerId="LiveId" clId="{A7C8191B-0B47-4243-93BB-EE70F71CF1EC}" dt="2019-06-18T15:25:42.796" v="187"/>
          <ac:spMkLst>
            <pc:docMk/>
            <pc:sldMk cId="1255591680" sldId="289"/>
            <ac:spMk id="10" creationId="{58CC2627-E4C3-4F35-93C0-28472298117C}"/>
          </ac:spMkLst>
        </pc:spChg>
        <pc:picChg chg="add mod ord">
          <ac:chgData name="KOBAYASHI Reiji" userId="6a7beca970407859" providerId="LiveId" clId="{A7C8191B-0B47-4243-93BB-EE70F71CF1EC}" dt="2019-06-18T15:25:12.796" v="168" actId="14100"/>
          <ac:picMkLst>
            <pc:docMk/>
            <pc:sldMk cId="1255591680" sldId="289"/>
            <ac:picMk id="3" creationId="{B615B947-B489-4FA7-9239-82B954559FE8}"/>
          </ac:picMkLst>
        </pc:picChg>
        <pc:picChg chg="add mod">
          <ac:chgData name="KOBAYASHI Reiji" userId="6a7beca970407859" providerId="LiveId" clId="{A7C8191B-0B47-4243-93BB-EE70F71CF1EC}" dt="2019-06-18T15:25:16.048" v="169" actId="14100"/>
          <ac:picMkLst>
            <pc:docMk/>
            <pc:sldMk cId="1255591680" sldId="289"/>
            <ac:picMk id="4" creationId="{F40687F5-AAD2-424C-B635-4F27A20E577F}"/>
          </ac:picMkLst>
        </pc:picChg>
        <pc:picChg chg="del">
          <ac:chgData name="KOBAYASHI Reiji" userId="6a7beca970407859" providerId="LiveId" clId="{A7C8191B-0B47-4243-93BB-EE70F71CF1EC}" dt="2019-06-18T15:22:42.794" v="152" actId="478"/>
          <ac:picMkLst>
            <pc:docMk/>
            <pc:sldMk cId="1255591680" sldId="289"/>
            <ac:picMk id="17" creationId="{99C0BDA0-C888-4CEE-AD7B-06BD4E81BCBF}"/>
          </ac:picMkLst>
        </pc:picChg>
        <pc:picChg chg="del">
          <ac:chgData name="KOBAYASHI Reiji" userId="6a7beca970407859" providerId="LiveId" clId="{A7C8191B-0B47-4243-93BB-EE70F71CF1EC}" dt="2019-06-18T15:24:40.654" v="161" actId="478"/>
          <ac:picMkLst>
            <pc:docMk/>
            <pc:sldMk cId="1255591680" sldId="289"/>
            <ac:picMk id="18" creationId="{B93B9773-21FA-4C87-B558-EFBCA56FCED7}"/>
          </ac:picMkLst>
        </pc:picChg>
      </pc:sldChg>
      <pc:sldChg chg="del">
        <pc:chgData name="KOBAYASHI Reiji" userId="6a7beca970407859" providerId="LiveId" clId="{A7C8191B-0B47-4243-93BB-EE70F71CF1EC}" dt="2019-06-18T15:55:49.623" v="808" actId="2696"/>
        <pc:sldMkLst>
          <pc:docMk/>
          <pc:sldMk cId="1015456907" sldId="291"/>
        </pc:sldMkLst>
      </pc:sldChg>
      <pc:sldChg chg="addSp delSp modSp">
        <pc:chgData name="KOBAYASHI Reiji" userId="6a7beca970407859" providerId="LiveId" clId="{A7C8191B-0B47-4243-93BB-EE70F71CF1EC}" dt="2019-06-18T18:42:19.466" v="2689" actId="20577"/>
        <pc:sldMkLst>
          <pc:docMk/>
          <pc:sldMk cId="3453942406" sldId="292"/>
        </pc:sldMkLst>
        <pc:spChg chg="del mod">
          <ac:chgData name="KOBAYASHI Reiji" userId="6a7beca970407859" providerId="LiveId" clId="{A7C8191B-0B47-4243-93BB-EE70F71CF1EC}" dt="2019-06-18T15:54:16.671" v="803" actId="478"/>
          <ac:spMkLst>
            <pc:docMk/>
            <pc:sldMk cId="3453942406" sldId="292"/>
            <ac:spMk id="3" creationId="{923B4427-C347-4881-889C-4A0401E8E0D6}"/>
          </ac:spMkLst>
        </pc:spChg>
        <pc:spChg chg="add mod">
          <ac:chgData name="KOBAYASHI Reiji" userId="6a7beca970407859" providerId="LiveId" clId="{A7C8191B-0B47-4243-93BB-EE70F71CF1EC}" dt="2019-06-18T15:56:06.041" v="809" actId="2085"/>
          <ac:spMkLst>
            <pc:docMk/>
            <pc:sldMk cId="3453942406" sldId="292"/>
            <ac:spMk id="8" creationId="{B9471652-8DAE-4A0B-87C1-CFC3E6C5ABA8}"/>
          </ac:spMkLst>
        </pc:spChg>
        <pc:spChg chg="mod">
          <ac:chgData name="KOBAYASHI Reiji" userId="6a7beca970407859" providerId="LiveId" clId="{A7C8191B-0B47-4243-93BB-EE70F71CF1EC}" dt="2019-06-18T15:28:13.091" v="204" actId="1076"/>
          <ac:spMkLst>
            <pc:docMk/>
            <pc:sldMk cId="3453942406" sldId="292"/>
            <ac:spMk id="9" creationId="{D54230E6-3F4F-4A1F-9BCD-5AF84A7B6488}"/>
          </ac:spMkLst>
        </pc:spChg>
        <pc:spChg chg="mod">
          <ac:chgData name="KOBAYASHI Reiji" userId="6a7beca970407859" providerId="LiveId" clId="{A7C8191B-0B47-4243-93BB-EE70F71CF1EC}" dt="2019-06-18T18:42:19.466" v="2689" actId="20577"/>
          <ac:spMkLst>
            <pc:docMk/>
            <pc:sldMk cId="3453942406" sldId="292"/>
            <ac:spMk id="12" creationId="{47E35C91-1A9F-4E68-857A-45C8BD96229B}"/>
          </ac:spMkLst>
        </pc:spChg>
        <pc:cxnChg chg="del mod">
          <ac:chgData name="KOBAYASHI Reiji" userId="6a7beca970407859" providerId="LiveId" clId="{A7C8191B-0B47-4243-93BB-EE70F71CF1EC}" dt="2019-06-18T15:54:20.136" v="804" actId="478"/>
          <ac:cxnSpMkLst>
            <pc:docMk/>
            <pc:sldMk cId="3453942406" sldId="292"/>
            <ac:cxnSpMk id="6" creationId="{3217C7A1-26CE-47C0-AD31-B0644D58CDD8}"/>
          </ac:cxnSpMkLst>
        </pc:cxnChg>
        <pc:cxnChg chg="add mod">
          <ac:chgData name="KOBAYASHI Reiji" userId="6a7beca970407859" providerId="LiveId" clId="{A7C8191B-0B47-4243-93BB-EE70F71CF1EC}" dt="2019-06-18T15:48:04.825" v="594" actId="14100"/>
          <ac:cxnSpMkLst>
            <pc:docMk/>
            <pc:sldMk cId="3453942406" sldId="292"/>
            <ac:cxnSpMk id="11" creationId="{ACD636AF-8164-43F4-B047-8BABCC0D7964}"/>
          </ac:cxnSpMkLst>
        </pc:cxnChg>
      </pc:sldChg>
      <pc:sldChg chg="addSp delSp modSp">
        <pc:chgData name="KOBAYASHI Reiji" userId="6a7beca970407859" providerId="LiveId" clId="{A7C8191B-0B47-4243-93BB-EE70F71CF1EC}" dt="2019-06-18T17:41:22.889" v="2063" actId="1076"/>
        <pc:sldMkLst>
          <pc:docMk/>
          <pc:sldMk cId="3398404463" sldId="294"/>
        </pc:sldMkLst>
        <pc:spChg chg="mod">
          <ac:chgData name="KOBAYASHI Reiji" userId="6a7beca970407859" providerId="LiveId" clId="{A7C8191B-0B47-4243-93BB-EE70F71CF1EC}" dt="2019-06-18T17:32:19.631" v="2053" actId="1076"/>
          <ac:spMkLst>
            <pc:docMk/>
            <pc:sldMk cId="3398404463" sldId="294"/>
            <ac:spMk id="5" creationId="{8461F0C3-321C-4C20-8554-3D29998217D6}"/>
          </ac:spMkLst>
        </pc:spChg>
        <pc:spChg chg="mod">
          <ac:chgData name="KOBAYASHI Reiji" userId="6a7beca970407859" providerId="LiveId" clId="{A7C8191B-0B47-4243-93BB-EE70F71CF1EC}" dt="2019-06-18T17:32:41.359" v="2061" actId="6549"/>
          <ac:spMkLst>
            <pc:docMk/>
            <pc:sldMk cId="3398404463" sldId="294"/>
            <ac:spMk id="8" creationId="{D5504C11-5CAF-4D09-85F5-2884C5CE46FA}"/>
          </ac:spMkLst>
        </pc:spChg>
        <pc:spChg chg="del">
          <ac:chgData name="KOBAYASHI Reiji" userId="6a7beca970407859" providerId="LiveId" clId="{A7C8191B-0B47-4243-93BB-EE70F71CF1EC}" dt="2019-06-18T17:32:26.023" v="2054" actId="478"/>
          <ac:spMkLst>
            <pc:docMk/>
            <pc:sldMk cId="3398404463" sldId="294"/>
            <ac:spMk id="10" creationId="{13816097-F249-43A5-A63C-E028D4137268}"/>
          </ac:spMkLst>
        </pc:spChg>
        <pc:spChg chg="del">
          <ac:chgData name="KOBAYASHI Reiji" userId="6a7beca970407859" providerId="LiveId" clId="{A7C8191B-0B47-4243-93BB-EE70F71CF1EC}" dt="2019-06-18T17:32:26.023" v="2054" actId="478"/>
          <ac:spMkLst>
            <pc:docMk/>
            <pc:sldMk cId="3398404463" sldId="294"/>
            <ac:spMk id="11" creationId="{351AAAC3-7FC0-4029-B394-76F033E79BF0}"/>
          </ac:spMkLst>
        </pc:spChg>
        <pc:picChg chg="del">
          <ac:chgData name="KOBAYASHI Reiji" userId="6a7beca970407859" providerId="LiveId" clId="{A7C8191B-0B47-4243-93BB-EE70F71CF1EC}" dt="2019-06-18T17:32:26.023" v="2054" actId="478"/>
          <ac:picMkLst>
            <pc:docMk/>
            <pc:sldMk cId="3398404463" sldId="294"/>
            <ac:picMk id="3" creationId="{0FF2D52B-8A5E-4CF7-9C7D-A4D333363F9C}"/>
          </ac:picMkLst>
        </pc:picChg>
        <pc:picChg chg="add mod">
          <ac:chgData name="KOBAYASHI Reiji" userId="6a7beca970407859" providerId="LiveId" clId="{A7C8191B-0B47-4243-93BB-EE70F71CF1EC}" dt="2019-06-18T17:41:22.889" v="2063" actId="1076"/>
          <ac:picMkLst>
            <pc:docMk/>
            <pc:sldMk cId="3398404463" sldId="294"/>
            <ac:picMk id="4" creationId="{8DE1EF64-D49E-4688-817D-87EB4D775562}"/>
          </ac:picMkLst>
        </pc:picChg>
        <pc:picChg chg="del">
          <ac:chgData name="KOBAYASHI Reiji" userId="6a7beca970407859" providerId="LiveId" clId="{A7C8191B-0B47-4243-93BB-EE70F71CF1EC}" dt="2019-06-18T17:32:05.717" v="2049" actId="478"/>
          <ac:picMkLst>
            <pc:docMk/>
            <pc:sldMk cId="3398404463" sldId="294"/>
            <ac:picMk id="7" creationId="{48280E1E-D0E0-4A42-9F80-1F914F7AE3DF}"/>
          </ac:picMkLst>
        </pc:picChg>
      </pc:sldChg>
      <pc:sldChg chg="addSp delSp modSp delAnim modAnim">
        <pc:chgData name="KOBAYASHI Reiji" userId="6a7beca970407859" providerId="LiveId" clId="{A7C8191B-0B47-4243-93BB-EE70F71CF1EC}" dt="2019-06-18T17:41:06.527" v="2062"/>
        <pc:sldMkLst>
          <pc:docMk/>
          <pc:sldMk cId="4194968346" sldId="297"/>
        </pc:sldMkLst>
        <pc:spChg chg="mod">
          <ac:chgData name="KOBAYASHI Reiji" userId="6a7beca970407859" providerId="LiveId" clId="{A7C8191B-0B47-4243-93BB-EE70F71CF1EC}" dt="2019-06-18T17:41:06.527" v="2062"/>
          <ac:spMkLst>
            <pc:docMk/>
            <pc:sldMk cId="4194968346" sldId="297"/>
            <ac:spMk id="7" creationId="{F0925A4F-7DC5-4DA5-A708-97A6559450F1}"/>
          </ac:spMkLst>
        </pc:spChg>
        <pc:picChg chg="del">
          <ac:chgData name="KOBAYASHI Reiji" userId="6a7beca970407859" providerId="LiveId" clId="{A7C8191B-0B47-4243-93BB-EE70F71CF1EC}" dt="2019-06-18T15:16:22.838" v="147" actId="478"/>
          <ac:picMkLst>
            <pc:docMk/>
            <pc:sldMk cId="4194968346" sldId="297"/>
            <ac:picMk id="3" creationId="{78C1CF5F-8ABC-47A4-931D-4882C6427457}"/>
          </ac:picMkLst>
        </pc:picChg>
        <pc:picChg chg="del">
          <ac:chgData name="KOBAYASHI Reiji" userId="6a7beca970407859" providerId="LiveId" clId="{A7C8191B-0B47-4243-93BB-EE70F71CF1EC}" dt="2019-06-18T15:15:27.197" v="142" actId="478"/>
          <ac:picMkLst>
            <pc:docMk/>
            <pc:sldMk cId="4194968346" sldId="297"/>
            <ac:picMk id="4" creationId="{D429D51C-5ECA-4D72-85D2-FD0182D0EC28}"/>
          </ac:picMkLst>
        </pc:picChg>
        <pc:picChg chg="add mod">
          <ac:chgData name="KOBAYASHI Reiji" userId="6a7beca970407859" providerId="LiveId" clId="{A7C8191B-0B47-4243-93BB-EE70F71CF1EC}" dt="2019-06-18T15:16:06.535" v="146" actId="1076"/>
          <ac:picMkLst>
            <pc:docMk/>
            <pc:sldMk cId="4194968346" sldId="297"/>
            <ac:picMk id="9" creationId="{00DE3D6F-E140-4030-A763-73DE1C1FFC50}"/>
          </ac:picMkLst>
        </pc:picChg>
        <pc:picChg chg="add mod ord">
          <ac:chgData name="KOBAYASHI Reiji" userId="6a7beca970407859" providerId="LiveId" clId="{A7C8191B-0B47-4243-93BB-EE70F71CF1EC}" dt="2019-06-18T15:16:46.375" v="150" actId="167"/>
          <ac:picMkLst>
            <pc:docMk/>
            <pc:sldMk cId="4194968346" sldId="297"/>
            <ac:picMk id="10" creationId="{A2408D60-418D-4769-8FC3-68970677D404}"/>
          </ac:picMkLst>
        </pc:picChg>
      </pc:sldChg>
      <pc:sldChg chg="addSp delSp modSp">
        <pc:chgData name="KOBAYASHI Reiji" userId="6a7beca970407859" providerId="LiveId" clId="{A7C8191B-0B47-4243-93BB-EE70F71CF1EC}" dt="2019-06-18T19:19:33.578" v="2751" actId="1076"/>
        <pc:sldMkLst>
          <pc:docMk/>
          <pc:sldMk cId="3108262187" sldId="298"/>
        </pc:sldMkLst>
        <pc:spChg chg="add mod">
          <ac:chgData name="KOBAYASHI Reiji" userId="6a7beca970407859" providerId="LiveId" clId="{A7C8191B-0B47-4243-93BB-EE70F71CF1EC}" dt="2019-06-18T19:13:25.017" v="2721" actId="20577"/>
          <ac:spMkLst>
            <pc:docMk/>
            <pc:sldMk cId="3108262187" sldId="298"/>
            <ac:spMk id="31" creationId="{7EC97359-760B-450D-B4DA-62572ED3782B}"/>
          </ac:spMkLst>
        </pc:spChg>
        <pc:spChg chg="mod">
          <ac:chgData name="KOBAYASHI Reiji" userId="6a7beca970407859" providerId="LiveId" clId="{A7C8191B-0B47-4243-93BB-EE70F71CF1EC}" dt="2019-06-18T19:12:59.982" v="2714" actId="1076"/>
          <ac:spMkLst>
            <pc:docMk/>
            <pc:sldMk cId="3108262187" sldId="298"/>
            <ac:spMk id="45" creationId="{05B38704-40CC-456E-A1F1-8908CB480FA7}"/>
          </ac:spMkLst>
        </pc:spChg>
        <pc:spChg chg="mod">
          <ac:chgData name="KOBAYASHI Reiji" userId="6a7beca970407859" providerId="LiveId" clId="{A7C8191B-0B47-4243-93BB-EE70F71CF1EC}" dt="2019-06-18T19:13:05.499" v="2715" actId="1076"/>
          <ac:spMkLst>
            <pc:docMk/>
            <pc:sldMk cId="3108262187" sldId="298"/>
            <ac:spMk id="46" creationId="{0ABC0474-8ED5-4EAD-82C4-20D92EE58F4A}"/>
          </ac:spMkLst>
        </pc:spChg>
        <pc:spChg chg="mod">
          <ac:chgData name="KOBAYASHI Reiji" userId="6a7beca970407859" providerId="LiveId" clId="{A7C8191B-0B47-4243-93BB-EE70F71CF1EC}" dt="2019-06-18T19:13:12.359" v="2716" actId="1076"/>
          <ac:spMkLst>
            <pc:docMk/>
            <pc:sldMk cId="3108262187" sldId="298"/>
            <ac:spMk id="47" creationId="{CAA3073C-1D69-4D89-9C58-9AD913F59E83}"/>
          </ac:spMkLst>
        </pc:spChg>
        <pc:grpChg chg="add mod">
          <ac:chgData name="KOBAYASHI Reiji" userId="6a7beca970407859" providerId="LiveId" clId="{A7C8191B-0B47-4243-93BB-EE70F71CF1EC}" dt="2019-06-18T19:19:33.578" v="2751" actId="1076"/>
          <ac:grpSpMkLst>
            <pc:docMk/>
            <pc:sldMk cId="3108262187" sldId="298"/>
            <ac:grpSpMk id="39" creationId="{147F3A12-C944-4D91-AB24-F67DDE9D77E1}"/>
          </ac:grpSpMkLst>
        </pc:grpChg>
        <pc:grpChg chg="del">
          <ac:chgData name="KOBAYASHI Reiji" userId="6a7beca970407859" providerId="LiveId" clId="{A7C8191B-0B47-4243-93BB-EE70F71CF1EC}" dt="2019-06-18T19:17:59.664" v="2746" actId="478"/>
          <ac:grpSpMkLst>
            <pc:docMk/>
            <pc:sldMk cId="3108262187" sldId="298"/>
            <ac:grpSpMk id="53" creationId="{F02C25CD-BADC-4597-B302-8E419A04051C}"/>
          </ac:grpSpMkLst>
        </pc:grpChg>
        <pc:picChg chg="mod">
          <ac:chgData name="KOBAYASHI Reiji" userId="6a7beca970407859" providerId="LiveId" clId="{A7C8191B-0B47-4243-93BB-EE70F71CF1EC}" dt="2019-06-18T19:08:57.951" v="2711" actId="14826"/>
          <ac:picMkLst>
            <pc:docMk/>
            <pc:sldMk cId="3108262187" sldId="298"/>
            <ac:picMk id="3" creationId="{8A583733-23FC-4F5D-AA4B-6EEAEA351A47}"/>
          </ac:picMkLst>
        </pc:picChg>
        <pc:picChg chg="mod ord">
          <ac:chgData name="KOBAYASHI Reiji" userId="6a7beca970407859" providerId="LiveId" clId="{A7C8191B-0B47-4243-93BB-EE70F71CF1EC}" dt="2019-06-18T19:12:49.918" v="2713" actId="14826"/>
          <ac:picMkLst>
            <pc:docMk/>
            <pc:sldMk cId="3108262187" sldId="298"/>
            <ac:picMk id="4" creationId="{D51A2B8F-CE92-4AAD-A5E4-C700DD466869}"/>
          </ac:picMkLst>
        </pc:picChg>
        <pc:cxnChg chg="mod">
          <ac:chgData name="KOBAYASHI Reiji" userId="6a7beca970407859" providerId="LiveId" clId="{A7C8191B-0B47-4243-93BB-EE70F71CF1EC}" dt="2019-06-18T19:14:35.504" v="2727" actId="14100"/>
          <ac:cxnSpMkLst>
            <pc:docMk/>
            <pc:sldMk cId="3108262187" sldId="298"/>
            <ac:cxnSpMk id="23" creationId="{E49F578D-8ECD-4E30-860E-250AD99FFFE3}"/>
          </ac:cxnSpMkLst>
        </pc:cxnChg>
        <pc:cxnChg chg="mod">
          <ac:chgData name="KOBAYASHI Reiji" userId="6a7beca970407859" providerId="LiveId" clId="{A7C8191B-0B47-4243-93BB-EE70F71CF1EC}" dt="2019-06-18T19:14:26.222" v="2725" actId="14100"/>
          <ac:cxnSpMkLst>
            <pc:docMk/>
            <pc:sldMk cId="3108262187" sldId="298"/>
            <ac:cxnSpMk id="28" creationId="{997C480A-75D2-4E3F-9A2F-97C862B78BB2}"/>
          </ac:cxnSpMkLst>
        </pc:cxnChg>
      </pc:sldChg>
      <pc:sldChg chg="addSp delSp modSp">
        <pc:chgData name="KOBAYASHI Reiji" userId="6a7beca970407859" providerId="LiveId" clId="{A7C8191B-0B47-4243-93BB-EE70F71CF1EC}" dt="2019-06-18T18:39:55.843" v="2584" actId="14100"/>
        <pc:sldMkLst>
          <pc:docMk/>
          <pc:sldMk cId="1859156216" sldId="299"/>
        </pc:sldMkLst>
        <pc:spChg chg="mod">
          <ac:chgData name="KOBAYASHI Reiji" userId="6a7beca970407859" providerId="LiveId" clId="{A7C8191B-0B47-4243-93BB-EE70F71CF1EC}" dt="2019-06-18T18:25:12.426" v="2299" actId="20577"/>
          <ac:spMkLst>
            <pc:docMk/>
            <pc:sldMk cId="1859156216" sldId="299"/>
            <ac:spMk id="2" creationId="{CB4874CE-90D3-44EC-AA1D-F9EEC044F3FB}"/>
          </ac:spMkLst>
        </pc:spChg>
        <pc:spChg chg="del">
          <ac:chgData name="KOBAYASHI Reiji" userId="6a7beca970407859" providerId="LiveId" clId="{A7C8191B-0B47-4243-93BB-EE70F71CF1EC}" dt="2019-06-18T18:38:37.135" v="2560" actId="478"/>
          <ac:spMkLst>
            <pc:docMk/>
            <pc:sldMk cId="1859156216" sldId="299"/>
            <ac:spMk id="5" creationId="{D13CA569-E979-4BD5-8FF8-96415B8E3CF7}"/>
          </ac:spMkLst>
        </pc:spChg>
        <pc:spChg chg="mod">
          <ac:chgData name="KOBAYASHI Reiji" userId="6a7beca970407859" providerId="LiveId" clId="{A7C8191B-0B47-4243-93BB-EE70F71CF1EC}" dt="2019-06-18T18:39:50.502" v="2583" actId="948"/>
          <ac:spMkLst>
            <pc:docMk/>
            <pc:sldMk cId="1859156216" sldId="299"/>
            <ac:spMk id="11" creationId="{0F51FACE-86A4-4C3F-9E1B-DBD03421777D}"/>
          </ac:spMkLst>
        </pc:spChg>
        <pc:spChg chg="mod">
          <ac:chgData name="KOBAYASHI Reiji" userId="6a7beca970407859" providerId="LiveId" clId="{A7C8191B-0B47-4243-93BB-EE70F71CF1EC}" dt="2019-06-18T18:25:25.509" v="2304" actId="14100"/>
          <ac:spMkLst>
            <pc:docMk/>
            <pc:sldMk cId="1859156216" sldId="299"/>
            <ac:spMk id="16" creationId="{32194211-5A37-463E-AC9D-3ECAD401D87B}"/>
          </ac:spMkLst>
        </pc:spChg>
        <pc:picChg chg="del">
          <ac:chgData name="KOBAYASHI Reiji" userId="6a7beca970407859" providerId="LiveId" clId="{A7C8191B-0B47-4243-93BB-EE70F71CF1EC}" dt="2019-06-18T18:38:17.658" v="2556" actId="478"/>
          <ac:picMkLst>
            <pc:docMk/>
            <pc:sldMk cId="1859156216" sldId="299"/>
            <ac:picMk id="3" creationId="{E1B95FC1-D7E0-4B42-8F19-61F93E319787}"/>
          </ac:picMkLst>
        </pc:picChg>
        <pc:picChg chg="del">
          <ac:chgData name="KOBAYASHI Reiji" userId="6a7beca970407859" providerId="LiveId" clId="{A7C8191B-0B47-4243-93BB-EE70F71CF1EC}" dt="2019-06-18T18:25:08.984" v="2296" actId="478"/>
          <ac:picMkLst>
            <pc:docMk/>
            <pc:sldMk cId="1859156216" sldId="299"/>
            <ac:picMk id="4" creationId="{5EDAFA82-2D62-4C27-9AA0-DBFBA2AD6E68}"/>
          </ac:picMkLst>
        </pc:picChg>
        <pc:picChg chg="add mod">
          <ac:chgData name="KOBAYASHI Reiji" userId="6a7beca970407859" providerId="LiveId" clId="{A7C8191B-0B47-4243-93BB-EE70F71CF1EC}" dt="2019-06-18T18:39:55.843" v="2584" actId="14100"/>
          <ac:picMkLst>
            <pc:docMk/>
            <pc:sldMk cId="1859156216" sldId="299"/>
            <ac:picMk id="6" creationId="{67A382D1-6A9E-4245-BC89-78679A13409B}"/>
          </ac:picMkLst>
        </pc:picChg>
      </pc:sldChg>
      <pc:sldChg chg="addSp modSp del">
        <pc:chgData name="KOBAYASHI Reiji" userId="6a7beca970407859" providerId="LiveId" clId="{A7C8191B-0B47-4243-93BB-EE70F71CF1EC}" dt="2019-06-18T19:18:54.134" v="2749" actId="2696"/>
        <pc:sldMkLst>
          <pc:docMk/>
          <pc:sldMk cId="1413314808" sldId="300"/>
        </pc:sldMkLst>
        <pc:grpChg chg="add mod">
          <ac:chgData name="KOBAYASHI Reiji" userId="6a7beca970407859" providerId="LiveId" clId="{A7C8191B-0B47-4243-93BB-EE70F71CF1EC}" dt="2019-06-18T19:15:12.247" v="2730" actId="164"/>
          <ac:grpSpMkLst>
            <pc:docMk/>
            <pc:sldMk cId="1413314808" sldId="300"/>
            <ac:grpSpMk id="8" creationId="{0BE49080-A972-4D47-BB98-CDAE69A0E8C5}"/>
          </ac:grpSpMkLst>
        </pc:grpChg>
        <pc:cxnChg chg="mod">
          <ac:chgData name="KOBAYASHI Reiji" userId="6a7beca970407859" providerId="LiveId" clId="{A7C8191B-0B47-4243-93BB-EE70F71CF1EC}" dt="2019-06-18T19:15:12.247" v="2730" actId="164"/>
          <ac:cxnSpMkLst>
            <pc:docMk/>
            <pc:sldMk cId="1413314808" sldId="300"/>
            <ac:cxnSpMk id="9" creationId="{DF30DD23-C762-4C2B-B2BC-7BDD293B10F0}"/>
          </ac:cxnSpMkLst>
        </pc:cxnChg>
        <pc:cxnChg chg="mod">
          <ac:chgData name="KOBAYASHI Reiji" userId="6a7beca970407859" providerId="LiveId" clId="{A7C8191B-0B47-4243-93BB-EE70F71CF1EC}" dt="2019-06-18T19:15:12.247" v="2730" actId="164"/>
          <ac:cxnSpMkLst>
            <pc:docMk/>
            <pc:sldMk cId="1413314808" sldId="300"/>
            <ac:cxnSpMk id="53" creationId="{A3C1D0CE-58CE-4C2D-9E46-2032274E5779}"/>
          </ac:cxnSpMkLst>
        </pc:cxnChg>
        <pc:cxnChg chg="mod">
          <ac:chgData name="KOBAYASHI Reiji" userId="6a7beca970407859" providerId="LiveId" clId="{A7C8191B-0B47-4243-93BB-EE70F71CF1EC}" dt="2019-06-18T19:15:12.247" v="2730" actId="164"/>
          <ac:cxnSpMkLst>
            <pc:docMk/>
            <pc:sldMk cId="1413314808" sldId="300"/>
            <ac:cxnSpMk id="54" creationId="{9403E2FA-6EC2-4589-9C60-8A0708D759BA}"/>
          </ac:cxnSpMkLst>
        </pc:cxnChg>
        <pc:cxnChg chg="mod">
          <ac:chgData name="KOBAYASHI Reiji" userId="6a7beca970407859" providerId="LiveId" clId="{A7C8191B-0B47-4243-93BB-EE70F71CF1EC}" dt="2019-06-18T19:15:12.247" v="2730" actId="164"/>
          <ac:cxnSpMkLst>
            <pc:docMk/>
            <pc:sldMk cId="1413314808" sldId="300"/>
            <ac:cxnSpMk id="55" creationId="{0AD579E9-99AB-4BAD-8AEB-486B4664A5DB}"/>
          </ac:cxnSpMkLst>
        </pc:cxnChg>
        <pc:cxnChg chg="mod">
          <ac:chgData name="KOBAYASHI Reiji" userId="6a7beca970407859" providerId="LiveId" clId="{A7C8191B-0B47-4243-93BB-EE70F71CF1EC}" dt="2019-06-18T19:15:12.247" v="2730" actId="164"/>
          <ac:cxnSpMkLst>
            <pc:docMk/>
            <pc:sldMk cId="1413314808" sldId="300"/>
            <ac:cxnSpMk id="56" creationId="{23F2145D-A549-49CD-AE83-F2608709B92B}"/>
          </ac:cxnSpMkLst>
        </pc:cxnChg>
        <pc:cxnChg chg="mod">
          <ac:chgData name="KOBAYASHI Reiji" userId="6a7beca970407859" providerId="LiveId" clId="{A7C8191B-0B47-4243-93BB-EE70F71CF1EC}" dt="2019-06-18T19:15:12.247" v="2730" actId="164"/>
          <ac:cxnSpMkLst>
            <pc:docMk/>
            <pc:sldMk cId="1413314808" sldId="300"/>
            <ac:cxnSpMk id="57" creationId="{08D0EE35-18C0-4902-BA45-71DF7A00A7CF}"/>
          </ac:cxnSpMkLst>
        </pc:cxnChg>
        <pc:cxnChg chg="mod">
          <ac:chgData name="KOBAYASHI Reiji" userId="6a7beca970407859" providerId="LiveId" clId="{A7C8191B-0B47-4243-93BB-EE70F71CF1EC}" dt="2019-06-18T19:15:12.247" v="2730" actId="164"/>
          <ac:cxnSpMkLst>
            <pc:docMk/>
            <pc:sldMk cId="1413314808" sldId="300"/>
            <ac:cxnSpMk id="58" creationId="{FB535DC7-15B5-4C54-ACB2-A1B934FA21D1}"/>
          </ac:cxnSpMkLst>
        </pc:cxnChg>
        <pc:cxnChg chg="mod">
          <ac:chgData name="KOBAYASHI Reiji" userId="6a7beca970407859" providerId="LiveId" clId="{A7C8191B-0B47-4243-93BB-EE70F71CF1EC}" dt="2019-06-18T19:15:12.247" v="2730" actId="164"/>
          <ac:cxnSpMkLst>
            <pc:docMk/>
            <pc:sldMk cId="1413314808" sldId="300"/>
            <ac:cxnSpMk id="59" creationId="{98D9A3E0-3D7F-4591-9F76-B6BB46F93379}"/>
          </ac:cxnSpMkLst>
        </pc:cxnChg>
        <pc:cxnChg chg="mod">
          <ac:chgData name="KOBAYASHI Reiji" userId="6a7beca970407859" providerId="LiveId" clId="{A7C8191B-0B47-4243-93BB-EE70F71CF1EC}" dt="2019-06-18T19:15:12.247" v="2730" actId="164"/>
          <ac:cxnSpMkLst>
            <pc:docMk/>
            <pc:sldMk cId="1413314808" sldId="300"/>
            <ac:cxnSpMk id="60" creationId="{96D4DA9B-1A7D-4941-A454-AFE2DC309F84}"/>
          </ac:cxnSpMkLst>
        </pc:cxnChg>
        <pc:cxnChg chg="mod">
          <ac:chgData name="KOBAYASHI Reiji" userId="6a7beca970407859" providerId="LiveId" clId="{A7C8191B-0B47-4243-93BB-EE70F71CF1EC}" dt="2019-06-18T19:15:12.247" v="2730" actId="164"/>
          <ac:cxnSpMkLst>
            <pc:docMk/>
            <pc:sldMk cId="1413314808" sldId="300"/>
            <ac:cxnSpMk id="61" creationId="{3A13A51A-C6B2-405C-B1BD-BCE3E2489B16}"/>
          </ac:cxnSpMkLst>
        </pc:cxnChg>
        <pc:cxnChg chg="mod">
          <ac:chgData name="KOBAYASHI Reiji" userId="6a7beca970407859" providerId="LiveId" clId="{A7C8191B-0B47-4243-93BB-EE70F71CF1EC}" dt="2019-06-18T19:15:12.247" v="2730" actId="164"/>
          <ac:cxnSpMkLst>
            <pc:docMk/>
            <pc:sldMk cId="1413314808" sldId="300"/>
            <ac:cxnSpMk id="62" creationId="{3DDBB135-7292-4BC6-AC59-6ACDC075B3B4}"/>
          </ac:cxnSpMkLst>
        </pc:cxnChg>
        <pc:cxnChg chg="mod">
          <ac:chgData name="KOBAYASHI Reiji" userId="6a7beca970407859" providerId="LiveId" clId="{A7C8191B-0B47-4243-93BB-EE70F71CF1EC}" dt="2019-06-18T19:15:12.247" v="2730" actId="164"/>
          <ac:cxnSpMkLst>
            <pc:docMk/>
            <pc:sldMk cId="1413314808" sldId="300"/>
            <ac:cxnSpMk id="63" creationId="{DC358D8D-33F9-4C27-982D-5B2F40E2EA26}"/>
          </ac:cxnSpMkLst>
        </pc:cxnChg>
        <pc:cxnChg chg="mod">
          <ac:chgData name="KOBAYASHI Reiji" userId="6a7beca970407859" providerId="LiveId" clId="{A7C8191B-0B47-4243-93BB-EE70F71CF1EC}" dt="2019-06-18T19:15:12.247" v="2730" actId="164"/>
          <ac:cxnSpMkLst>
            <pc:docMk/>
            <pc:sldMk cId="1413314808" sldId="300"/>
            <ac:cxnSpMk id="64" creationId="{D87B5709-915C-4F2E-A304-05AFF4B33B76}"/>
          </ac:cxnSpMkLst>
        </pc:cxnChg>
        <pc:cxnChg chg="mod">
          <ac:chgData name="KOBAYASHI Reiji" userId="6a7beca970407859" providerId="LiveId" clId="{A7C8191B-0B47-4243-93BB-EE70F71CF1EC}" dt="2019-06-18T19:15:12.247" v="2730" actId="164"/>
          <ac:cxnSpMkLst>
            <pc:docMk/>
            <pc:sldMk cId="1413314808" sldId="300"/>
            <ac:cxnSpMk id="65" creationId="{E4ED63BA-FD57-4950-B7C8-931AA3E65A00}"/>
          </ac:cxnSpMkLst>
        </pc:cxnChg>
      </pc:sldChg>
      <pc:sldChg chg="addSp delSp modSp add">
        <pc:chgData name="KOBAYASHI Reiji" userId="6a7beca970407859" providerId="LiveId" clId="{A7C8191B-0B47-4243-93BB-EE70F71CF1EC}" dt="2019-06-18T17:23:34.623" v="2048" actId="1076"/>
        <pc:sldMkLst>
          <pc:docMk/>
          <pc:sldMk cId="3588128510" sldId="301"/>
        </pc:sldMkLst>
        <pc:spChg chg="del">
          <ac:chgData name="KOBAYASHI Reiji" userId="6a7beca970407859" providerId="LiveId" clId="{A7C8191B-0B47-4243-93BB-EE70F71CF1EC}" dt="2019-06-18T15:42:17.126" v="563" actId="478"/>
          <ac:spMkLst>
            <pc:docMk/>
            <pc:sldMk cId="3588128510" sldId="301"/>
            <ac:spMk id="19" creationId="{AD8C1AE8-EB81-42B9-B6E5-30C3D022A97E}"/>
          </ac:spMkLst>
        </pc:spChg>
        <pc:spChg chg="mod">
          <ac:chgData name="KOBAYASHI Reiji" userId="6a7beca970407859" providerId="LiveId" clId="{A7C8191B-0B47-4243-93BB-EE70F71CF1EC}" dt="2019-06-18T15:44:32.362" v="582" actId="1076"/>
          <ac:spMkLst>
            <pc:docMk/>
            <pc:sldMk cId="3588128510" sldId="301"/>
            <ac:spMk id="21" creationId="{A86F620D-EDC9-412E-A3BF-C500BA23C274}"/>
          </ac:spMkLst>
        </pc:spChg>
        <pc:spChg chg="mod">
          <ac:chgData name="KOBAYASHI Reiji" userId="6a7beca970407859" providerId="LiveId" clId="{A7C8191B-0B47-4243-93BB-EE70F71CF1EC}" dt="2019-06-18T15:44:27.802" v="581" actId="1076"/>
          <ac:spMkLst>
            <pc:docMk/>
            <pc:sldMk cId="3588128510" sldId="301"/>
            <ac:spMk id="22" creationId="{84EB0337-4E82-4D6E-94D6-5F9D3A75C2A1}"/>
          </ac:spMkLst>
        </pc:spChg>
        <pc:spChg chg="del">
          <ac:chgData name="KOBAYASHI Reiji" userId="6a7beca970407859" providerId="LiveId" clId="{A7C8191B-0B47-4243-93BB-EE70F71CF1EC}" dt="2019-06-18T15:42:03.828" v="560" actId="478"/>
          <ac:spMkLst>
            <pc:docMk/>
            <pc:sldMk cId="3588128510" sldId="301"/>
            <ac:spMk id="23" creationId="{0765FAB7-5C55-47F4-AC8E-878DB4C6FF1A}"/>
          </ac:spMkLst>
        </pc:spChg>
        <pc:spChg chg="del">
          <ac:chgData name="KOBAYASHI Reiji" userId="6a7beca970407859" providerId="LiveId" clId="{A7C8191B-0B47-4243-93BB-EE70F71CF1EC}" dt="2019-06-18T15:42:10.053" v="562" actId="478"/>
          <ac:spMkLst>
            <pc:docMk/>
            <pc:sldMk cId="3588128510" sldId="301"/>
            <ac:spMk id="24" creationId="{A65362E1-419D-4BDF-A4C2-FD6C53EC80E0}"/>
          </ac:spMkLst>
        </pc:spChg>
        <pc:spChg chg="mod">
          <ac:chgData name="KOBAYASHI Reiji" userId="6a7beca970407859" providerId="LiveId" clId="{A7C8191B-0B47-4243-93BB-EE70F71CF1EC}" dt="2019-06-18T15:55:24.060" v="806" actId="1076"/>
          <ac:spMkLst>
            <pc:docMk/>
            <pc:sldMk cId="3588128510" sldId="301"/>
            <ac:spMk id="27" creationId="{79EF334A-9404-4D6B-91AC-28C41409C09C}"/>
          </ac:spMkLst>
        </pc:spChg>
        <pc:spChg chg="del">
          <ac:chgData name="KOBAYASHI Reiji" userId="6a7beca970407859" providerId="LiveId" clId="{A7C8191B-0B47-4243-93BB-EE70F71CF1EC}" dt="2019-06-18T15:42:20.468" v="564" actId="478"/>
          <ac:spMkLst>
            <pc:docMk/>
            <pc:sldMk cId="3588128510" sldId="301"/>
            <ac:spMk id="30" creationId="{8B521491-5462-48C7-A20D-D7C2BDABE239}"/>
          </ac:spMkLst>
        </pc:spChg>
        <pc:spChg chg="del">
          <ac:chgData name="KOBAYASHI Reiji" userId="6a7beca970407859" providerId="LiveId" clId="{A7C8191B-0B47-4243-93BB-EE70F71CF1EC}" dt="2019-06-18T15:42:07.143" v="561" actId="478"/>
          <ac:spMkLst>
            <pc:docMk/>
            <pc:sldMk cId="3588128510" sldId="301"/>
            <ac:spMk id="33" creationId="{A8ED3F1E-F1CA-40F2-A9C7-1EEDF213E407}"/>
          </ac:spMkLst>
        </pc:spChg>
        <pc:spChg chg="del">
          <ac:chgData name="KOBAYASHI Reiji" userId="6a7beca970407859" providerId="LiveId" clId="{A7C8191B-0B47-4243-93BB-EE70F71CF1EC}" dt="2019-06-18T15:42:23.673" v="565" actId="478"/>
          <ac:spMkLst>
            <pc:docMk/>
            <pc:sldMk cId="3588128510" sldId="301"/>
            <ac:spMk id="34" creationId="{774554EA-9778-46D0-9AAF-F268348374AC}"/>
          </ac:spMkLst>
        </pc:spChg>
        <pc:spChg chg="add mod">
          <ac:chgData name="KOBAYASHI Reiji" userId="6a7beca970407859" providerId="LiveId" clId="{A7C8191B-0B47-4243-93BB-EE70F71CF1EC}" dt="2019-06-18T16:43:18.962" v="1234" actId="207"/>
          <ac:spMkLst>
            <pc:docMk/>
            <pc:sldMk cId="3588128510" sldId="301"/>
            <ac:spMk id="35" creationId="{9BE25E3F-B85D-4558-9AFC-3C9E93E25782}"/>
          </ac:spMkLst>
        </pc:spChg>
        <pc:spChg chg="add mod">
          <ac:chgData name="KOBAYASHI Reiji" userId="6a7beca970407859" providerId="LiveId" clId="{A7C8191B-0B47-4243-93BB-EE70F71CF1EC}" dt="2019-06-18T17:23:34.623" v="2048" actId="1076"/>
          <ac:spMkLst>
            <pc:docMk/>
            <pc:sldMk cId="3588128510" sldId="301"/>
            <ac:spMk id="36" creationId="{DDCD826A-F6A7-4B0E-AD92-11C500B8454A}"/>
          </ac:spMkLst>
        </pc:spChg>
        <pc:grpChg chg="mod">
          <ac:chgData name="KOBAYASHI Reiji" userId="6a7beca970407859" providerId="LiveId" clId="{A7C8191B-0B47-4243-93BB-EE70F71CF1EC}" dt="2019-06-18T15:48:56.394" v="598" actId="1076"/>
          <ac:grpSpMkLst>
            <pc:docMk/>
            <pc:sldMk cId="3588128510" sldId="301"/>
            <ac:grpSpMk id="14" creationId="{D7073445-3200-4FF3-863F-5B4E2ACE9703}"/>
          </ac:grpSpMkLst>
        </pc:grpChg>
        <pc:picChg chg="add mod ord">
          <ac:chgData name="KOBAYASHI Reiji" userId="6a7beca970407859" providerId="LiveId" clId="{A7C8191B-0B47-4243-93BB-EE70F71CF1EC}" dt="2019-06-18T16:17:35.544" v="1007" actId="1076"/>
          <ac:picMkLst>
            <pc:docMk/>
            <pc:sldMk cId="3588128510" sldId="301"/>
            <ac:picMk id="4" creationId="{FF77A94A-F0CD-4648-88B4-499975C78940}"/>
          </ac:picMkLst>
        </pc:picChg>
        <pc:picChg chg="del">
          <ac:chgData name="KOBAYASHI Reiji" userId="6a7beca970407859" providerId="LiveId" clId="{A7C8191B-0B47-4243-93BB-EE70F71CF1EC}" dt="2019-06-18T15:44:14.937" v="580" actId="478"/>
          <ac:picMkLst>
            <pc:docMk/>
            <pc:sldMk cId="3588128510" sldId="301"/>
            <ac:picMk id="8" creationId="{CFB1AFE4-C27B-4926-82B1-CED16B60A752}"/>
          </ac:picMkLst>
        </pc:picChg>
        <pc:cxnChg chg="mod">
          <ac:chgData name="KOBAYASHI Reiji" userId="6a7beca970407859" providerId="LiveId" clId="{A7C8191B-0B47-4243-93BB-EE70F71CF1EC}" dt="2019-06-18T16:21:57.220" v="1219" actId="14100"/>
          <ac:cxnSpMkLst>
            <pc:docMk/>
            <pc:sldMk cId="3588128510" sldId="301"/>
            <ac:cxnSpMk id="17" creationId="{2BDED468-420B-408E-8D20-EE9CBA3FE9AA}"/>
          </ac:cxnSpMkLst>
        </pc:cxnChg>
        <pc:cxnChg chg="del mod">
          <ac:chgData name="KOBAYASHI Reiji" userId="6a7beca970407859" providerId="LiveId" clId="{A7C8191B-0B47-4243-93BB-EE70F71CF1EC}" dt="2019-06-18T15:49:50.288" v="607" actId="478"/>
          <ac:cxnSpMkLst>
            <pc:docMk/>
            <pc:sldMk cId="3588128510" sldId="301"/>
            <ac:cxnSpMk id="20" creationId="{5D4DFC96-FB8D-40F8-B5AA-C0DA778458F1}"/>
          </ac:cxnSpMkLst>
        </pc:cxnChg>
        <pc:cxnChg chg="mod">
          <ac:chgData name="KOBAYASHI Reiji" userId="6a7beca970407859" providerId="LiveId" clId="{A7C8191B-0B47-4243-93BB-EE70F71CF1EC}" dt="2019-06-18T16:21:46.953" v="1217" actId="14100"/>
          <ac:cxnSpMkLst>
            <pc:docMk/>
            <pc:sldMk cId="3588128510" sldId="301"/>
            <ac:cxnSpMk id="25" creationId="{6A58F0F3-059A-45CA-B65B-E7486526FBD7}"/>
          </ac:cxnSpMkLst>
        </pc:cxnChg>
        <pc:cxnChg chg="mod">
          <ac:chgData name="KOBAYASHI Reiji" userId="6a7beca970407859" providerId="LiveId" clId="{A7C8191B-0B47-4243-93BB-EE70F71CF1EC}" dt="2019-06-18T16:21:54.126" v="1218" actId="14100"/>
          <ac:cxnSpMkLst>
            <pc:docMk/>
            <pc:sldMk cId="3588128510" sldId="301"/>
            <ac:cxnSpMk id="26" creationId="{A4E8BD46-1526-4AE9-A954-40398994372E}"/>
          </ac:cxnSpMkLst>
        </pc:cxnChg>
        <pc:cxnChg chg="del">
          <ac:chgData name="KOBAYASHI Reiji" userId="6a7beca970407859" providerId="LiveId" clId="{A7C8191B-0B47-4243-93BB-EE70F71CF1EC}" dt="2019-06-18T15:49:41.548" v="604" actId="478"/>
          <ac:cxnSpMkLst>
            <pc:docMk/>
            <pc:sldMk cId="3588128510" sldId="301"/>
            <ac:cxnSpMk id="28" creationId="{DDB67252-E773-449F-8A7B-E091360DC383}"/>
          </ac:cxnSpMkLst>
        </pc:cxnChg>
        <pc:cxnChg chg="del mod">
          <ac:chgData name="KOBAYASHI Reiji" userId="6a7beca970407859" providerId="LiveId" clId="{A7C8191B-0B47-4243-93BB-EE70F71CF1EC}" dt="2019-06-18T15:49:47.239" v="606" actId="478"/>
          <ac:cxnSpMkLst>
            <pc:docMk/>
            <pc:sldMk cId="3588128510" sldId="301"/>
            <ac:cxnSpMk id="31" creationId="{D20F678A-2485-426B-BC2A-7BC5D5B7691A}"/>
          </ac:cxnSpMkLst>
        </pc:cxnChg>
        <pc:cxnChg chg="del">
          <ac:chgData name="KOBAYASHI Reiji" userId="6a7beca970407859" providerId="LiveId" clId="{A7C8191B-0B47-4243-93BB-EE70F71CF1EC}" dt="2019-06-18T15:49:44.318" v="605" actId="478"/>
          <ac:cxnSpMkLst>
            <pc:docMk/>
            <pc:sldMk cId="3588128510" sldId="301"/>
            <ac:cxnSpMk id="32" creationId="{C31265E9-89F8-4848-9893-4455ACA44603}"/>
          </ac:cxnSpMkLst>
        </pc:cxnChg>
      </pc:sldChg>
      <pc:sldChg chg="add del">
        <pc:chgData name="KOBAYASHI Reiji" userId="6a7beca970407859" providerId="LiveId" clId="{A7C8191B-0B47-4243-93BB-EE70F71CF1EC}" dt="2019-06-18T18:20:47.119" v="2250" actId="2696"/>
        <pc:sldMkLst>
          <pc:docMk/>
          <pc:sldMk cId="1428190014" sldId="302"/>
        </pc:sldMkLst>
      </pc:sldChg>
      <pc:sldChg chg="addSp delSp modSp add">
        <pc:chgData name="KOBAYASHI Reiji" userId="6a7beca970407859" providerId="LiveId" clId="{A7C8191B-0B47-4243-93BB-EE70F71CF1EC}" dt="2019-06-18T19:45:19.714" v="3076" actId="1076"/>
        <pc:sldMkLst>
          <pc:docMk/>
          <pc:sldMk cId="3887921263" sldId="302"/>
        </pc:sldMkLst>
        <pc:spChg chg="mod">
          <ac:chgData name="KOBAYASHI Reiji" userId="6a7beca970407859" providerId="LiveId" clId="{A7C8191B-0B47-4243-93BB-EE70F71CF1EC}" dt="2019-06-18T19:33:44.862" v="2788" actId="20577"/>
          <ac:spMkLst>
            <pc:docMk/>
            <pc:sldMk cId="3887921263" sldId="302"/>
            <ac:spMk id="2" creationId="{04EDE0A4-E241-491D-814E-0BACD54F3854}"/>
          </ac:spMkLst>
        </pc:spChg>
        <pc:spChg chg="add mod">
          <ac:chgData name="KOBAYASHI Reiji" userId="6a7beca970407859" providerId="LiveId" clId="{A7C8191B-0B47-4243-93BB-EE70F71CF1EC}" dt="2019-06-18T19:44:34.664" v="3030" actId="1076"/>
          <ac:spMkLst>
            <pc:docMk/>
            <pc:sldMk cId="3887921263" sldId="302"/>
            <ac:spMk id="4" creationId="{024FBB57-B968-4AAE-B5FC-7E41CED9E958}"/>
          </ac:spMkLst>
        </pc:spChg>
        <pc:spChg chg="add mod">
          <ac:chgData name="KOBAYASHI Reiji" userId="6a7beca970407859" providerId="LiveId" clId="{A7C8191B-0B47-4243-93BB-EE70F71CF1EC}" dt="2019-06-18T19:44:20.268" v="3028" actId="1076"/>
          <ac:spMkLst>
            <pc:docMk/>
            <pc:sldMk cId="3887921263" sldId="302"/>
            <ac:spMk id="9" creationId="{8669116A-F713-4D6F-96E7-DEE3FCC2C766}"/>
          </ac:spMkLst>
        </pc:spChg>
        <pc:spChg chg="add mod">
          <ac:chgData name="KOBAYASHI Reiji" userId="6a7beca970407859" providerId="LiveId" clId="{A7C8191B-0B47-4243-93BB-EE70F71CF1EC}" dt="2019-06-18T19:45:07.969" v="3073" actId="20577"/>
          <ac:spMkLst>
            <pc:docMk/>
            <pc:sldMk cId="3887921263" sldId="302"/>
            <ac:spMk id="12" creationId="{76907AA8-6CE1-4D90-948A-6AA625CD86C8}"/>
          </ac:spMkLst>
        </pc:spChg>
        <pc:spChg chg="add mod">
          <ac:chgData name="KOBAYASHI Reiji" userId="6a7beca970407859" providerId="LiveId" clId="{A7C8191B-0B47-4243-93BB-EE70F71CF1EC}" dt="2019-06-18T19:45:19.714" v="3076" actId="1076"/>
          <ac:spMkLst>
            <pc:docMk/>
            <pc:sldMk cId="3887921263" sldId="302"/>
            <ac:spMk id="18" creationId="{1906A116-0B66-4E08-B55E-A1456C30E246}"/>
          </ac:spMkLst>
        </pc:spChg>
        <pc:spChg chg="add mod">
          <ac:chgData name="KOBAYASHI Reiji" userId="6a7beca970407859" providerId="LiveId" clId="{A7C8191B-0B47-4243-93BB-EE70F71CF1EC}" dt="2019-06-18T19:39:21.537" v="2988"/>
          <ac:spMkLst>
            <pc:docMk/>
            <pc:sldMk cId="3887921263" sldId="302"/>
            <ac:spMk id="19" creationId="{5AC87EF7-96DD-4785-90E0-8FE3DEB98561}"/>
          </ac:spMkLst>
        </pc:spChg>
        <pc:spChg chg="add del mod">
          <ac:chgData name="KOBAYASHI Reiji" userId="6a7beca970407859" providerId="LiveId" clId="{A7C8191B-0B47-4243-93BB-EE70F71CF1EC}" dt="2019-06-18T19:40:15.373" v="3009" actId="478"/>
          <ac:spMkLst>
            <pc:docMk/>
            <pc:sldMk cId="3887921263" sldId="302"/>
            <ac:spMk id="20" creationId="{5E875579-4122-4983-8DFF-4C84F759B835}"/>
          </ac:spMkLst>
        </pc:spChg>
        <pc:spChg chg="add del">
          <ac:chgData name="KOBAYASHI Reiji" userId="6a7beca970407859" providerId="LiveId" clId="{A7C8191B-0B47-4243-93BB-EE70F71CF1EC}" dt="2019-06-18T19:40:37.075" v="3011"/>
          <ac:spMkLst>
            <pc:docMk/>
            <pc:sldMk cId="3887921263" sldId="302"/>
            <ac:spMk id="21" creationId="{2254CADA-B9F7-44F9-AC9A-A05C72F686C8}"/>
          </ac:spMkLst>
        </pc:spChg>
        <pc:spChg chg="add mod">
          <ac:chgData name="KOBAYASHI Reiji" userId="6a7beca970407859" providerId="LiveId" clId="{A7C8191B-0B47-4243-93BB-EE70F71CF1EC}" dt="2019-06-18T19:44:23.895" v="3029" actId="1076"/>
          <ac:spMkLst>
            <pc:docMk/>
            <pc:sldMk cId="3887921263" sldId="302"/>
            <ac:spMk id="22" creationId="{53AB86F3-7B79-4957-8AAA-43A44E154DF3}"/>
          </ac:spMkLst>
        </pc:spChg>
        <pc:spChg chg="add del">
          <ac:chgData name="KOBAYASHI Reiji" userId="6a7beca970407859" providerId="LiveId" clId="{A7C8191B-0B47-4243-93BB-EE70F71CF1EC}" dt="2019-06-18T19:44:45.963" v="3032"/>
          <ac:spMkLst>
            <pc:docMk/>
            <pc:sldMk cId="3887921263" sldId="302"/>
            <ac:spMk id="23" creationId="{A3C895A3-477D-4C9B-BE1D-F55DEBFCEAB4}"/>
          </ac:spMkLst>
        </pc:spChg>
        <pc:spChg chg="add del">
          <ac:chgData name="KOBAYASHI Reiji" userId="6a7beca970407859" providerId="LiveId" clId="{A7C8191B-0B47-4243-93BB-EE70F71CF1EC}" dt="2019-06-18T19:44:49.246" v="3034"/>
          <ac:spMkLst>
            <pc:docMk/>
            <pc:sldMk cId="3887921263" sldId="302"/>
            <ac:spMk id="24" creationId="{404BD79D-9DC2-4534-8BA8-CE70413925AD}"/>
          </ac:spMkLst>
        </pc:spChg>
        <pc:picChg chg="add del mod">
          <ac:chgData name="KOBAYASHI Reiji" userId="6a7beca970407859" providerId="LiveId" clId="{A7C8191B-0B47-4243-93BB-EE70F71CF1EC}" dt="2019-06-18T19:27:03.532" v="2769" actId="478"/>
          <ac:picMkLst>
            <pc:docMk/>
            <pc:sldMk cId="3887921263" sldId="302"/>
            <ac:picMk id="3" creationId="{DBAF4419-7C36-4211-B870-C75A0ED27EE8}"/>
          </ac:picMkLst>
        </pc:picChg>
        <pc:picChg chg="add mod ord">
          <ac:chgData name="KOBAYASHI Reiji" userId="6a7beca970407859" providerId="LiveId" clId="{A7C8191B-0B47-4243-93BB-EE70F71CF1EC}" dt="2019-06-18T19:33:01.020" v="2781" actId="167"/>
          <ac:picMkLst>
            <pc:docMk/>
            <pc:sldMk cId="3887921263" sldId="302"/>
            <ac:picMk id="6" creationId="{3828301E-ACD9-4484-BD79-2ABDFE508257}"/>
          </ac:picMkLst>
        </pc:picChg>
        <pc:picChg chg="add mod">
          <ac:chgData name="KOBAYASHI Reiji" userId="6a7beca970407859" providerId="LiveId" clId="{A7C8191B-0B47-4243-93BB-EE70F71CF1EC}" dt="2019-06-18T19:34:59.773" v="2796" actId="1076"/>
          <ac:picMkLst>
            <pc:docMk/>
            <pc:sldMk cId="3887921263" sldId="302"/>
            <ac:picMk id="8" creationId="{5BFD658B-B57E-4F6D-9E53-28C86DF1E6BA}"/>
          </ac:picMkLst>
        </pc:picChg>
        <pc:cxnChg chg="add mod">
          <ac:chgData name="KOBAYASHI Reiji" userId="6a7beca970407859" providerId="LiveId" clId="{A7C8191B-0B47-4243-93BB-EE70F71CF1EC}" dt="2019-06-18T19:37:10.250" v="2813" actId="14100"/>
          <ac:cxnSpMkLst>
            <pc:docMk/>
            <pc:sldMk cId="3887921263" sldId="302"/>
            <ac:cxnSpMk id="11" creationId="{5EB721FB-EE6F-43B1-AFF9-68191E873F5D}"/>
          </ac:cxnSpMkLst>
        </pc:cxnChg>
        <pc:cxnChg chg="add del mod">
          <ac:chgData name="KOBAYASHI Reiji" userId="6a7beca970407859" providerId="LiveId" clId="{A7C8191B-0B47-4243-93BB-EE70F71CF1EC}" dt="2019-06-18T19:36:10.832" v="2803" actId="11529"/>
          <ac:cxnSpMkLst>
            <pc:docMk/>
            <pc:sldMk cId="3887921263" sldId="302"/>
            <ac:cxnSpMk id="14" creationId="{0CBE9952-F4FC-4C69-B9F9-7204A6775D04}"/>
          </ac:cxnSpMkLst>
        </pc:cxnChg>
        <pc:cxnChg chg="add mod">
          <ac:chgData name="KOBAYASHI Reiji" userId="6a7beca970407859" providerId="LiveId" clId="{A7C8191B-0B47-4243-93BB-EE70F71CF1EC}" dt="2019-06-18T19:45:13.713" v="3074" actId="1076"/>
          <ac:cxnSpMkLst>
            <pc:docMk/>
            <pc:sldMk cId="3887921263" sldId="302"/>
            <ac:cxnSpMk id="16" creationId="{0CCCF888-6CC5-4303-B533-8545A9223934}"/>
          </ac:cxnSpMkLst>
        </pc:cxnChg>
      </pc:sldChg>
      <pc:sldChg chg="addSp modSp add ord modTransition">
        <pc:chgData name="KOBAYASHI Reiji" userId="6a7beca970407859" providerId="LiveId" clId="{A7C8191B-0B47-4243-93BB-EE70F71CF1EC}" dt="2019-06-18T19:19:05.416" v="2750"/>
        <pc:sldMkLst>
          <pc:docMk/>
          <pc:sldMk cId="109850714" sldId="303"/>
        </pc:sldMkLst>
        <pc:grpChg chg="add mod">
          <ac:chgData name="KOBAYASHI Reiji" userId="6a7beca970407859" providerId="LiveId" clId="{A7C8191B-0B47-4243-93BB-EE70F71CF1EC}" dt="2019-06-18T19:17:20.720" v="2742" actId="1076"/>
          <ac:grpSpMkLst>
            <pc:docMk/>
            <pc:sldMk cId="109850714" sldId="303"/>
            <ac:grpSpMk id="34" creationId="{5BEF7695-EFCA-47F1-9E4A-A80AA7B1B256}"/>
          </ac:grpSpMkLst>
        </pc:grpChg>
        <pc:grpChg chg="mod">
          <ac:chgData name="KOBAYASHI Reiji" userId="6a7beca970407859" providerId="LiveId" clId="{A7C8191B-0B47-4243-93BB-EE70F71CF1EC}" dt="2019-06-18T19:17:48.381" v="2745" actId="14100"/>
          <ac:grpSpMkLst>
            <pc:docMk/>
            <pc:sldMk cId="109850714" sldId="303"/>
            <ac:grpSpMk id="53" creationId="{F02C25CD-BADC-4597-B302-8E419A04051C}"/>
          </ac:grpSpMkLst>
        </pc:grpChg>
        <pc:picChg chg="mod">
          <ac:chgData name="KOBAYASHI Reiji" userId="6a7beca970407859" providerId="LiveId" clId="{A7C8191B-0B47-4243-93BB-EE70F71CF1EC}" dt="2019-06-18T19:17:01.214" v="2740" actId="1076"/>
          <ac:picMkLst>
            <pc:docMk/>
            <pc:sldMk cId="109850714" sldId="303"/>
            <ac:picMk id="3" creationId="{8A583733-23FC-4F5D-AA4B-6EEAEA351A47}"/>
          </ac:picMkLst>
        </pc:picChg>
      </pc:sldChg>
    </pc:docChg>
  </pc:docChgLst>
  <pc:docChgLst>
    <pc:chgData name="KOBAYASHI Reiji" userId="6a7beca970407859" providerId="LiveId" clId="{C2099624-93D3-4444-9C1D-E7DED8824A1F}"/>
    <pc:docChg chg="modSld">
      <pc:chgData name="KOBAYASHI Reiji" userId="6a7beca970407859" providerId="LiveId" clId="{C2099624-93D3-4444-9C1D-E7DED8824A1F}" dt="2021-03-20T23:54:04.910" v="524" actId="1035"/>
      <pc:docMkLst>
        <pc:docMk/>
      </pc:docMkLst>
      <pc:sldChg chg="modSp mod">
        <pc:chgData name="KOBAYASHI Reiji" userId="6a7beca970407859" providerId="LiveId" clId="{C2099624-93D3-4444-9C1D-E7DED8824A1F}" dt="2021-03-20T17:39:51.834" v="281" actId="14100"/>
        <pc:sldMkLst>
          <pc:docMk/>
          <pc:sldMk cId="1912400941" sldId="288"/>
        </pc:sldMkLst>
        <pc:spChg chg="mod">
          <ac:chgData name="KOBAYASHI Reiji" userId="6a7beca970407859" providerId="LiveId" clId="{C2099624-93D3-4444-9C1D-E7DED8824A1F}" dt="2021-03-20T17:39:51.834" v="281" actId="14100"/>
          <ac:spMkLst>
            <pc:docMk/>
            <pc:sldMk cId="1912400941" sldId="288"/>
            <ac:spMk id="9" creationId="{06FCF526-1FC7-4351-9B12-40AB36D29B42}"/>
          </ac:spMkLst>
        </pc:spChg>
      </pc:sldChg>
      <pc:sldChg chg="addSp modSp mod">
        <pc:chgData name="KOBAYASHI Reiji" userId="6a7beca970407859" providerId="LiveId" clId="{C2099624-93D3-4444-9C1D-E7DED8824A1F}" dt="2021-03-20T23:54:04.910" v="524" actId="1035"/>
        <pc:sldMkLst>
          <pc:docMk/>
          <pc:sldMk cId="1255591680" sldId="289"/>
        </pc:sldMkLst>
        <pc:spChg chg="mod">
          <ac:chgData name="KOBAYASHI Reiji" userId="6a7beca970407859" providerId="LiveId" clId="{C2099624-93D3-4444-9C1D-E7DED8824A1F}" dt="2021-03-20T23:49:00.817" v="345" actId="1076"/>
          <ac:spMkLst>
            <pc:docMk/>
            <pc:sldMk cId="1255591680" sldId="289"/>
            <ac:spMk id="10" creationId="{58CC2627-E4C3-4F35-93C0-28472298117C}"/>
          </ac:spMkLst>
        </pc:spChg>
        <pc:spChg chg="add mod">
          <ac:chgData name="KOBAYASHI Reiji" userId="6a7beca970407859" providerId="LiveId" clId="{C2099624-93D3-4444-9C1D-E7DED8824A1F}" dt="2021-03-20T23:54:04.910" v="524" actId="1035"/>
          <ac:spMkLst>
            <pc:docMk/>
            <pc:sldMk cId="1255591680" sldId="289"/>
            <ac:spMk id="11" creationId="{FA98CA81-20F2-4624-B3BA-62B38DF980A8}"/>
          </ac:spMkLst>
        </pc:spChg>
        <pc:cxnChg chg="mod">
          <ac:chgData name="KOBAYASHI Reiji" userId="6a7beca970407859" providerId="LiveId" clId="{C2099624-93D3-4444-9C1D-E7DED8824A1F}" dt="2021-03-20T23:48:40.399" v="343" actId="1037"/>
          <ac:cxnSpMkLst>
            <pc:docMk/>
            <pc:sldMk cId="1255591680" sldId="289"/>
            <ac:cxnSpMk id="13" creationId="{D70E8355-E984-4106-9B85-D67ABFE597FC}"/>
          </ac:cxnSpMkLst>
        </pc:cxnChg>
      </pc:sldChg>
      <pc:sldChg chg="modSp mod">
        <pc:chgData name="KOBAYASHI Reiji" userId="6a7beca970407859" providerId="LiveId" clId="{C2099624-93D3-4444-9C1D-E7DED8824A1F}" dt="2021-03-20T17:40:51.606" v="289" actId="404"/>
        <pc:sldMkLst>
          <pc:docMk/>
          <pc:sldMk cId="3398404463" sldId="294"/>
        </pc:sldMkLst>
        <pc:spChg chg="mod">
          <ac:chgData name="KOBAYASHI Reiji" userId="6a7beca970407859" providerId="LiveId" clId="{C2099624-93D3-4444-9C1D-E7DED8824A1F}" dt="2021-03-20T17:40:51.606" v="289" actId="404"/>
          <ac:spMkLst>
            <pc:docMk/>
            <pc:sldMk cId="3398404463" sldId="294"/>
            <ac:spMk id="7" creationId="{99986D52-ACAF-482C-B277-B0319B4A7703}"/>
          </ac:spMkLst>
        </pc:spChg>
        <pc:spChg chg="mod">
          <ac:chgData name="KOBAYASHI Reiji" userId="6a7beca970407859" providerId="LiveId" clId="{C2099624-93D3-4444-9C1D-E7DED8824A1F}" dt="2021-03-20T17:38:58.051" v="279" actId="14100"/>
          <ac:spMkLst>
            <pc:docMk/>
            <pc:sldMk cId="3398404463" sldId="294"/>
            <ac:spMk id="10" creationId="{152410F6-5CB0-43D9-9333-C66F7FBA5605}"/>
          </ac:spMkLst>
        </pc:spChg>
        <pc:spChg chg="mod">
          <ac:chgData name="KOBAYASHI Reiji" userId="6a7beca970407859" providerId="LiveId" clId="{C2099624-93D3-4444-9C1D-E7DED8824A1F}" dt="2021-03-20T17:40:36.838" v="286" actId="1076"/>
          <ac:spMkLst>
            <pc:docMk/>
            <pc:sldMk cId="3398404463" sldId="294"/>
            <ac:spMk id="15" creationId="{06BB752C-8B1B-4319-B18A-284BBF6BD837}"/>
          </ac:spMkLst>
        </pc:spChg>
        <pc:picChg chg="mod">
          <ac:chgData name="KOBAYASHI Reiji" userId="6a7beca970407859" providerId="LiveId" clId="{C2099624-93D3-4444-9C1D-E7DED8824A1F}" dt="2021-03-20T17:40:33.177" v="285" actId="1076"/>
          <ac:picMkLst>
            <pc:docMk/>
            <pc:sldMk cId="3398404463" sldId="294"/>
            <ac:picMk id="6" creationId="{3442D0F5-F7A0-4092-BD2F-3EDD26BE17FA}"/>
          </ac:picMkLst>
        </pc:picChg>
        <pc:cxnChg chg="mod">
          <ac:chgData name="KOBAYASHI Reiji" userId="6a7beca970407859" providerId="LiveId" clId="{C2099624-93D3-4444-9C1D-E7DED8824A1F}" dt="2021-03-20T17:40:42.483" v="287" actId="14100"/>
          <ac:cxnSpMkLst>
            <pc:docMk/>
            <pc:sldMk cId="3398404463" sldId="294"/>
            <ac:cxnSpMk id="19" creationId="{C5D8E4CA-C6A7-401D-B94E-69603B6C3CD1}"/>
          </ac:cxnSpMkLst>
        </pc:cxnChg>
      </pc:sldChg>
      <pc:sldChg chg="modSp mod">
        <pc:chgData name="KOBAYASHI Reiji" userId="6a7beca970407859" providerId="LiveId" clId="{C2099624-93D3-4444-9C1D-E7DED8824A1F}" dt="2021-03-20T17:31:26.124" v="0" actId="14100"/>
        <pc:sldMkLst>
          <pc:docMk/>
          <pc:sldMk cId="4194968346" sldId="297"/>
        </pc:sldMkLst>
        <pc:spChg chg="mod">
          <ac:chgData name="KOBAYASHI Reiji" userId="6a7beca970407859" providerId="LiveId" clId="{C2099624-93D3-4444-9C1D-E7DED8824A1F}" dt="2021-03-20T17:31:26.124" v="0" actId="14100"/>
          <ac:spMkLst>
            <pc:docMk/>
            <pc:sldMk cId="4194968346" sldId="297"/>
            <ac:spMk id="11" creationId="{B6ED47A4-4CF7-4674-A1E4-4951B488EE53}"/>
          </ac:spMkLst>
        </pc:spChg>
      </pc:sldChg>
      <pc:sldChg chg="addSp delSp modSp mod">
        <pc:chgData name="KOBAYASHI Reiji" userId="6a7beca970407859" providerId="LiveId" clId="{C2099624-93D3-4444-9C1D-E7DED8824A1F}" dt="2021-03-20T23:44:34.881" v="306" actId="14100"/>
        <pc:sldMkLst>
          <pc:docMk/>
          <pc:sldMk cId="3588128510" sldId="301"/>
        </pc:sldMkLst>
        <pc:spChg chg="add del mod">
          <ac:chgData name="KOBAYASHI Reiji" userId="6a7beca970407859" providerId="LiveId" clId="{C2099624-93D3-4444-9C1D-E7DED8824A1F}" dt="2021-03-20T17:36:06.418" v="97"/>
          <ac:spMkLst>
            <pc:docMk/>
            <pc:sldMk cId="3588128510" sldId="301"/>
            <ac:spMk id="18" creationId="{F5027C26-1A33-442C-A541-901EBB9E35A4}"/>
          </ac:spMkLst>
        </pc:spChg>
        <pc:spChg chg="add mod">
          <ac:chgData name="KOBAYASHI Reiji" userId="6a7beca970407859" providerId="LiveId" clId="{C2099624-93D3-4444-9C1D-E7DED8824A1F}" dt="2021-03-20T23:44:23.032" v="304" actId="403"/>
          <ac:spMkLst>
            <pc:docMk/>
            <pc:sldMk cId="3588128510" sldId="301"/>
            <ac:spMk id="19" creationId="{1E459C16-739E-4CB0-B359-582C04454CFA}"/>
          </ac:spMkLst>
        </pc:spChg>
        <pc:spChg chg="mod">
          <ac:chgData name="KOBAYASHI Reiji" userId="6a7beca970407859" providerId="LiveId" clId="{C2099624-93D3-4444-9C1D-E7DED8824A1F}" dt="2021-03-20T23:44:15.890" v="303" actId="404"/>
          <ac:spMkLst>
            <pc:docMk/>
            <pc:sldMk cId="3588128510" sldId="301"/>
            <ac:spMk id="23" creationId="{35C6EE63-648F-4F0B-88A6-962C86BF639B}"/>
          </ac:spMkLst>
        </pc:spChg>
        <pc:spChg chg="mod">
          <ac:chgData name="KOBAYASHI Reiji" userId="6a7beca970407859" providerId="LiveId" clId="{C2099624-93D3-4444-9C1D-E7DED8824A1F}" dt="2021-03-20T23:44:32.042" v="305" actId="1076"/>
          <ac:spMkLst>
            <pc:docMk/>
            <pc:sldMk cId="3588128510" sldId="301"/>
            <ac:spMk id="27" creationId="{79EF334A-9404-4D6B-91AC-28C41409C09C}"/>
          </ac:spMkLst>
        </pc:spChg>
        <pc:spChg chg="mod">
          <ac:chgData name="KOBAYASHI Reiji" userId="6a7beca970407859" providerId="LiveId" clId="{C2099624-93D3-4444-9C1D-E7DED8824A1F}" dt="2021-03-20T17:37:59.074" v="242" actId="1036"/>
          <ac:spMkLst>
            <pc:docMk/>
            <pc:sldMk cId="3588128510" sldId="301"/>
            <ac:spMk id="35" creationId="{9BE25E3F-B85D-4558-9AFC-3C9E93E25782}"/>
          </ac:spMkLst>
        </pc:spChg>
        <pc:spChg chg="mod">
          <ac:chgData name="KOBAYASHI Reiji" userId="6a7beca970407859" providerId="LiveId" clId="{C2099624-93D3-4444-9C1D-E7DED8824A1F}" dt="2021-03-20T17:37:59.074" v="242" actId="1036"/>
          <ac:spMkLst>
            <pc:docMk/>
            <pc:sldMk cId="3588128510" sldId="301"/>
            <ac:spMk id="37" creationId="{06DEE373-9B6C-49DE-ADB2-32B289B076EC}"/>
          </ac:spMkLst>
        </pc:spChg>
        <pc:spChg chg="mod">
          <ac:chgData name="KOBAYASHI Reiji" userId="6a7beca970407859" providerId="LiveId" clId="{C2099624-93D3-4444-9C1D-E7DED8824A1F}" dt="2021-03-20T17:37:59.074" v="242" actId="1036"/>
          <ac:spMkLst>
            <pc:docMk/>
            <pc:sldMk cId="3588128510" sldId="301"/>
            <ac:spMk id="41" creationId="{4E28FE3D-B02A-49CF-9491-2403224B8C63}"/>
          </ac:spMkLst>
        </pc:spChg>
        <pc:grpChg chg="mod">
          <ac:chgData name="KOBAYASHI Reiji" userId="6a7beca970407859" providerId="LiveId" clId="{C2099624-93D3-4444-9C1D-E7DED8824A1F}" dt="2021-03-20T17:37:59.074" v="242" actId="1036"/>
          <ac:grpSpMkLst>
            <pc:docMk/>
            <pc:sldMk cId="3588128510" sldId="301"/>
            <ac:grpSpMk id="14" creationId="{D7073445-3200-4FF3-863F-5B4E2ACE9703}"/>
          </ac:grpSpMkLst>
        </pc:grpChg>
        <pc:picChg chg="mod">
          <ac:chgData name="KOBAYASHI Reiji" userId="6a7beca970407859" providerId="LiveId" clId="{C2099624-93D3-4444-9C1D-E7DED8824A1F}" dt="2021-03-20T17:37:59.074" v="242" actId="1036"/>
          <ac:picMkLst>
            <pc:docMk/>
            <pc:sldMk cId="3588128510" sldId="301"/>
            <ac:picMk id="4" creationId="{FF77A94A-F0CD-4648-88B4-499975C78940}"/>
          </ac:picMkLst>
        </pc:picChg>
        <pc:cxnChg chg="mod">
          <ac:chgData name="KOBAYASHI Reiji" userId="6a7beca970407859" providerId="LiveId" clId="{C2099624-93D3-4444-9C1D-E7DED8824A1F}" dt="2021-03-20T23:44:34.881" v="306" actId="14100"/>
          <ac:cxnSpMkLst>
            <pc:docMk/>
            <pc:sldMk cId="3588128510" sldId="301"/>
            <ac:cxnSpMk id="25" creationId="{6A58F0F3-059A-45CA-B65B-E7486526FBD7}"/>
          </ac:cxnSpMkLst>
        </pc:cxnChg>
        <pc:cxnChg chg="mod">
          <ac:chgData name="KOBAYASHI Reiji" userId="6a7beca970407859" providerId="LiveId" clId="{C2099624-93D3-4444-9C1D-E7DED8824A1F}" dt="2021-03-20T17:37:59.074" v="242" actId="1036"/>
          <ac:cxnSpMkLst>
            <pc:docMk/>
            <pc:sldMk cId="3588128510" sldId="301"/>
            <ac:cxnSpMk id="26" creationId="{A4E8BD46-1526-4AE9-A954-40398994372E}"/>
          </ac:cxnSpMkLst>
        </pc:cxnChg>
        <pc:cxnChg chg="mod">
          <ac:chgData name="KOBAYASHI Reiji" userId="6a7beca970407859" providerId="LiveId" clId="{C2099624-93D3-4444-9C1D-E7DED8824A1F}" dt="2021-03-20T17:37:59.074" v="242" actId="1036"/>
          <ac:cxnSpMkLst>
            <pc:docMk/>
            <pc:sldMk cId="3588128510" sldId="301"/>
            <ac:cxnSpMk id="32" creationId="{06533C49-44B0-4639-8B80-7E4E84AE7905}"/>
          </ac:cxnSpMkLst>
        </pc:cxnChg>
        <pc:cxnChg chg="mod">
          <ac:chgData name="KOBAYASHI Reiji" userId="6a7beca970407859" providerId="LiveId" clId="{C2099624-93D3-4444-9C1D-E7DED8824A1F}" dt="2021-03-20T17:37:59.074" v="242" actId="1036"/>
          <ac:cxnSpMkLst>
            <pc:docMk/>
            <pc:sldMk cId="3588128510" sldId="301"/>
            <ac:cxnSpMk id="42" creationId="{239800E1-7269-4C36-ADAB-B41AC49EB46D}"/>
          </ac:cxnSpMkLst>
        </pc:cxnChg>
      </pc:sldChg>
      <pc:sldChg chg="modSp mod">
        <pc:chgData name="KOBAYASHI Reiji" userId="6a7beca970407859" providerId="LiveId" clId="{C2099624-93D3-4444-9C1D-E7DED8824A1F}" dt="2021-03-20T23:45:55.827" v="311" actId="20577"/>
        <pc:sldMkLst>
          <pc:docMk/>
          <pc:sldMk cId="109850714" sldId="303"/>
        </pc:sldMkLst>
        <pc:spChg chg="mod">
          <ac:chgData name="KOBAYASHI Reiji" userId="6a7beca970407859" providerId="LiveId" clId="{C2099624-93D3-4444-9C1D-E7DED8824A1F}" dt="2021-03-20T23:45:55.827" v="311" actId="20577"/>
          <ac:spMkLst>
            <pc:docMk/>
            <pc:sldMk cId="109850714" sldId="303"/>
            <ac:spMk id="5" creationId="{66D6293C-B81F-40E5-9753-F6FDD776682A}"/>
          </ac:spMkLst>
        </pc:spChg>
        <pc:cxnChg chg="mod">
          <ac:chgData name="KOBAYASHI Reiji" userId="6a7beca970407859" providerId="LiveId" clId="{C2099624-93D3-4444-9C1D-E7DED8824A1F}" dt="2021-03-20T18:03:11.348" v="302" actId="1037"/>
          <ac:cxnSpMkLst>
            <pc:docMk/>
            <pc:sldMk cId="109850714" sldId="303"/>
            <ac:cxnSpMk id="28" creationId="{997C480A-75D2-4E3F-9A2F-97C862B78BB2}"/>
          </ac:cxnSpMkLst>
        </pc:cxnChg>
      </pc:sldChg>
      <pc:sldChg chg="modSp mod">
        <pc:chgData name="KOBAYASHI Reiji" userId="6a7beca970407859" providerId="LiveId" clId="{C2099624-93D3-4444-9C1D-E7DED8824A1F}" dt="2021-03-20T23:47:02.562" v="336" actId="20577"/>
        <pc:sldMkLst>
          <pc:docMk/>
          <pc:sldMk cId="2096324267" sldId="304"/>
        </pc:sldMkLst>
        <pc:spChg chg="mod">
          <ac:chgData name="KOBAYASHI Reiji" userId="6a7beca970407859" providerId="LiveId" clId="{C2099624-93D3-4444-9C1D-E7DED8824A1F}" dt="2021-03-20T23:47:02.562" v="336" actId="20577"/>
          <ac:spMkLst>
            <pc:docMk/>
            <pc:sldMk cId="2096324267" sldId="304"/>
            <ac:spMk id="8" creationId="{53F0DC38-5B93-4361-B9BA-59AF97B47D49}"/>
          </ac:spMkLst>
        </pc:spChg>
      </pc:sldChg>
    </pc:docChg>
  </pc:docChgLst>
  <pc:docChgLst>
    <pc:chgData name="Reiji KOBAYASHI" userId="6a7beca970407859" providerId="LiveId" clId="{5D57BFE7-A8EC-4446-B393-E0DC3971C93B}"/>
    <pc:docChg chg="modSld">
      <pc:chgData name="Reiji KOBAYASHI" userId="6a7beca970407859" providerId="LiveId" clId="{5D57BFE7-A8EC-4446-B393-E0DC3971C93B}" dt="2019-06-19T02:36:43.508" v="84"/>
      <pc:docMkLst>
        <pc:docMk/>
      </pc:docMkLst>
      <pc:sldChg chg="modSp">
        <pc:chgData name="Reiji KOBAYASHI" userId="6a7beca970407859" providerId="LiveId" clId="{5D57BFE7-A8EC-4446-B393-E0DC3971C93B}" dt="2019-06-19T02:36:07.258" v="69"/>
        <pc:sldMkLst>
          <pc:docMk/>
          <pc:sldMk cId="749193719" sldId="273"/>
        </pc:sldMkLst>
        <pc:spChg chg="mod">
          <ac:chgData name="Reiji KOBAYASHI" userId="6a7beca970407859" providerId="LiveId" clId="{5D57BFE7-A8EC-4446-B393-E0DC3971C93B}" dt="2019-06-19T02:36:07.258" v="69"/>
          <ac:spMkLst>
            <pc:docMk/>
            <pc:sldMk cId="749193719" sldId="273"/>
            <ac:spMk id="2" creationId="{DA9E17F9-EC1E-40B0-8C66-49516FE9881E}"/>
          </ac:spMkLst>
        </pc:spChg>
      </pc:sldChg>
      <pc:sldChg chg="modSp">
        <pc:chgData name="Reiji KOBAYASHI" userId="6a7beca970407859" providerId="LiveId" clId="{5D57BFE7-A8EC-4446-B393-E0DC3971C93B}" dt="2019-06-19T02:36:43.508" v="84"/>
        <pc:sldMkLst>
          <pc:docMk/>
          <pc:sldMk cId="1912400941" sldId="288"/>
        </pc:sldMkLst>
        <pc:spChg chg="mod">
          <ac:chgData name="Reiji KOBAYASHI" userId="6a7beca970407859" providerId="LiveId" clId="{5D57BFE7-A8EC-4446-B393-E0DC3971C93B}" dt="2019-06-19T02:36:43.508" v="84"/>
          <ac:spMkLst>
            <pc:docMk/>
            <pc:sldMk cId="1912400941" sldId="288"/>
            <ac:spMk id="23" creationId="{6E95F953-084E-4C50-989A-0BDA22CADC04}"/>
          </ac:spMkLst>
        </pc:spChg>
      </pc:sldChg>
      <pc:sldChg chg="delSp modSp">
        <pc:chgData name="Reiji KOBAYASHI" userId="6a7beca970407859" providerId="LiveId" clId="{5D57BFE7-A8EC-4446-B393-E0DC3971C93B}" dt="2019-06-19T02:02:36.446" v="18" actId="1038"/>
        <pc:sldMkLst>
          <pc:docMk/>
          <pc:sldMk cId="3887921263" sldId="302"/>
        </pc:sldMkLst>
        <pc:spChg chg="mod topLvl">
          <ac:chgData name="Reiji KOBAYASHI" userId="6a7beca970407859" providerId="LiveId" clId="{5D57BFE7-A8EC-4446-B393-E0DC3971C93B}" dt="2019-06-19T02:02:08.112" v="0" actId="165"/>
          <ac:spMkLst>
            <pc:docMk/>
            <pc:sldMk cId="3887921263" sldId="302"/>
            <ac:spMk id="12" creationId="{76907AA8-6CE1-4D90-948A-6AA625CD86C8}"/>
          </ac:spMkLst>
        </pc:spChg>
        <pc:spChg chg="mod topLvl">
          <ac:chgData name="Reiji KOBAYASHI" userId="6a7beca970407859" providerId="LiveId" clId="{5D57BFE7-A8EC-4446-B393-E0DC3971C93B}" dt="2019-06-19T02:02:08.112" v="0" actId="165"/>
          <ac:spMkLst>
            <pc:docMk/>
            <pc:sldMk cId="3887921263" sldId="302"/>
            <ac:spMk id="18" creationId="{1906A116-0B66-4E08-B55E-A1456C30E246}"/>
          </ac:spMkLst>
        </pc:spChg>
        <pc:spChg chg="mod topLvl">
          <ac:chgData name="Reiji KOBAYASHI" userId="6a7beca970407859" providerId="LiveId" clId="{5D57BFE7-A8EC-4446-B393-E0DC3971C93B}" dt="2019-06-19T02:02:08.112" v="0" actId="165"/>
          <ac:spMkLst>
            <pc:docMk/>
            <pc:sldMk cId="3887921263" sldId="302"/>
            <ac:spMk id="19" creationId="{5AC87EF7-96DD-4785-90E0-8FE3DEB98561}"/>
          </ac:spMkLst>
        </pc:spChg>
        <pc:grpChg chg="del">
          <ac:chgData name="Reiji KOBAYASHI" userId="6a7beca970407859" providerId="LiveId" clId="{5D57BFE7-A8EC-4446-B393-E0DC3971C93B}" dt="2019-06-19T02:02:08.112" v="0" actId="165"/>
          <ac:grpSpMkLst>
            <pc:docMk/>
            <pc:sldMk cId="3887921263" sldId="302"/>
            <ac:grpSpMk id="3" creationId="{852FEFB7-6C5D-42C2-A5F5-B77603A9F584}"/>
          </ac:grpSpMkLst>
        </pc:grpChg>
        <pc:picChg chg="mod topLvl">
          <ac:chgData name="Reiji KOBAYASHI" userId="6a7beca970407859" providerId="LiveId" clId="{5D57BFE7-A8EC-4446-B393-E0DC3971C93B}" dt="2019-06-19T02:02:08.112" v="0" actId="165"/>
          <ac:picMkLst>
            <pc:docMk/>
            <pc:sldMk cId="3887921263" sldId="302"/>
            <ac:picMk id="8" creationId="{5BFD658B-B57E-4F6D-9E53-28C86DF1E6BA}"/>
          </ac:picMkLst>
        </pc:picChg>
        <pc:cxnChg chg="mod topLvl">
          <ac:chgData name="Reiji KOBAYASHI" userId="6a7beca970407859" providerId="LiveId" clId="{5D57BFE7-A8EC-4446-B393-E0DC3971C93B}" dt="2019-06-19T02:02:36.446" v="18" actId="1038"/>
          <ac:cxnSpMkLst>
            <pc:docMk/>
            <pc:sldMk cId="3887921263" sldId="302"/>
            <ac:cxnSpMk id="16" creationId="{0CCCF888-6CC5-4303-B533-8545A9223934}"/>
          </ac:cxnSpMkLst>
        </pc:cxnChg>
      </pc:sldChg>
    </pc:docChg>
  </pc:docChgLst>
  <pc:docChgLst>
    <pc:chgData name="KOBAYASHI Reiji" userId="6a7beca970407859" providerId="LiveId" clId="{B49CBF76-2B05-4A0F-8B6C-D10F2BAC4EDF}"/>
    <pc:docChg chg="undo custSel modSld">
      <pc:chgData name="KOBAYASHI Reiji" userId="6a7beca970407859" providerId="LiveId" clId="{B49CBF76-2B05-4A0F-8B6C-D10F2BAC4EDF}" dt="2021-02-14T05:34:32.836" v="1030" actId="404"/>
      <pc:docMkLst>
        <pc:docMk/>
      </pc:docMkLst>
      <pc:sldChg chg="modSp mod">
        <pc:chgData name="KOBAYASHI Reiji" userId="6a7beca970407859" providerId="LiveId" clId="{B49CBF76-2B05-4A0F-8B6C-D10F2BAC4EDF}" dt="2021-02-14T05:21:11.564" v="428" actId="1037"/>
        <pc:sldMkLst>
          <pc:docMk/>
          <pc:sldMk cId="3960897610" sldId="264"/>
        </pc:sldMkLst>
        <pc:spChg chg="mod">
          <ac:chgData name="KOBAYASHI Reiji" userId="6a7beca970407859" providerId="LiveId" clId="{B49CBF76-2B05-4A0F-8B6C-D10F2BAC4EDF}" dt="2021-02-14T05:21:11.564" v="428" actId="1037"/>
          <ac:spMkLst>
            <pc:docMk/>
            <pc:sldMk cId="3960897610" sldId="264"/>
            <ac:spMk id="15" creationId="{1B56261E-070B-4562-BB9F-69642DAEB5E3}"/>
          </ac:spMkLst>
        </pc:spChg>
      </pc:sldChg>
      <pc:sldChg chg="modSp mod">
        <pc:chgData name="KOBAYASHI Reiji" userId="6a7beca970407859" providerId="LiveId" clId="{B49CBF76-2B05-4A0F-8B6C-D10F2BAC4EDF}" dt="2021-02-14T05:22:12.341" v="438"/>
        <pc:sldMkLst>
          <pc:docMk/>
          <pc:sldMk cId="749193719" sldId="273"/>
        </pc:sldMkLst>
        <pc:spChg chg="mod">
          <ac:chgData name="KOBAYASHI Reiji" userId="6a7beca970407859" providerId="LiveId" clId="{B49CBF76-2B05-4A0F-8B6C-D10F2BAC4EDF}" dt="2021-02-14T05:22:12.341" v="438"/>
          <ac:spMkLst>
            <pc:docMk/>
            <pc:sldMk cId="749193719" sldId="273"/>
            <ac:spMk id="16" creationId="{4EAEC92C-C230-42FA-AA04-A6EEDE530CB8}"/>
          </ac:spMkLst>
        </pc:spChg>
        <pc:spChg chg="mod">
          <ac:chgData name="KOBAYASHI Reiji" userId="6a7beca970407859" providerId="LiveId" clId="{B49CBF76-2B05-4A0F-8B6C-D10F2BAC4EDF}" dt="2021-02-14T05:14:30.352" v="21" actId="1035"/>
          <ac:spMkLst>
            <pc:docMk/>
            <pc:sldMk cId="749193719" sldId="273"/>
            <ac:spMk id="17" creationId="{0CA85644-A14B-4D15-8999-31297DE7C82C}"/>
          </ac:spMkLst>
        </pc:spChg>
        <pc:picChg chg="mod">
          <ac:chgData name="KOBAYASHI Reiji" userId="6a7beca970407859" providerId="LiveId" clId="{B49CBF76-2B05-4A0F-8B6C-D10F2BAC4EDF}" dt="2021-02-14T05:14:57.096" v="25" actId="14100"/>
          <ac:picMkLst>
            <pc:docMk/>
            <pc:sldMk cId="749193719" sldId="273"/>
            <ac:picMk id="5" creationId="{D3688219-5320-480C-A40C-1F6C53A44B22}"/>
          </ac:picMkLst>
        </pc:picChg>
        <pc:cxnChg chg="mod">
          <ac:chgData name="KOBAYASHI Reiji" userId="6a7beca970407859" providerId="LiveId" clId="{B49CBF76-2B05-4A0F-8B6C-D10F2BAC4EDF}" dt="2021-02-14T05:14:30.352" v="21" actId="1035"/>
          <ac:cxnSpMkLst>
            <pc:docMk/>
            <pc:sldMk cId="749193719" sldId="273"/>
            <ac:cxnSpMk id="22" creationId="{500E7990-F4E8-41E4-B9D3-6D607F94B193}"/>
          </ac:cxnSpMkLst>
        </pc:cxnChg>
      </pc:sldChg>
      <pc:sldChg chg="modSp mod">
        <pc:chgData name="KOBAYASHI Reiji" userId="6a7beca970407859" providerId="LiveId" clId="{B49CBF76-2B05-4A0F-8B6C-D10F2BAC4EDF}" dt="2021-02-14T05:34:32.836" v="1030" actId="404"/>
        <pc:sldMkLst>
          <pc:docMk/>
          <pc:sldMk cId="845379932" sldId="280"/>
        </pc:sldMkLst>
        <pc:spChg chg="mod">
          <ac:chgData name="KOBAYASHI Reiji" userId="6a7beca970407859" providerId="LiveId" clId="{B49CBF76-2B05-4A0F-8B6C-D10F2BAC4EDF}" dt="2021-02-14T05:34:32.836" v="1030" actId="404"/>
          <ac:spMkLst>
            <pc:docMk/>
            <pc:sldMk cId="845379932" sldId="280"/>
            <ac:spMk id="5" creationId="{00000000-0000-0000-0000-000000000000}"/>
          </ac:spMkLst>
        </pc:spChg>
        <pc:spChg chg="mod">
          <ac:chgData name="KOBAYASHI Reiji" userId="6a7beca970407859" providerId="LiveId" clId="{B49CBF76-2B05-4A0F-8B6C-D10F2BAC4EDF}" dt="2021-02-14T05:33:02.685" v="1029"/>
          <ac:spMkLst>
            <pc:docMk/>
            <pc:sldMk cId="845379932" sldId="280"/>
            <ac:spMk id="7" creationId="{00000000-0000-0000-0000-000000000000}"/>
          </ac:spMkLst>
        </pc:spChg>
        <pc:spChg chg="mod">
          <ac:chgData name="KOBAYASHI Reiji" userId="6a7beca970407859" providerId="LiveId" clId="{B49CBF76-2B05-4A0F-8B6C-D10F2BAC4EDF}" dt="2021-02-14T05:34:32.836" v="1030" actId="404"/>
          <ac:spMkLst>
            <pc:docMk/>
            <pc:sldMk cId="845379932" sldId="280"/>
            <ac:spMk id="8" creationId="{00000000-0000-0000-0000-000000000000}"/>
          </ac:spMkLst>
        </pc:spChg>
      </pc:sldChg>
      <pc:sldChg chg="modSp mod">
        <pc:chgData name="KOBAYASHI Reiji" userId="6a7beca970407859" providerId="LiveId" clId="{B49CBF76-2B05-4A0F-8B6C-D10F2BAC4EDF}" dt="2021-02-14T05:11:43.848" v="0" actId="14100"/>
        <pc:sldMkLst>
          <pc:docMk/>
          <pc:sldMk cId="1912400941" sldId="288"/>
        </pc:sldMkLst>
        <pc:spChg chg="mod">
          <ac:chgData name="KOBAYASHI Reiji" userId="6a7beca970407859" providerId="LiveId" clId="{B49CBF76-2B05-4A0F-8B6C-D10F2BAC4EDF}" dt="2021-02-14T05:11:43.848" v="0" actId="14100"/>
          <ac:spMkLst>
            <pc:docMk/>
            <pc:sldMk cId="1912400941" sldId="288"/>
            <ac:spMk id="16" creationId="{9ED92C14-DBB9-4B05-828F-A257864F3363}"/>
          </ac:spMkLst>
        </pc:spChg>
      </pc:sldChg>
      <pc:sldChg chg="modSp mod">
        <pc:chgData name="KOBAYASHI Reiji" userId="6a7beca970407859" providerId="LiveId" clId="{B49CBF76-2B05-4A0F-8B6C-D10F2BAC4EDF}" dt="2021-02-14T05:15:24.667" v="29" actId="14100"/>
        <pc:sldMkLst>
          <pc:docMk/>
          <pc:sldMk cId="3453942406" sldId="292"/>
        </pc:sldMkLst>
        <pc:spChg chg="mod">
          <ac:chgData name="KOBAYASHI Reiji" userId="6a7beca970407859" providerId="LiveId" clId="{B49CBF76-2B05-4A0F-8B6C-D10F2BAC4EDF}" dt="2021-02-14T05:15:21.777" v="28" actId="1076"/>
          <ac:spMkLst>
            <pc:docMk/>
            <pc:sldMk cId="3453942406" sldId="292"/>
            <ac:spMk id="12" creationId="{47E35C91-1A9F-4E68-857A-45C8BD96229B}"/>
          </ac:spMkLst>
        </pc:spChg>
        <pc:cxnChg chg="mod">
          <ac:chgData name="KOBAYASHI Reiji" userId="6a7beca970407859" providerId="LiveId" clId="{B49CBF76-2B05-4A0F-8B6C-D10F2BAC4EDF}" dt="2021-02-14T05:15:24.667" v="29" actId="14100"/>
          <ac:cxnSpMkLst>
            <pc:docMk/>
            <pc:sldMk cId="3453942406" sldId="292"/>
            <ac:cxnSpMk id="11" creationId="{ACD636AF-8164-43F4-B047-8BABCC0D7964}"/>
          </ac:cxnSpMkLst>
        </pc:cxnChg>
      </pc:sldChg>
      <pc:sldChg chg="addSp modSp mod">
        <pc:chgData name="KOBAYASHI Reiji" userId="6a7beca970407859" providerId="LiveId" clId="{B49CBF76-2B05-4A0F-8B6C-D10F2BAC4EDF}" dt="2021-02-14T05:19:21.350" v="416" actId="1076"/>
        <pc:sldMkLst>
          <pc:docMk/>
          <pc:sldMk cId="3398404463" sldId="294"/>
        </pc:sldMkLst>
        <pc:spChg chg="add mod">
          <ac:chgData name="KOBAYASHI Reiji" userId="6a7beca970407859" providerId="LiveId" clId="{B49CBF76-2B05-4A0F-8B6C-D10F2BAC4EDF}" dt="2021-02-14T05:19:21.350" v="416" actId="1076"/>
          <ac:spMkLst>
            <pc:docMk/>
            <pc:sldMk cId="3398404463" sldId="294"/>
            <ac:spMk id="3" creationId="{CA4429AA-F0DC-4877-A042-C3F421BFE830}"/>
          </ac:spMkLst>
        </pc:spChg>
      </pc:sldChg>
      <pc:sldChg chg="modSp mod">
        <pc:chgData name="KOBAYASHI Reiji" userId="6a7beca970407859" providerId="LiveId" clId="{B49CBF76-2B05-4A0F-8B6C-D10F2BAC4EDF}" dt="2021-02-14T05:22:50.793" v="446" actId="20577"/>
        <pc:sldMkLst>
          <pc:docMk/>
          <pc:sldMk cId="1859156216" sldId="299"/>
        </pc:sldMkLst>
        <pc:spChg chg="mod">
          <ac:chgData name="KOBAYASHI Reiji" userId="6a7beca970407859" providerId="LiveId" clId="{B49CBF76-2B05-4A0F-8B6C-D10F2BAC4EDF}" dt="2021-02-14T05:22:50.793" v="446" actId="20577"/>
          <ac:spMkLst>
            <pc:docMk/>
            <pc:sldMk cId="1859156216" sldId="299"/>
            <ac:spMk id="11" creationId="{0F51FACE-86A4-4C3F-9E1B-DBD03421777D}"/>
          </ac:spMkLst>
        </pc:spChg>
      </pc:sldChg>
      <pc:sldChg chg="addSp modSp mod">
        <pc:chgData name="KOBAYASHI Reiji" userId="6a7beca970407859" providerId="LiveId" clId="{B49CBF76-2B05-4A0F-8B6C-D10F2BAC4EDF}" dt="2021-02-14T05:18:19.797" v="329" actId="1076"/>
        <pc:sldMkLst>
          <pc:docMk/>
          <pc:sldMk cId="3588128510" sldId="301"/>
        </pc:sldMkLst>
        <pc:spChg chg="add mod">
          <ac:chgData name="KOBAYASHI Reiji" userId="6a7beca970407859" providerId="LiveId" clId="{B49CBF76-2B05-4A0F-8B6C-D10F2BAC4EDF}" dt="2021-02-14T05:18:19.797" v="329" actId="1076"/>
          <ac:spMkLst>
            <pc:docMk/>
            <pc:sldMk cId="3588128510" sldId="301"/>
            <ac:spMk id="3" creationId="{C338917E-50FF-49D5-8952-7AA5FD4024F4}"/>
          </ac:spMkLst>
        </pc:spChg>
        <pc:spChg chg="mod">
          <ac:chgData name="KOBAYASHI Reiji" userId="6a7beca970407859" providerId="LiveId" clId="{B49CBF76-2B05-4A0F-8B6C-D10F2BAC4EDF}" dt="2021-02-14T05:18:13.856" v="328" actId="1036"/>
          <ac:spMkLst>
            <pc:docMk/>
            <pc:sldMk cId="3588128510" sldId="301"/>
            <ac:spMk id="27" creationId="{79EF334A-9404-4D6B-91AC-28C41409C09C}"/>
          </ac:spMkLst>
        </pc:spChg>
        <pc:spChg chg="mod">
          <ac:chgData name="KOBAYASHI Reiji" userId="6a7beca970407859" providerId="LiveId" clId="{B49CBF76-2B05-4A0F-8B6C-D10F2BAC4EDF}" dt="2021-02-14T05:18:13.856" v="328" actId="1036"/>
          <ac:spMkLst>
            <pc:docMk/>
            <pc:sldMk cId="3588128510" sldId="301"/>
            <ac:spMk id="35" creationId="{9BE25E3F-B85D-4558-9AFC-3C9E93E25782}"/>
          </ac:spMkLst>
        </pc:spChg>
        <pc:spChg chg="mod">
          <ac:chgData name="KOBAYASHI Reiji" userId="6a7beca970407859" providerId="LiveId" clId="{B49CBF76-2B05-4A0F-8B6C-D10F2BAC4EDF}" dt="2021-02-14T05:18:13.856" v="328" actId="1036"/>
          <ac:spMkLst>
            <pc:docMk/>
            <pc:sldMk cId="3588128510" sldId="301"/>
            <ac:spMk id="37" creationId="{06DEE373-9B6C-49DE-ADB2-32B289B076EC}"/>
          </ac:spMkLst>
        </pc:spChg>
        <pc:spChg chg="mod">
          <ac:chgData name="KOBAYASHI Reiji" userId="6a7beca970407859" providerId="LiveId" clId="{B49CBF76-2B05-4A0F-8B6C-D10F2BAC4EDF}" dt="2021-02-14T05:18:13.856" v="328" actId="1036"/>
          <ac:spMkLst>
            <pc:docMk/>
            <pc:sldMk cId="3588128510" sldId="301"/>
            <ac:spMk id="41" creationId="{4E28FE3D-B02A-49CF-9491-2403224B8C63}"/>
          </ac:spMkLst>
        </pc:spChg>
        <pc:grpChg chg="mod">
          <ac:chgData name="KOBAYASHI Reiji" userId="6a7beca970407859" providerId="LiveId" clId="{B49CBF76-2B05-4A0F-8B6C-D10F2BAC4EDF}" dt="2021-02-14T05:18:13.856" v="328" actId="1036"/>
          <ac:grpSpMkLst>
            <pc:docMk/>
            <pc:sldMk cId="3588128510" sldId="301"/>
            <ac:grpSpMk id="14" creationId="{D7073445-3200-4FF3-863F-5B4E2ACE9703}"/>
          </ac:grpSpMkLst>
        </pc:grpChg>
        <pc:picChg chg="mod">
          <ac:chgData name="KOBAYASHI Reiji" userId="6a7beca970407859" providerId="LiveId" clId="{B49CBF76-2B05-4A0F-8B6C-D10F2BAC4EDF}" dt="2021-02-14T05:18:13.856" v="328" actId="1036"/>
          <ac:picMkLst>
            <pc:docMk/>
            <pc:sldMk cId="3588128510" sldId="301"/>
            <ac:picMk id="4" creationId="{FF77A94A-F0CD-4648-88B4-499975C78940}"/>
          </ac:picMkLst>
        </pc:picChg>
        <pc:cxnChg chg="mod">
          <ac:chgData name="KOBAYASHI Reiji" userId="6a7beca970407859" providerId="LiveId" clId="{B49CBF76-2B05-4A0F-8B6C-D10F2BAC4EDF}" dt="2021-02-14T05:18:13.856" v="328" actId="1036"/>
          <ac:cxnSpMkLst>
            <pc:docMk/>
            <pc:sldMk cId="3588128510" sldId="301"/>
            <ac:cxnSpMk id="25" creationId="{6A58F0F3-059A-45CA-B65B-E7486526FBD7}"/>
          </ac:cxnSpMkLst>
        </pc:cxnChg>
        <pc:cxnChg chg="mod">
          <ac:chgData name="KOBAYASHI Reiji" userId="6a7beca970407859" providerId="LiveId" clId="{B49CBF76-2B05-4A0F-8B6C-D10F2BAC4EDF}" dt="2021-02-14T05:18:13.856" v="328" actId="1036"/>
          <ac:cxnSpMkLst>
            <pc:docMk/>
            <pc:sldMk cId="3588128510" sldId="301"/>
            <ac:cxnSpMk id="26" creationId="{A4E8BD46-1526-4AE9-A954-40398994372E}"/>
          </ac:cxnSpMkLst>
        </pc:cxnChg>
        <pc:cxnChg chg="mod">
          <ac:chgData name="KOBAYASHI Reiji" userId="6a7beca970407859" providerId="LiveId" clId="{B49CBF76-2B05-4A0F-8B6C-D10F2BAC4EDF}" dt="2021-02-14T05:18:13.856" v="328" actId="1036"/>
          <ac:cxnSpMkLst>
            <pc:docMk/>
            <pc:sldMk cId="3588128510" sldId="301"/>
            <ac:cxnSpMk id="32" creationId="{06533C49-44B0-4639-8B80-7E4E84AE7905}"/>
          </ac:cxnSpMkLst>
        </pc:cxnChg>
        <pc:cxnChg chg="mod">
          <ac:chgData name="KOBAYASHI Reiji" userId="6a7beca970407859" providerId="LiveId" clId="{B49CBF76-2B05-4A0F-8B6C-D10F2BAC4EDF}" dt="2021-02-14T05:18:13.856" v="328" actId="1036"/>
          <ac:cxnSpMkLst>
            <pc:docMk/>
            <pc:sldMk cId="3588128510" sldId="301"/>
            <ac:cxnSpMk id="34" creationId="{FB3816C8-C78F-468F-B1F1-779755BAE1D0}"/>
          </ac:cxnSpMkLst>
        </pc:cxnChg>
        <pc:cxnChg chg="mod">
          <ac:chgData name="KOBAYASHI Reiji" userId="6a7beca970407859" providerId="LiveId" clId="{B49CBF76-2B05-4A0F-8B6C-D10F2BAC4EDF}" dt="2021-02-14T05:18:13.856" v="328" actId="1036"/>
          <ac:cxnSpMkLst>
            <pc:docMk/>
            <pc:sldMk cId="3588128510" sldId="301"/>
            <ac:cxnSpMk id="42" creationId="{239800E1-7269-4C36-ADAB-B41AC49EB46D}"/>
          </ac:cxnSpMkLst>
        </pc:cxnChg>
      </pc:sldChg>
      <pc:sldChg chg="modSp mod">
        <pc:chgData name="KOBAYASHI Reiji" userId="6a7beca970407859" providerId="LiveId" clId="{B49CBF76-2B05-4A0F-8B6C-D10F2BAC4EDF}" dt="2021-02-14T05:27:13.170" v="587" actId="1038"/>
        <pc:sldMkLst>
          <pc:docMk/>
          <pc:sldMk cId="3887921263" sldId="302"/>
        </pc:sldMkLst>
        <pc:spChg chg="mod">
          <ac:chgData name="KOBAYASHI Reiji" userId="6a7beca970407859" providerId="LiveId" clId="{B49CBF76-2B05-4A0F-8B6C-D10F2BAC4EDF}" dt="2021-02-14T05:23:33.548" v="458"/>
          <ac:spMkLst>
            <pc:docMk/>
            <pc:sldMk cId="3887921263" sldId="302"/>
            <ac:spMk id="20" creationId="{74D6F5AB-C80B-4BF1-83F0-B8758E1AD2BE}"/>
          </ac:spMkLst>
        </pc:spChg>
        <pc:picChg chg="mod">
          <ac:chgData name="KOBAYASHI Reiji" userId="6a7beca970407859" providerId="LiveId" clId="{B49CBF76-2B05-4A0F-8B6C-D10F2BAC4EDF}" dt="2021-02-14T05:27:13.170" v="587" actId="1038"/>
          <ac:picMkLst>
            <pc:docMk/>
            <pc:sldMk cId="3887921263" sldId="302"/>
            <ac:picMk id="5" creationId="{2A11AFD1-9D6B-4177-A81C-8BE1C5A21D53}"/>
          </ac:picMkLst>
        </pc:picChg>
      </pc:sldChg>
      <pc:sldChg chg="modSp mod">
        <pc:chgData name="KOBAYASHI Reiji" userId="6a7beca970407859" providerId="LiveId" clId="{B49CBF76-2B05-4A0F-8B6C-D10F2BAC4EDF}" dt="2021-02-14T05:25:47.817" v="564"/>
        <pc:sldMkLst>
          <pc:docMk/>
          <pc:sldMk cId="109850714" sldId="303"/>
        </pc:sldMkLst>
        <pc:spChg chg="mod">
          <ac:chgData name="KOBAYASHI Reiji" userId="6a7beca970407859" providerId="LiveId" clId="{B49CBF76-2B05-4A0F-8B6C-D10F2BAC4EDF}" dt="2021-02-14T05:25:47.817" v="564"/>
          <ac:spMkLst>
            <pc:docMk/>
            <pc:sldMk cId="109850714" sldId="303"/>
            <ac:spMk id="5" creationId="{66D6293C-B81F-40E5-9753-F6FDD776682A}"/>
          </ac:spMkLst>
        </pc:spChg>
      </pc:sldChg>
    </pc:docChg>
  </pc:docChgLst>
  <pc:docChgLst>
    <pc:chgData name="Reiji KOBAYASHI" userId="6a7beca970407859" providerId="LiveId" clId="{7BA0A2EC-6329-4AD0-A7D6-4F8CC7EC02FE}"/>
    <pc:docChg chg="modSld">
      <pc:chgData name="Reiji KOBAYASHI" userId="6a7beca970407859" providerId="LiveId" clId="{7BA0A2EC-6329-4AD0-A7D6-4F8CC7EC02FE}" dt="2019-05-15T07:42:24.139" v="12" actId="20577"/>
      <pc:docMkLst>
        <pc:docMk/>
      </pc:docMkLst>
      <pc:sldChg chg="modSp">
        <pc:chgData name="Reiji KOBAYASHI" userId="6a7beca970407859" providerId="LiveId" clId="{7BA0A2EC-6329-4AD0-A7D6-4F8CC7EC02FE}" dt="2019-05-15T07:42:24.139" v="12" actId="20577"/>
        <pc:sldMkLst>
          <pc:docMk/>
          <pc:sldMk cId="845379932" sldId="280"/>
        </pc:sldMkLst>
        <pc:spChg chg="mod">
          <ac:chgData name="Reiji KOBAYASHI" userId="6a7beca970407859" providerId="LiveId" clId="{7BA0A2EC-6329-4AD0-A7D6-4F8CC7EC02FE}" dt="2019-05-15T07:42:24.139" v="12" actId="20577"/>
          <ac:spMkLst>
            <pc:docMk/>
            <pc:sldMk cId="845379932" sldId="280"/>
            <ac:spMk id="7" creationId="{00000000-0000-0000-0000-000000000000}"/>
          </ac:spMkLst>
        </pc:spChg>
      </pc:sldChg>
    </pc:docChg>
  </pc:docChgLst>
  <pc:docChgLst>
    <pc:chgData name="Reiji KOBAYASHI" userId="6a7beca970407859" providerId="LiveId" clId="{CB31EB55-842F-4EFC-9294-36B23F01F951}"/>
    <pc:docChg chg="undo custSel modSld">
      <pc:chgData name="Reiji KOBAYASHI" userId="6a7beca970407859" providerId="LiveId" clId="{CB31EB55-842F-4EFC-9294-36B23F01F951}" dt="2019-06-19T01:10:21.698" v="1034" actId="1038"/>
      <pc:docMkLst>
        <pc:docMk/>
      </pc:docMkLst>
      <pc:sldChg chg="addSp delSp modSp">
        <pc:chgData name="Reiji KOBAYASHI" userId="6a7beca970407859" providerId="LiveId" clId="{CB31EB55-842F-4EFC-9294-36B23F01F951}" dt="2019-06-19T00:43:55.660" v="851" actId="20577"/>
        <pc:sldMkLst>
          <pc:docMk/>
          <pc:sldMk cId="4277233714" sldId="265"/>
        </pc:sldMkLst>
        <pc:spChg chg="mod">
          <ac:chgData name="Reiji KOBAYASHI" userId="6a7beca970407859" providerId="LiveId" clId="{CB31EB55-842F-4EFC-9294-36B23F01F951}" dt="2019-06-19T00:38:36.920" v="446" actId="1035"/>
          <ac:spMkLst>
            <pc:docMk/>
            <pc:sldMk cId="4277233714" sldId="265"/>
            <ac:spMk id="19" creationId="{66804B03-E150-48AD-9BEE-01E36775797E}"/>
          </ac:spMkLst>
        </pc:spChg>
        <pc:spChg chg="mod">
          <ac:chgData name="Reiji KOBAYASHI" userId="6a7beca970407859" providerId="LiveId" clId="{CB31EB55-842F-4EFC-9294-36B23F01F951}" dt="2019-06-19T00:39:58.622" v="531"/>
          <ac:spMkLst>
            <pc:docMk/>
            <pc:sldMk cId="4277233714" sldId="265"/>
            <ac:spMk id="21" creationId="{7E11E81A-194B-4E07-806A-F56A49DA6F21}"/>
          </ac:spMkLst>
        </pc:spChg>
        <pc:spChg chg="mod">
          <ac:chgData name="Reiji KOBAYASHI" userId="6a7beca970407859" providerId="LiveId" clId="{CB31EB55-842F-4EFC-9294-36B23F01F951}" dt="2019-06-19T00:43:08.429" v="752" actId="14100"/>
          <ac:spMkLst>
            <pc:docMk/>
            <pc:sldMk cId="4277233714" sldId="265"/>
            <ac:spMk id="26" creationId="{9F690DFE-DE17-4DC8-BC63-7582C2FEE861}"/>
          </ac:spMkLst>
        </pc:spChg>
        <pc:spChg chg="del">
          <ac:chgData name="Reiji KOBAYASHI" userId="6a7beca970407859" providerId="LiveId" clId="{CB31EB55-842F-4EFC-9294-36B23F01F951}" dt="2019-06-19T00:38:21.824" v="415" actId="478"/>
          <ac:spMkLst>
            <pc:docMk/>
            <pc:sldMk cId="4277233714" sldId="265"/>
            <ac:spMk id="28" creationId="{E312589A-0056-4700-AC06-25CFC9E28897}"/>
          </ac:spMkLst>
        </pc:spChg>
        <pc:spChg chg="add">
          <ac:chgData name="Reiji KOBAYASHI" userId="6a7beca970407859" providerId="LiveId" clId="{CB31EB55-842F-4EFC-9294-36B23F01F951}" dt="2019-06-19T00:38:22.341" v="416"/>
          <ac:spMkLst>
            <pc:docMk/>
            <pc:sldMk cId="4277233714" sldId="265"/>
            <ac:spMk id="29" creationId="{D6224B9D-50DE-4896-9C20-6119F4BF7642}"/>
          </ac:spMkLst>
        </pc:spChg>
        <pc:spChg chg="mod">
          <ac:chgData name="Reiji KOBAYASHI" userId="6a7beca970407859" providerId="LiveId" clId="{CB31EB55-842F-4EFC-9294-36B23F01F951}" dt="2019-06-19T00:43:55.660" v="851" actId="20577"/>
          <ac:spMkLst>
            <pc:docMk/>
            <pc:sldMk cId="4277233714" sldId="265"/>
            <ac:spMk id="31" creationId="{14D06F06-D001-4469-A300-670D9D6E2417}"/>
          </ac:spMkLst>
        </pc:spChg>
        <pc:spChg chg="mod">
          <ac:chgData name="Reiji KOBAYASHI" userId="6a7beca970407859" providerId="LiveId" clId="{CB31EB55-842F-4EFC-9294-36B23F01F951}" dt="2019-06-19T00:43:48.625" v="849" actId="14100"/>
          <ac:spMkLst>
            <pc:docMk/>
            <pc:sldMk cId="4277233714" sldId="265"/>
            <ac:spMk id="41" creationId="{6BED92F8-27C8-4A4A-AA55-E066A4097E46}"/>
          </ac:spMkLst>
        </pc:spChg>
        <pc:spChg chg="mod">
          <ac:chgData name="Reiji KOBAYASHI" userId="6a7beca970407859" providerId="LiveId" clId="{CB31EB55-842F-4EFC-9294-36B23F01F951}" dt="2019-06-19T00:40:03.873" v="543"/>
          <ac:spMkLst>
            <pc:docMk/>
            <pc:sldMk cId="4277233714" sldId="265"/>
            <ac:spMk id="60" creationId="{913313AA-C6A7-45A4-8868-6917F3BBDE8E}"/>
          </ac:spMkLst>
        </pc:spChg>
        <pc:spChg chg="mod">
          <ac:chgData name="Reiji KOBAYASHI" userId="6a7beca970407859" providerId="LiveId" clId="{CB31EB55-842F-4EFC-9294-36B23F01F951}" dt="2019-06-19T00:40:09.081" v="555"/>
          <ac:spMkLst>
            <pc:docMk/>
            <pc:sldMk cId="4277233714" sldId="265"/>
            <ac:spMk id="61" creationId="{ACE904B3-E49A-41F0-8BB9-E8255591585E}"/>
          </ac:spMkLst>
        </pc:spChg>
        <pc:spChg chg="mod">
          <ac:chgData name="Reiji KOBAYASHI" userId="6a7beca970407859" providerId="LiveId" clId="{CB31EB55-842F-4EFC-9294-36B23F01F951}" dt="2019-06-19T00:38:36.920" v="446" actId="1035"/>
          <ac:spMkLst>
            <pc:docMk/>
            <pc:sldMk cId="4277233714" sldId="265"/>
            <ac:spMk id="62" creationId="{B407A5E5-D709-43B0-B548-10AE0CCF7FC7}"/>
          </ac:spMkLst>
        </pc:spChg>
        <pc:picChg chg="mod">
          <ac:chgData name="Reiji KOBAYASHI" userId="6a7beca970407859" providerId="LiveId" clId="{CB31EB55-842F-4EFC-9294-36B23F01F951}" dt="2019-06-19T00:38:36.920" v="446" actId="1035"/>
          <ac:picMkLst>
            <pc:docMk/>
            <pc:sldMk cId="4277233714" sldId="265"/>
            <ac:picMk id="10" creationId="{E40005B8-F490-4AE7-971F-C9A4F8658157}"/>
          </ac:picMkLst>
        </pc:picChg>
        <pc:cxnChg chg="mod">
          <ac:chgData name="Reiji KOBAYASHI" userId="6a7beca970407859" providerId="LiveId" clId="{CB31EB55-842F-4EFC-9294-36B23F01F951}" dt="2019-06-19T00:38:36.920" v="446" actId="1035"/>
          <ac:cxnSpMkLst>
            <pc:docMk/>
            <pc:sldMk cId="4277233714" sldId="265"/>
            <ac:cxnSpMk id="14" creationId="{FD495AC2-7A7B-425A-BC84-A538457DC7FC}"/>
          </ac:cxnSpMkLst>
        </pc:cxnChg>
        <pc:cxnChg chg="mod">
          <ac:chgData name="Reiji KOBAYASHI" userId="6a7beca970407859" providerId="LiveId" clId="{CB31EB55-842F-4EFC-9294-36B23F01F951}" dt="2019-06-19T00:43:04.149" v="751" actId="1076"/>
          <ac:cxnSpMkLst>
            <pc:docMk/>
            <pc:sldMk cId="4277233714" sldId="265"/>
            <ac:cxnSpMk id="25" creationId="{0C7404C3-D543-4420-B91C-88C9778D01F2}"/>
          </ac:cxnSpMkLst>
        </pc:cxnChg>
        <pc:cxnChg chg="mod">
          <ac:chgData name="Reiji KOBAYASHI" userId="6a7beca970407859" providerId="LiveId" clId="{CB31EB55-842F-4EFC-9294-36B23F01F951}" dt="2019-06-19T00:43:39.814" v="847" actId="1076"/>
          <ac:cxnSpMkLst>
            <pc:docMk/>
            <pc:sldMk cId="4277233714" sldId="265"/>
            <ac:cxnSpMk id="57" creationId="{3E347D57-95B3-4006-A768-56D12981CEEF}"/>
          </ac:cxnSpMkLst>
        </pc:cxnChg>
        <pc:cxnChg chg="mod">
          <ac:chgData name="Reiji KOBAYASHI" userId="6a7beca970407859" providerId="LiveId" clId="{CB31EB55-842F-4EFC-9294-36B23F01F951}" dt="2019-06-19T00:38:36.920" v="446" actId="1035"/>
          <ac:cxnSpMkLst>
            <pc:docMk/>
            <pc:sldMk cId="4277233714" sldId="265"/>
            <ac:cxnSpMk id="59" creationId="{9C81CA89-09A0-47E4-9547-18625F28E748}"/>
          </ac:cxnSpMkLst>
        </pc:cxnChg>
      </pc:sldChg>
      <pc:sldChg chg="modSp">
        <pc:chgData name="Reiji KOBAYASHI" userId="6a7beca970407859" providerId="LiveId" clId="{CB31EB55-842F-4EFC-9294-36B23F01F951}" dt="2019-06-19T00:23:18.070" v="309"/>
        <pc:sldMkLst>
          <pc:docMk/>
          <pc:sldMk cId="749193719" sldId="273"/>
        </pc:sldMkLst>
        <pc:spChg chg="mod">
          <ac:chgData name="Reiji KOBAYASHI" userId="6a7beca970407859" providerId="LiveId" clId="{CB31EB55-842F-4EFC-9294-36B23F01F951}" dt="2019-06-19T00:23:18.070" v="309"/>
          <ac:spMkLst>
            <pc:docMk/>
            <pc:sldMk cId="749193719" sldId="273"/>
            <ac:spMk id="16" creationId="{4EAEC92C-C230-42FA-AA04-A6EEDE530CB8}"/>
          </ac:spMkLst>
        </pc:spChg>
      </pc:sldChg>
      <pc:sldChg chg="modSp">
        <pc:chgData name="Reiji KOBAYASHI" userId="6a7beca970407859" providerId="LiveId" clId="{CB31EB55-842F-4EFC-9294-36B23F01F951}" dt="2019-06-19T00:47:22.085" v="912" actId="20577"/>
        <pc:sldMkLst>
          <pc:docMk/>
          <pc:sldMk cId="845379932" sldId="280"/>
        </pc:sldMkLst>
        <pc:spChg chg="mod">
          <ac:chgData name="Reiji KOBAYASHI" userId="6a7beca970407859" providerId="LiveId" clId="{CB31EB55-842F-4EFC-9294-36B23F01F951}" dt="2019-06-19T00:47:22.085" v="912" actId="20577"/>
          <ac:spMkLst>
            <pc:docMk/>
            <pc:sldMk cId="845379932" sldId="280"/>
            <ac:spMk id="7" creationId="{00000000-0000-0000-0000-000000000000}"/>
          </ac:spMkLst>
        </pc:spChg>
      </pc:sldChg>
      <pc:sldChg chg="addSp delSp modSp">
        <pc:chgData name="Reiji KOBAYASHI" userId="6a7beca970407859" providerId="LiveId" clId="{CB31EB55-842F-4EFC-9294-36B23F01F951}" dt="2019-06-19T00:42:40.600" v="688" actId="688"/>
        <pc:sldMkLst>
          <pc:docMk/>
          <pc:sldMk cId="4253402532" sldId="283"/>
        </pc:sldMkLst>
        <pc:spChg chg="add del">
          <ac:chgData name="Reiji KOBAYASHI" userId="6a7beca970407859" providerId="LiveId" clId="{CB31EB55-842F-4EFC-9294-36B23F01F951}" dt="2019-06-19T00:37:42.098" v="404"/>
          <ac:spMkLst>
            <pc:docMk/>
            <pc:sldMk cId="4253402532" sldId="283"/>
            <ac:spMk id="3" creationId="{B3B5FA58-579B-4479-A5B4-5D5F2B758F18}"/>
          </ac:spMkLst>
        </pc:spChg>
        <pc:spChg chg="mod">
          <ac:chgData name="Reiji KOBAYASHI" userId="6a7beca970407859" providerId="LiveId" clId="{CB31EB55-842F-4EFC-9294-36B23F01F951}" dt="2019-06-19T00:38:58.855" v="492" actId="1036"/>
          <ac:spMkLst>
            <pc:docMk/>
            <pc:sldMk cId="4253402532" sldId="283"/>
            <ac:spMk id="19" creationId="{66804B03-E150-48AD-9BEE-01E36775797E}"/>
          </ac:spMkLst>
        </pc:spChg>
        <pc:spChg chg="mod">
          <ac:chgData name="Reiji KOBAYASHI" userId="6a7beca970407859" providerId="LiveId" clId="{CB31EB55-842F-4EFC-9294-36B23F01F951}" dt="2019-06-19T00:39:25.751" v="502"/>
          <ac:spMkLst>
            <pc:docMk/>
            <pc:sldMk cId="4253402532" sldId="283"/>
            <ac:spMk id="21" creationId="{7E11E81A-194B-4E07-806A-F56A49DA6F21}"/>
          </ac:spMkLst>
        </pc:spChg>
        <pc:spChg chg="mod">
          <ac:chgData name="Reiji KOBAYASHI" userId="6a7beca970407859" providerId="LiveId" clId="{CB31EB55-842F-4EFC-9294-36B23F01F951}" dt="2019-06-19T00:38:16.835" v="414" actId="1076"/>
          <ac:spMkLst>
            <pc:docMk/>
            <pc:sldMk cId="4253402532" sldId="283"/>
            <ac:spMk id="28" creationId="{B5F610A6-91C3-4AAC-860E-DA46F06E6BF6}"/>
          </ac:spMkLst>
        </pc:spChg>
        <pc:spChg chg="mod">
          <ac:chgData name="Reiji KOBAYASHI" userId="6a7beca970407859" providerId="LiveId" clId="{CB31EB55-842F-4EFC-9294-36B23F01F951}" dt="2019-06-19T00:41:20.438" v="583" actId="14100"/>
          <ac:spMkLst>
            <pc:docMk/>
            <pc:sldMk cId="4253402532" sldId="283"/>
            <ac:spMk id="38" creationId="{0CD35D21-C3ED-4B8B-AE3A-57932DD3B3D6}"/>
          </ac:spMkLst>
        </pc:spChg>
        <pc:spChg chg="mod">
          <ac:chgData name="Reiji KOBAYASHI" userId="6a7beca970407859" providerId="LiveId" clId="{CB31EB55-842F-4EFC-9294-36B23F01F951}" dt="2019-06-19T00:39:30.710" v="510"/>
          <ac:spMkLst>
            <pc:docMk/>
            <pc:sldMk cId="4253402532" sldId="283"/>
            <ac:spMk id="39" creationId="{6652D95C-E0A2-471B-9A2A-E878A55B8C57}"/>
          </ac:spMkLst>
        </pc:spChg>
        <pc:spChg chg="mod">
          <ac:chgData name="Reiji KOBAYASHI" userId="6a7beca970407859" providerId="LiveId" clId="{CB31EB55-842F-4EFC-9294-36B23F01F951}" dt="2019-06-19T00:42:15.297" v="675" actId="14100"/>
          <ac:spMkLst>
            <pc:docMk/>
            <pc:sldMk cId="4253402532" sldId="283"/>
            <ac:spMk id="41" creationId="{6BED92F8-27C8-4A4A-AA55-E066A4097E46}"/>
          </ac:spMkLst>
        </pc:spChg>
        <pc:spChg chg="mod">
          <ac:chgData name="Reiji KOBAYASHI" userId="6a7beca970407859" providerId="LiveId" clId="{CB31EB55-842F-4EFC-9294-36B23F01F951}" dt="2019-06-19T00:39:43.979" v="518"/>
          <ac:spMkLst>
            <pc:docMk/>
            <pc:sldMk cId="4253402532" sldId="283"/>
            <ac:spMk id="61" creationId="{ACE904B3-E49A-41F0-8BB9-E8255591585E}"/>
          </ac:spMkLst>
        </pc:spChg>
        <pc:spChg chg="mod">
          <ac:chgData name="Reiji KOBAYASHI" userId="6a7beca970407859" providerId="LiveId" clId="{CB31EB55-842F-4EFC-9294-36B23F01F951}" dt="2019-06-19T00:38:58.855" v="492" actId="1036"/>
          <ac:spMkLst>
            <pc:docMk/>
            <pc:sldMk cId="4253402532" sldId="283"/>
            <ac:spMk id="62" creationId="{B407A5E5-D709-43B0-B548-10AE0CCF7FC7}"/>
          </ac:spMkLst>
        </pc:spChg>
        <pc:picChg chg="mod">
          <ac:chgData name="Reiji KOBAYASHI" userId="6a7beca970407859" providerId="LiveId" clId="{CB31EB55-842F-4EFC-9294-36B23F01F951}" dt="2019-06-19T00:38:58.855" v="492" actId="1036"/>
          <ac:picMkLst>
            <pc:docMk/>
            <pc:sldMk cId="4253402532" sldId="283"/>
            <ac:picMk id="10" creationId="{E40005B8-F490-4AE7-971F-C9A4F8658157}"/>
          </ac:picMkLst>
        </pc:picChg>
        <pc:cxnChg chg="mod">
          <ac:chgData name="Reiji KOBAYASHI" userId="6a7beca970407859" providerId="LiveId" clId="{CB31EB55-842F-4EFC-9294-36B23F01F951}" dt="2019-06-19T00:38:58.855" v="492" actId="1036"/>
          <ac:cxnSpMkLst>
            <pc:docMk/>
            <pc:sldMk cId="4253402532" sldId="283"/>
            <ac:cxnSpMk id="14" creationId="{FD495AC2-7A7B-425A-BC84-A538457DC7FC}"/>
          </ac:cxnSpMkLst>
        </pc:cxnChg>
        <pc:cxnChg chg="mod">
          <ac:chgData name="Reiji KOBAYASHI" userId="6a7beca970407859" providerId="LiveId" clId="{CB31EB55-842F-4EFC-9294-36B23F01F951}" dt="2019-06-19T00:42:40.600" v="688" actId="688"/>
          <ac:cxnSpMkLst>
            <pc:docMk/>
            <pc:sldMk cId="4253402532" sldId="283"/>
            <ac:cxnSpMk id="34" creationId="{4C6F3868-BA5A-4F57-9601-482BAAFBABA5}"/>
          </ac:cxnSpMkLst>
        </pc:cxnChg>
        <pc:cxnChg chg="mod">
          <ac:chgData name="Reiji KOBAYASHI" userId="6a7beca970407859" providerId="LiveId" clId="{CB31EB55-842F-4EFC-9294-36B23F01F951}" dt="2019-06-19T00:41:15.208" v="582" actId="688"/>
          <ac:cxnSpMkLst>
            <pc:docMk/>
            <pc:sldMk cId="4253402532" sldId="283"/>
            <ac:cxnSpMk id="35" creationId="{1A9E3C68-5AA1-4899-8BAF-0F6AB6D9B471}"/>
          </ac:cxnSpMkLst>
        </pc:cxnChg>
        <pc:cxnChg chg="mod">
          <ac:chgData name="Reiji KOBAYASHI" userId="6a7beca970407859" providerId="LiveId" clId="{CB31EB55-842F-4EFC-9294-36B23F01F951}" dt="2019-06-19T00:38:58.855" v="492" actId="1036"/>
          <ac:cxnSpMkLst>
            <pc:docMk/>
            <pc:sldMk cId="4253402532" sldId="283"/>
            <ac:cxnSpMk id="59" creationId="{9C81CA89-09A0-47E4-9547-18625F28E748}"/>
          </ac:cxnSpMkLst>
        </pc:cxnChg>
      </pc:sldChg>
      <pc:sldChg chg="modSp">
        <pc:chgData name="Reiji KOBAYASHI" userId="6a7beca970407859" providerId="LiveId" clId="{CB31EB55-842F-4EFC-9294-36B23F01F951}" dt="2019-06-19T00:19:24.120" v="20"/>
        <pc:sldMkLst>
          <pc:docMk/>
          <pc:sldMk cId="1912400941" sldId="288"/>
        </pc:sldMkLst>
        <pc:spChg chg="mod">
          <ac:chgData name="Reiji KOBAYASHI" userId="6a7beca970407859" providerId="LiveId" clId="{CB31EB55-842F-4EFC-9294-36B23F01F951}" dt="2019-06-19T00:19:24.120" v="20"/>
          <ac:spMkLst>
            <pc:docMk/>
            <pc:sldMk cId="1912400941" sldId="288"/>
            <ac:spMk id="9" creationId="{06FCF526-1FC7-4351-9B12-40AB36D29B42}"/>
          </ac:spMkLst>
        </pc:spChg>
        <pc:spChg chg="mod">
          <ac:chgData name="Reiji KOBAYASHI" userId="6a7beca970407859" providerId="LiveId" clId="{CB31EB55-842F-4EFC-9294-36B23F01F951}" dt="2019-06-19T00:19:03.125" v="4" actId="1076"/>
          <ac:spMkLst>
            <pc:docMk/>
            <pc:sldMk cId="1912400941" sldId="288"/>
            <ac:spMk id="12" creationId="{205185AE-C68D-494B-8B9E-D27935B349AF}"/>
          </ac:spMkLst>
        </pc:spChg>
        <pc:spChg chg="mod">
          <ac:chgData name="Reiji KOBAYASHI" userId="6a7beca970407859" providerId="LiveId" clId="{CB31EB55-842F-4EFC-9294-36B23F01F951}" dt="2019-06-19T00:18:54.637" v="2" actId="403"/>
          <ac:spMkLst>
            <pc:docMk/>
            <pc:sldMk cId="1912400941" sldId="288"/>
            <ac:spMk id="20" creationId="{A3D9724C-DACF-46A1-AD1F-E8053AB05601}"/>
          </ac:spMkLst>
        </pc:spChg>
        <pc:spChg chg="mod">
          <ac:chgData name="Reiji KOBAYASHI" userId="6a7beca970407859" providerId="LiveId" clId="{CB31EB55-842F-4EFC-9294-36B23F01F951}" dt="2019-06-19T00:19:00.185" v="3" actId="1076"/>
          <ac:spMkLst>
            <pc:docMk/>
            <pc:sldMk cId="1912400941" sldId="288"/>
            <ac:spMk id="23" creationId="{6E95F953-084E-4C50-989A-0BDA22CADC04}"/>
          </ac:spMkLst>
        </pc:spChg>
        <pc:picChg chg="mod">
          <ac:chgData name="Reiji KOBAYASHI" userId="6a7beca970407859" providerId="LiveId" clId="{CB31EB55-842F-4EFC-9294-36B23F01F951}" dt="2019-06-19T00:18:25.999" v="0" actId="1076"/>
          <ac:picMkLst>
            <pc:docMk/>
            <pc:sldMk cId="1912400941" sldId="288"/>
            <ac:picMk id="27" creationId="{751A1B7C-EE01-434B-913A-EC55F3644308}"/>
          </ac:picMkLst>
        </pc:picChg>
        <pc:picChg chg="mod">
          <ac:chgData name="Reiji KOBAYASHI" userId="6a7beca970407859" providerId="LiveId" clId="{CB31EB55-842F-4EFC-9294-36B23F01F951}" dt="2019-06-19T00:18:28.244" v="1" actId="1076"/>
          <ac:picMkLst>
            <pc:docMk/>
            <pc:sldMk cId="1912400941" sldId="288"/>
            <ac:picMk id="28" creationId="{170B5B8E-4404-4B24-9514-C063EFA77F0D}"/>
          </ac:picMkLst>
        </pc:picChg>
      </pc:sldChg>
      <pc:sldChg chg="modSp">
        <pc:chgData name="Reiji KOBAYASHI" userId="6a7beca970407859" providerId="LiveId" clId="{CB31EB55-842F-4EFC-9294-36B23F01F951}" dt="2019-06-19T00:24:09.300" v="374" actId="1035"/>
        <pc:sldMkLst>
          <pc:docMk/>
          <pc:sldMk cId="3453942406" sldId="292"/>
        </pc:sldMkLst>
        <pc:spChg chg="mod">
          <ac:chgData name="Reiji KOBAYASHI" userId="6a7beca970407859" providerId="LiveId" clId="{CB31EB55-842F-4EFC-9294-36B23F01F951}" dt="2019-06-19T00:24:09.300" v="374" actId="1035"/>
          <ac:spMkLst>
            <pc:docMk/>
            <pc:sldMk cId="3453942406" sldId="292"/>
            <ac:spMk id="12" creationId="{47E35C91-1A9F-4E68-857A-45C8BD96229B}"/>
          </ac:spMkLst>
        </pc:spChg>
      </pc:sldChg>
      <pc:sldChg chg="modSp">
        <pc:chgData name="Reiji KOBAYASHI" userId="6a7beca970407859" providerId="LiveId" clId="{CB31EB55-842F-4EFC-9294-36B23F01F951}" dt="2019-06-19T01:06:09.236" v="925" actId="20577"/>
        <pc:sldMkLst>
          <pc:docMk/>
          <pc:sldMk cId="3108262187" sldId="298"/>
        </pc:sldMkLst>
        <pc:spChg chg="mod">
          <ac:chgData name="Reiji KOBAYASHI" userId="6a7beca970407859" providerId="LiveId" clId="{CB31EB55-842F-4EFC-9294-36B23F01F951}" dt="2019-06-19T01:06:09.236" v="925" actId="20577"/>
          <ac:spMkLst>
            <pc:docMk/>
            <pc:sldMk cId="3108262187" sldId="298"/>
            <ac:spMk id="5" creationId="{66D6293C-B81F-40E5-9753-F6FDD776682A}"/>
          </ac:spMkLst>
        </pc:spChg>
        <pc:spChg chg="mod">
          <ac:chgData name="Reiji KOBAYASHI" userId="6a7beca970407859" providerId="LiveId" clId="{CB31EB55-842F-4EFC-9294-36B23F01F951}" dt="2019-06-19T00:48:46.682" v="917" actId="1076"/>
          <ac:spMkLst>
            <pc:docMk/>
            <pc:sldMk cId="3108262187" sldId="298"/>
            <ac:spMk id="35" creationId="{5318B036-8E14-4946-A433-F1E3F3559B24}"/>
          </ac:spMkLst>
        </pc:spChg>
        <pc:spChg chg="mod">
          <ac:chgData name="Reiji KOBAYASHI" userId="6a7beca970407859" providerId="LiveId" clId="{CB31EB55-842F-4EFC-9294-36B23F01F951}" dt="2019-06-19T00:48:38.946" v="916" actId="1076"/>
          <ac:spMkLst>
            <pc:docMk/>
            <pc:sldMk cId="3108262187" sldId="298"/>
            <ac:spMk id="37" creationId="{190B6F24-9CD2-473C-9552-8CB067A07B81}"/>
          </ac:spMkLst>
        </pc:spChg>
        <pc:cxnChg chg="mod">
          <ac:chgData name="Reiji KOBAYASHI" userId="6a7beca970407859" providerId="LiveId" clId="{CB31EB55-842F-4EFC-9294-36B23F01F951}" dt="2019-06-19T00:47:58.628" v="913" actId="1037"/>
          <ac:cxnSpMkLst>
            <pc:docMk/>
            <pc:sldMk cId="3108262187" sldId="298"/>
            <ac:cxnSpMk id="23" creationId="{E49F578D-8ECD-4E30-860E-250AD99FFFE3}"/>
          </ac:cxnSpMkLst>
        </pc:cxnChg>
        <pc:cxnChg chg="mod">
          <ac:chgData name="Reiji KOBAYASHI" userId="6a7beca970407859" providerId="LiveId" clId="{CB31EB55-842F-4EFC-9294-36B23F01F951}" dt="2019-06-19T00:48:05.647" v="915" actId="1037"/>
          <ac:cxnSpMkLst>
            <pc:docMk/>
            <pc:sldMk cId="3108262187" sldId="298"/>
            <ac:cxnSpMk id="28" creationId="{997C480A-75D2-4E3F-9A2F-97C862B78BB2}"/>
          </ac:cxnSpMkLst>
        </pc:cxnChg>
      </pc:sldChg>
      <pc:sldChg chg="modSp">
        <pc:chgData name="Reiji KOBAYASHI" userId="6a7beca970407859" providerId="LiveId" clId="{CB31EB55-842F-4EFC-9294-36B23F01F951}" dt="2019-06-19T00:32:52.084" v="384"/>
        <pc:sldMkLst>
          <pc:docMk/>
          <pc:sldMk cId="3588128510" sldId="301"/>
        </pc:sldMkLst>
        <pc:spChg chg="mod">
          <ac:chgData name="Reiji KOBAYASHI" userId="6a7beca970407859" providerId="LiveId" clId="{CB31EB55-842F-4EFC-9294-36B23F01F951}" dt="2019-06-19T00:32:52.084" v="384"/>
          <ac:spMkLst>
            <pc:docMk/>
            <pc:sldMk cId="3588128510" sldId="301"/>
            <ac:spMk id="36" creationId="{DDCD826A-F6A7-4B0E-AD92-11C500B8454A}"/>
          </ac:spMkLst>
        </pc:spChg>
      </pc:sldChg>
      <pc:sldChg chg="addSp modSp">
        <pc:chgData name="Reiji KOBAYASHI" userId="6a7beca970407859" providerId="LiveId" clId="{CB31EB55-842F-4EFC-9294-36B23F01F951}" dt="2019-06-19T01:10:21.698" v="1034" actId="1038"/>
        <pc:sldMkLst>
          <pc:docMk/>
          <pc:sldMk cId="3887921263" sldId="302"/>
        </pc:sldMkLst>
        <pc:spChg chg="mod">
          <ac:chgData name="Reiji KOBAYASHI" userId="6a7beca970407859" providerId="LiveId" clId="{CB31EB55-842F-4EFC-9294-36B23F01F951}" dt="2019-06-19T01:08:36.597" v="941" actId="14100"/>
          <ac:spMkLst>
            <pc:docMk/>
            <pc:sldMk cId="3887921263" sldId="302"/>
            <ac:spMk id="4" creationId="{024FBB57-B968-4AAE-B5FC-7E41CED9E958}"/>
          </ac:spMkLst>
        </pc:spChg>
        <pc:spChg chg="mod ord">
          <ac:chgData name="Reiji KOBAYASHI" userId="6a7beca970407859" providerId="LiveId" clId="{CB31EB55-842F-4EFC-9294-36B23F01F951}" dt="2019-06-19T01:08:50.257" v="957" actId="1076"/>
          <ac:spMkLst>
            <pc:docMk/>
            <pc:sldMk cId="3887921263" sldId="302"/>
            <ac:spMk id="9" creationId="{8669116A-F713-4D6F-96E7-DEE3FCC2C766}"/>
          </ac:spMkLst>
        </pc:spChg>
        <pc:spChg chg="mod">
          <ac:chgData name="Reiji KOBAYASHI" userId="6a7beca970407859" providerId="LiveId" clId="{CB31EB55-842F-4EFC-9294-36B23F01F951}" dt="2019-06-19T01:09:29.289" v="997"/>
          <ac:spMkLst>
            <pc:docMk/>
            <pc:sldMk cId="3887921263" sldId="302"/>
            <ac:spMk id="12" creationId="{76907AA8-6CE1-4D90-948A-6AA625CD86C8}"/>
          </ac:spMkLst>
        </pc:spChg>
        <pc:spChg chg="mod">
          <ac:chgData name="Reiji KOBAYASHI" userId="6a7beca970407859" providerId="LiveId" clId="{CB31EB55-842F-4EFC-9294-36B23F01F951}" dt="2019-06-19T00:45:38.042" v="860" actId="164"/>
          <ac:spMkLst>
            <pc:docMk/>
            <pc:sldMk cId="3887921263" sldId="302"/>
            <ac:spMk id="18" creationId="{1906A116-0B66-4E08-B55E-A1456C30E246}"/>
          </ac:spMkLst>
        </pc:spChg>
        <pc:spChg chg="mod">
          <ac:chgData name="Reiji KOBAYASHI" userId="6a7beca970407859" providerId="LiveId" clId="{CB31EB55-842F-4EFC-9294-36B23F01F951}" dt="2019-06-19T01:10:21.698" v="1034" actId="1038"/>
          <ac:spMkLst>
            <pc:docMk/>
            <pc:sldMk cId="3887921263" sldId="302"/>
            <ac:spMk id="19" creationId="{5AC87EF7-96DD-4785-90E0-8FE3DEB98561}"/>
          </ac:spMkLst>
        </pc:spChg>
        <pc:spChg chg="mod">
          <ac:chgData name="Reiji KOBAYASHI" userId="6a7beca970407859" providerId="LiveId" clId="{CB31EB55-842F-4EFC-9294-36B23F01F951}" dt="2019-06-19T00:46:25.878" v="871" actId="1076"/>
          <ac:spMkLst>
            <pc:docMk/>
            <pc:sldMk cId="3887921263" sldId="302"/>
            <ac:spMk id="22" creationId="{53AB86F3-7B79-4957-8AAA-43A44E154DF3}"/>
          </ac:spMkLst>
        </pc:spChg>
        <pc:grpChg chg="add mod">
          <ac:chgData name="Reiji KOBAYASHI" userId="6a7beca970407859" providerId="LiveId" clId="{CB31EB55-842F-4EFC-9294-36B23F01F951}" dt="2019-06-19T00:45:42.587" v="861" actId="14100"/>
          <ac:grpSpMkLst>
            <pc:docMk/>
            <pc:sldMk cId="3887921263" sldId="302"/>
            <ac:grpSpMk id="3" creationId="{852FEFB7-6C5D-42C2-A5F5-B77603A9F584}"/>
          </ac:grpSpMkLst>
        </pc:grpChg>
        <pc:picChg chg="mod">
          <ac:chgData name="Reiji KOBAYASHI" userId="6a7beca970407859" providerId="LiveId" clId="{CB31EB55-842F-4EFC-9294-36B23F01F951}" dt="2019-06-19T00:45:38.042" v="860" actId="164"/>
          <ac:picMkLst>
            <pc:docMk/>
            <pc:sldMk cId="3887921263" sldId="302"/>
            <ac:picMk id="8" creationId="{5BFD658B-B57E-4F6D-9E53-28C86DF1E6BA}"/>
          </ac:picMkLst>
        </pc:picChg>
        <pc:cxnChg chg="ord">
          <ac:chgData name="Reiji KOBAYASHI" userId="6a7beca970407859" providerId="LiveId" clId="{CB31EB55-842F-4EFC-9294-36B23F01F951}" dt="2019-06-19T00:46:02.409" v="863" actId="166"/>
          <ac:cxnSpMkLst>
            <pc:docMk/>
            <pc:sldMk cId="3887921263" sldId="302"/>
            <ac:cxnSpMk id="11" creationId="{5EB721FB-EE6F-43B1-AFF9-68191E873F5D}"/>
          </ac:cxnSpMkLst>
        </pc:cxnChg>
        <pc:cxnChg chg="mod">
          <ac:chgData name="Reiji KOBAYASHI" userId="6a7beca970407859" providerId="LiveId" clId="{CB31EB55-842F-4EFC-9294-36B23F01F951}" dt="2019-06-19T00:45:38.042" v="860" actId="164"/>
          <ac:cxnSpMkLst>
            <pc:docMk/>
            <pc:sldMk cId="3887921263" sldId="302"/>
            <ac:cxnSpMk id="16" creationId="{0CCCF888-6CC5-4303-B533-8545A9223934}"/>
          </ac:cxnSpMkLst>
        </pc:cxnChg>
      </pc:sldChg>
    </pc:docChg>
  </pc:docChgLst>
  <pc:docChgLst>
    <pc:chgData name="Reiji KOBAYASHI" userId="6a7beca970407859" providerId="LiveId" clId="{95D30494-5085-4910-832F-35F7D1C36A06}"/>
    <pc:docChg chg="modSld">
      <pc:chgData name="Reiji KOBAYASHI" userId="6a7beca970407859" providerId="LiveId" clId="{95D30494-5085-4910-832F-35F7D1C36A06}" dt="2019-06-19T01:13:34.697" v="10" actId="1076"/>
      <pc:docMkLst>
        <pc:docMk/>
      </pc:docMkLst>
      <pc:sldChg chg="modSp">
        <pc:chgData name="Reiji KOBAYASHI" userId="6a7beca970407859" providerId="LiveId" clId="{95D30494-5085-4910-832F-35F7D1C36A06}" dt="2019-06-19T01:12:49.237" v="8" actId="1038"/>
        <pc:sldMkLst>
          <pc:docMk/>
          <pc:sldMk cId="749193719" sldId="273"/>
        </pc:sldMkLst>
        <pc:spChg chg="mod">
          <ac:chgData name="Reiji KOBAYASHI" userId="6a7beca970407859" providerId="LiveId" clId="{95D30494-5085-4910-832F-35F7D1C36A06}" dt="2019-06-19T01:12:49.237" v="8" actId="1038"/>
          <ac:spMkLst>
            <pc:docMk/>
            <pc:sldMk cId="749193719" sldId="273"/>
            <ac:spMk id="13" creationId="{251C8B60-0D28-452E-B0F1-21D51661081A}"/>
          </ac:spMkLst>
        </pc:spChg>
        <pc:spChg chg="mod">
          <ac:chgData name="Reiji KOBAYASHI" userId="6a7beca970407859" providerId="LiveId" clId="{95D30494-5085-4910-832F-35F7D1C36A06}" dt="2019-06-19T01:12:49.237" v="8" actId="1038"/>
          <ac:spMkLst>
            <pc:docMk/>
            <pc:sldMk cId="749193719" sldId="273"/>
            <ac:spMk id="15" creationId="{A228AFB2-EFB9-4D50-A930-C5A440FFD9E3}"/>
          </ac:spMkLst>
        </pc:spChg>
        <pc:spChg chg="mod">
          <ac:chgData name="Reiji KOBAYASHI" userId="6a7beca970407859" providerId="LiveId" clId="{95D30494-5085-4910-832F-35F7D1C36A06}" dt="2019-06-19T01:12:49.237" v="8" actId="1038"/>
          <ac:spMkLst>
            <pc:docMk/>
            <pc:sldMk cId="749193719" sldId="273"/>
            <ac:spMk id="18" creationId="{5E1A2795-708C-4B8D-8487-FF12FEE184A3}"/>
          </ac:spMkLst>
        </pc:spChg>
        <pc:picChg chg="mod">
          <ac:chgData name="Reiji KOBAYASHI" userId="6a7beca970407859" providerId="LiveId" clId="{95D30494-5085-4910-832F-35F7D1C36A06}" dt="2019-06-19T01:12:49.237" v="8" actId="1038"/>
          <ac:picMkLst>
            <pc:docMk/>
            <pc:sldMk cId="749193719" sldId="273"/>
            <ac:picMk id="4" creationId="{D0A9D60D-C2ED-4653-B34D-CD1682B5BE05}"/>
          </ac:picMkLst>
        </pc:picChg>
        <pc:cxnChg chg="mod">
          <ac:chgData name="Reiji KOBAYASHI" userId="6a7beca970407859" providerId="LiveId" clId="{95D30494-5085-4910-832F-35F7D1C36A06}" dt="2019-06-19T01:12:49.237" v="8" actId="1038"/>
          <ac:cxnSpMkLst>
            <pc:docMk/>
            <pc:sldMk cId="749193719" sldId="273"/>
            <ac:cxnSpMk id="20" creationId="{BA654E1F-BEE7-4E17-B756-3BC4695689FA}"/>
          </ac:cxnSpMkLst>
        </pc:cxnChg>
      </pc:sldChg>
      <pc:sldChg chg="modSp">
        <pc:chgData name="Reiji KOBAYASHI" userId="6a7beca970407859" providerId="LiveId" clId="{95D30494-5085-4910-832F-35F7D1C36A06}" dt="2019-06-19T01:13:34.697" v="10" actId="1076"/>
        <pc:sldMkLst>
          <pc:docMk/>
          <pc:sldMk cId="3398404463" sldId="294"/>
        </pc:sldMkLst>
        <pc:spChg chg="mod">
          <ac:chgData name="Reiji KOBAYASHI" userId="6a7beca970407859" providerId="LiveId" clId="{95D30494-5085-4910-832F-35F7D1C36A06}" dt="2019-06-19T01:13:31.658" v="9" actId="1076"/>
          <ac:spMkLst>
            <pc:docMk/>
            <pc:sldMk cId="3398404463" sldId="294"/>
            <ac:spMk id="8" creationId="{D5504C11-5CAF-4D09-85F5-2884C5CE46FA}"/>
          </ac:spMkLst>
        </pc:spChg>
        <pc:picChg chg="mod">
          <ac:chgData name="Reiji KOBAYASHI" userId="6a7beca970407859" providerId="LiveId" clId="{95D30494-5085-4910-832F-35F7D1C36A06}" dt="2019-06-19T01:13:34.697" v="10" actId="1076"/>
          <ac:picMkLst>
            <pc:docMk/>
            <pc:sldMk cId="3398404463" sldId="294"/>
            <ac:picMk id="4" creationId="{8DE1EF64-D49E-4688-817D-87EB4D775562}"/>
          </ac:picMkLst>
        </pc:picChg>
      </pc:sldChg>
    </pc:docChg>
  </pc:docChgLst>
  <pc:docChgLst>
    <pc:chgData name="KOBAYASHI Reiji" userId="6a7beca970407859" providerId="LiveId" clId="{B5B443B2-4507-4822-B661-841221076E2F}"/>
    <pc:docChg chg="undo custSel modSld">
      <pc:chgData name="KOBAYASHI Reiji" userId="6a7beca970407859" providerId="LiveId" clId="{B5B443B2-4507-4822-B661-841221076E2F}" dt="2021-02-14T05:47:10.203" v="136" actId="14100"/>
      <pc:docMkLst>
        <pc:docMk/>
      </pc:docMkLst>
      <pc:sldChg chg="modSp mod">
        <pc:chgData name="KOBAYASHI Reiji" userId="6a7beca970407859" providerId="LiveId" clId="{B5B443B2-4507-4822-B661-841221076E2F}" dt="2021-02-14T05:42:24.782" v="65" actId="1037"/>
        <pc:sldMkLst>
          <pc:docMk/>
          <pc:sldMk cId="4277233714" sldId="265"/>
        </pc:sldMkLst>
        <pc:spChg chg="mod">
          <ac:chgData name="KOBAYASHI Reiji" userId="6a7beca970407859" providerId="LiveId" clId="{B5B443B2-4507-4822-B661-841221076E2F}" dt="2021-02-14T05:41:48.803" v="1" actId="20577"/>
          <ac:spMkLst>
            <pc:docMk/>
            <pc:sldMk cId="4277233714" sldId="265"/>
            <ac:spMk id="5" creationId="{79E90764-4BA8-4B76-A90E-3DE3C58FCAE5}"/>
          </ac:spMkLst>
        </pc:spChg>
        <pc:spChg chg="mod">
          <ac:chgData name="KOBAYASHI Reiji" userId="6a7beca970407859" providerId="LiveId" clId="{B5B443B2-4507-4822-B661-841221076E2F}" dt="2021-02-14T05:42:24.782" v="65" actId="1037"/>
          <ac:spMkLst>
            <pc:docMk/>
            <pc:sldMk cId="4277233714" sldId="265"/>
            <ac:spMk id="36" creationId="{645AB551-FC9C-4166-B1AF-EA65B1BDAF36}"/>
          </ac:spMkLst>
        </pc:spChg>
        <pc:spChg chg="mod">
          <ac:chgData name="KOBAYASHI Reiji" userId="6a7beca970407859" providerId="LiveId" clId="{B5B443B2-4507-4822-B661-841221076E2F}" dt="2021-02-14T05:42:16.890" v="38" actId="20577"/>
          <ac:spMkLst>
            <pc:docMk/>
            <pc:sldMk cId="4277233714" sldId="265"/>
            <ac:spMk id="37" creationId="{85CC8126-D261-44C3-B6E9-D65430FFE177}"/>
          </ac:spMkLst>
        </pc:spChg>
        <pc:spChg chg="mod">
          <ac:chgData name="KOBAYASHI Reiji" userId="6a7beca970407859" providerId="LiveId" clId="{B5B443B2-4507-4822-B661-841221076E2F}" dt="2021-02-14T05:41:52.527" v="3" actId="20577"/>
          <ac:spMkLst>
            <pc:docMk/>
            <pc:sldMk cId="4277233714" sldId="265"/>
            <ac:spMk id="49" creationId="{E74FD232-6925-4005-AEB3-67546C008B20}"/>
          </ac:spMkLst>
        </pc:spChg>
        <pc:spChg chg="mod">
          <ac:chgData name="KOBAYASHI Reiji" userId="6a7beca970407859" providerId="LiveId" clId="{B5B443B2-4507-4822-B661-841221076E2F}" dt="2021-02-14T05:42:01.788" v="30" actId="1037"/>
          <ac:spMkLst>
            <pc:docMk/>
            <pc:sldMk cId="4277233714" sldId="265"/>
            <ac:spMk id="58" creationId="{87495460-B69E-4595-A970-91884BA67588}"/>
          </ac:spMkLst>
        </pc:spChg>
      </pc:sldChg>
      <pc:sldChg chg="modSp mod">
        <pc:chgData name="KOBAYASHI Reiji" userId="6a7beca970407859" providerId="LiveId" clId="{B5B443B2-4507-4822-B661-841221076E2F}" dt="2021-02-14T05:47:10.203" v="136" actId="14100"/>
        <pc:sldMkLst>
          <pc:docMk/>
          <pc:sldMk cId="1912400941" sldId="288"/>
        </pc:sldMkLst>
        <pc:spChg chg="mod">
          <ac:chgData name="KOBAYASHI Reiji" userId="6a7beca970407859" providerId="LiveId" clId="{B5B443B2-4507-4822-B661-841221076E2F}" dt="2021-02-14T05:46:46.548" v="130" actId="14100"/>
          <ac:spMkLst>
            <pc:docMk/>
            <pc:sldMk cId="1912400941" sldId="288"/>
            <ac:spMk id="9" creationId="{06FCF526-1FC7-4351-9B12-40AB36D29B42}"/>
          </ac:spMkLst>
        </pc:spChg>
        <pc:spChg chg="mod">
          <ac:chgData name="KOBAYASHI Reiji" userId="6a7beca970407859" providerId="LiveId" clId="{B5B443B2-4507-4822-B661-841221076E2F}" dt="2021-02-14T05:46:57.470" v="133" actId="1076"/>
          <ac:spMkLst>
            <pc:docMk/>
            <pc:sldMk cId="1912400941" sldId="288"/>
            <ac:spMk id="23" creationId="{6E95F953-084E-4C50-989A-0BDA22CADC04}"/>
          </ac:spMkLst>
        </pc:spChg>
        <pc:cxnChg chg="mod">
          <ac:chgData name="KOBAYASHI Reiji" userId="6a7beca970407859" providerId="LiveId" clId="{B5B443B2-4507-4822-B661-841221076E2F}" dt="2021-02-14T05:47:10.203" v="136" actId="14100"/>
          <ac:cxnSpMkLst>
            <pc:docMk/>
            <pc:sldMk cId="1912400941" sldId="288"/>
            <ac:cxnSpMk id="13" creationId="{DC5262A7-DD29-4A50-83D1-B4027C23DEE5}"/>
          </ac:cxnSpMkLst>
        </pc:cxnChg>
        <pc:cxnChg chg="mod">
          <ac:chgData name="KOBAYASHI Reiji" userId="6a7beca970407859" providerId="LiveId" clId="{B5B443B2-4507-4822-B661-841221076E2F}" dt="2021-02-14T05:47:05.490" v="135" actId="14100"/>
          <ac:cxnSpMkLst>
            <pc:docMk/>
            <pc:sldMk cId="1912400941" sldId="288"/>
            <ac:cxnSpMk id="18" creationId="{DA4CA589-8D86-41A7-AC7C-D9C978669486}"/>
          </ac:cxnSpMkLst>
        </pc:cxnChg>
        <pc:cxnChg chg="mod">
          <ac:chgData name="KOBAYASHI Reiji" userId="6a7beca970407859" providerId="LiveId" clId="{B5B443B2-4507-4822-B661-841221076E2F}" dt="2021-02-14T05:47:00.876" v="134" actId="14100"/>
          <ac:cxnSpMkLst>
            <pc:docMk/>
            <pc:sldMk cId="1912400941" sldId="288"/>
            <ac:cxnSpMk id="21" creationId="{5F6046A1-C2B3-48F5-8595-5507F6BDA131}"/>
          </ac:cxnSpMkLst>
        </pc:cxnChg>
      </pc:sldChg>
      <pc:sldChg chg="modSp mod">
        <pc:chgData name="KOBAYASHI Reiji" userId="6a7beca970407859" providerId="LiveId" clId="{B5B443B2-4507-4822-B661-841221076E2F}" dt="2021-02-14T05:46:05.528" v="125" actId="14100"/>
        <pc:sldMkLst>
          <pc:docMk/>
          <pc:sldMk cId="3887921263" sldId="302"/>
        </pc:sldMkLst>
        <pc:spChg chg="mod">
          <ac:chgData name="KOBAYASHI Reiji" userId="6a7beca970407859" providerId="LiveId" clId="{B5B443B2-4507-4822-B661-841221076E2F}" dt="2021-02-14T05:46:05.528" v="125" actId="14100"/>
          <ac:spMkLst>
            <pc:docMk/>
            <pc:sldMk cId="3887921263" sldId="302"/>
            <ac:spMk id="20" creationId="{74D6F5AB-C80B-4BF1-83F0-B8758E1AD2B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 name="日付プレースホルダー 9">
            <a:extLst>
              <a:ext uri="{FF2B5EF4-FFF2-40B4-BE49-F238E27FC236}">
                <a16:creationId xmlns:a16="http://schemas.microsoft.com/office/drawing/2014/main" id="{AEAEA0D3-CAE8-42E3-84D7-3A9C920DECEF}"/>
              </a:ext>
            </a:extLst>
          </p:cNvPr>
          <p:cNvSpPr>
            <a:spLocks noGrp="1"/>
          </p:cNvSpPr>
          <p:nvPr>
            <p:ph type="dt" sz="half" idx="10"/>
          </p:nvPr>
        </p:nvSpPr>
        <p:spPr/>
        <p:txBody>
          <a:bodyPr/>
          <a:lstStyle/>
          <a:p>
            <a:fld id="{575BA31C-13C7-4C9F-8F54-7AB22E8C528C}" type="datetimeFigureOut">
              <a:rPr kumimoji="1" lang="ja-JP" altLang="en-US" smtClean="0"/>
              <a:t>2021/3/21</a:t>
            </a:fld>
            <a:endParaRPr kumimoji="1" lang="ja-JP" altLang="en-US"/>
          </a:p>
        </p:txBody>
      </p:sp>
      <p:sp>
        <p:nvSpPr>
          <p:cNvPr id="11" name="フッター プレースホルダー 10">
            <a:extLst>
              <a:ext uri="{FF2B5EF4-FFF2-40B4-BE49-F238E27FC236}">
                <a16:creationId xmlns:a16="http://schemas.microsoft.com/office/drawing/2014/main" id="{793940A5-61A0-4DE0-8407-435E6277FDCE}"/>
              </a:ext>
            </a:extLst>
          </p:cNvPr>
          <p:cNvSpPr>
            <a:spLocks noGrp="1"/>
          </p:cNvSpPr>
          <p:nvPr>
            <p:ph type="ftr" sz="quarter" idx="11"/>
          </p:nvPr>
        </p:nvSpPr>
        <p:spPr/>
        <p:txBody>
          <a:bodyPr/>
          <a:lstStyle/>
          <a:p>
            <a:endParaRPr kumimoji="1" lang="ja-JP" altLang="en-US" dirty="0"/>
          </a:p>
        </p:txBody>
      </p:sp>
      <p:sp>
        <p:nvSpPr>
          <p:cNvPr id="12" name="スライド番号プレースホルダー 11">
            <a:extLst>
              <a:ext uri="{FF2B5EF4-FFF2-40B4-BE49-F238E27FC236}">
                <a16:creationId xmlns:a16="http://schemas.microsoft.com/office/drawing/2014/main" id="{B71B45A3-E931-465F-9997-FE23D46C068E}"/>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40615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587E23C6-2F36-43ED-9B29-F34EEF2523C9}"/>
              </a:ext>
            </a:extLst>
          </p:cNvPr>
          <p:cNvSpPr>
            <a:spLocks noGrp="1"/>
          </p:cNvSpPr>
          <p:nvPr>
            <p:ph type="dt" sz="half" idx="10"/>
          </p:nvPr>
        </p:nvSpPr>
        <p:spPr/>
        <p:txBody>
          <a:bodyPr/>
          <a:lstStyle/>
          <a:p>
            <a:fld id="{575BA31C-13C7-4C9F-8F54-7AB22E8C528C}" type="datetimeFigureOut">
              <a:rPr kumimoji="1" lang="ja-JP" altLang="en-US" smtClean="0"/>
              <a:t>2021/3/21</a:t>
            </a:fld>
            <a:endParaRPr kumimoji="1" lang="ja-JP" altLang="en-US"/>
          </a:p>
        </p:txBody>
      </p:sp>
      <p:sp>
        <p:nvSpPr>
          <p:cNvPr id="8" name="フッター プレースホルダー 7">
            <a:extLst>
              <a:ext uri="{FF2B5EF4-FFF2-40B4-BE49-F238E27FC236}">
                <a16:creationId xmlns:a16="http://schemas.microsoft.com/office/drawing/2014/main" id="{37AA8844-0297-424A-A89E-B4A0CCCCDE5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168960D-1779-4BD9-947B-81305365B726}"/>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786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E8BE7754-F461-484B-B1C2-2960C633A70E}"/>
              </a:ext>
            </a:extLst>
          </p:cNvPr>
          <p:cNvSpPr>
            <a:spLocks noGrp="1"/>
          </p:cNvSpPr>
          <p:nvPr>
            <p:ph type="dt" sz="half" idx="10"/>
          </p:nvPr>
        </p:nvSpPr>
        <p:spPr/>
        <p:txBody>
          <a:bodyPr/>
          <a:lstStyle/>
          <a:p>
            <a:fld id="{575BA31C-13C7-4C9F-8F54-7AB22E8C528C}" type="datetimeFigureOut">
              <a:rPr kumimoji="1" lang="ja-JP" altLang="en-US" smtClean="0"/>
              <a:t>2021/3/21</a:t>
            </a:fld>
            <a:endParaRPr kumimoji="1" lang="ja-JP" altLang="en-US"/>
          </a:p>
        </p:txBody>
      </p:sp>
      <p:sp>
        <p:nvSpPr>
          <p:cNvPr id="8" name="フッター プレースホルダー 7">
            <a:extLst>
              <a:ext uri="{FF2B5EF4-FFF2-40B4-BE49-F238E27FC236}">
                <a16:creationId xmlns:a16="http://schemas.microsoft.com/office/drawing/2014/main" id="{5EEC551E-FA27-4EC5-B768-9883F13E32A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A1ACAF05-EC66-445F-A55B-06B634B86A5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2703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6" y="1017767"/>
            <a:ext cx="8968574" cy="5338584"/>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日付プレースホルダー 6">
            <a:extLst>
              <a:ext uri="{FF2B5EF4-FFF2-40B4-BE49-F238E27FC236}">
                <a16:creationId xmlns:a16="http://schemas.microsoft.com/office/drawing/2014/main" id="{F4FB5898-AFDE-4566-9E84-C2F22443FD75}"/>
              </a:ext>
            </a:extLst>
          </p:cNvPr>
          <p:cNvSpPr>
            <a:spLocks noGrp="1"/>
          </p:cNvSpPr>
          <p:nvPr>
            <p:ph type="dt" sz="half" idx="10"/>
          </p:nvPr>
        </p:nvSpPr>
        <p:spPr/>
        <p:txBody>
          <a:bodyPr/>
          <a:lstStyle/>
          <a:p>
            <a:fld id="{575BA31C-13C7-4C9F-8F54-7AB22E8C528C}" type="datetimeFigureOut">
              <a:rPr kumimoji="1" lang="ja-JP" altLang="en-US" smtClean="0"/>
              <a:t>2021/3/21</a:t>
            </a:fld>
            <a:endParaRPr kumimoji="1" lang="ja-JP" altLang="en-US"/>
          </a:p>
        </p:txBody>
      </p:sp>
      <p:sp>
        <p:nvSpPr>
          <p:cNvPr id="8" name="フッター プレースホルダー 7">
            <a:extLst>
              <a:ext uri="{FF2B5EF4-FFF2-40B4-BE49-F238E27FC236}">
                <a16:creationId xmlns:a16="http://schemas.microsoft.com/office/drawing/2014/main" id="{64537586-14D5-4EC6-AB99-6857D38F2728}"/>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13D61EB2-B26F-4AA2-B3EB-440ADCEAD8F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
        <p:nvSpPr>
          <p:cNvPr id="4" name="タイトル 3">
            <a:extLst>
              <a:ext uri="{FF2B5EF4-FFF2-40B4-BE49-F238E27FC236}">
                <a16:creationId xmlns:a16="http://schemas.microsoft.com/office/drawing/2014/main" id="{6324CD72-D223-4BAF-B354-B654FBB193CD}"/>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4093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日付プレースホルダー 6">
            <a:extLst>
              <a:ext uri="{FF2B5EF4-FFF2-40B4-BE49-F238E27FC236}">
                <a16:creationId xmlns:a16="http://schemas.microsoft.com/office/drawing/2014/main" id="{AC4F9DBD-8508-4D2A-AD40-52D4E51B62B6}"/>
              </a:ext>
            </a:extLst>
          </p:cNvPr>
          <p:cNvSpPr>
            <a:spLocks noGrp="1"/>
          </p:cNvSpPr>
          <p:nvPr>
            <p:ph type="dt" sz="half" idx="10"/>
          </p:nvPr>
        </p:nvSpPr>
        <p:spPr/>
        <p:txBody>
          <a:bodyPr/>
          <a:lstStyle/>
          <a:p>
            <a:fld id="{575BA31C-13C7-4C9F-8F54-7AB22E8C528C}" type="datetimeFigureOut">
              <a:rPr kumimoji="1" lang="ja-JP" altLang="en-US" smtClean="0"/>
              <a:t>2021/3/21</a:t>
            </a:fld>
            <a:endParaRPr kumimoji="1" lang="ja-JP" altLang="en-US"/>
          </a:p>
        </p:txBody>
      </p:sp>
      <p:sp>
        <p:nvSpPr>
          <p:cNvPr id="8" name="フッター プレースホルダー 7">
            <a:extLst>
              <a:ext uri="{FF2B5EF4-FFF2-40B4-BE49-F238E27FC236}">
                <a16:creationId xmlns:a16="http://schemas.microsoft.com/office/drawing/2014/main" id="{4247B34F-2D4C-4517-8016-275803942B14}"/>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DB9EB2DE-AFE8-47C4-8796-A9F564546FCF}"/>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954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56156" y="1009816"/>
            <a:ext cx="4458694" cy="535917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009816"/>
            <a:ext cx="4458694" cy="5359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A88E1EDB-F22D-40BD-AFD5-103C4A7ACCE0}"/>
              </a:ext>
            </a:extLst>
          </p:cNvPr>
          <p:cNvSpPr>
            <a:spLocks noGrp="1"/>
          </p:cNvSpPr>
          <p:nvPr>
            <p:ph type="dt" sz="half" idx="10"/>
          </p:nvPr>
        </p:nvSpPr>
        <p:spPr/>
        <p:txBody>
          <a:bodyPr/>
          <a:lstStyle/>
          <a:p>
            <a:fld id="{575BA31C-13C7-4C9F-8F54-7AB22E8C528C}" type="datetimeFigureOut">
              <a:rPr kumimoji="1" lang="ja-JP" altLang="en-US" smtClean="0"/>
              <a:t>2021/3/21</a:t>
            </a:fld>
            <a:endParaRPr kumimoji="1" lang="ja-JP" altLang="en-US"/>
          </a:p>
        </p:txBody>
      </p:sp>
      <p:sp>
        <p:nvSpPr>
          <p:cNvPr id="9" name="フッター プレースホルダー 8">
            <a:extLst>
              <a:ext uri="{FF2B5EF4-FFF2-40B4-BE49-F238E27FC236}">
                <a16:creationId xmlns:a16="http://schemas.microsoft.com/office/drawing/2014/main" id="{4EECFEDC-AF11-4355-8633-E8605BBB97A2}"/>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692C64AF-ACB3-4965-9917-FF5C5A3A422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040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56" y="1005298"/>
            <a:ext cx="4442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1662" y="1914604"/>
            <a:ext cx="4426520" cy="44464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08436" y="1005298"/>
            <a:ext cx="44639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08436" y="1896255"/>
            <a:ext cx="4463902" cy="44647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タイトル 11">
            <a:extLst>
              <a:ext uri="{FF2B5EF4-FFF2-40B4-BE49-F238E27FC236}">
                <a16:creationId xmlns:a16="http://schemas.microsoft.com/office/drawing/2014/main" id="{BB2DA97D-38B3-4AE5-BBC5-2AF0EC1BFD7F}"/>
              </a:ext>
            </a:extLst>
          </p:cNvPr>
          <p:cNvSpPr>
            <a:spLocks noGrp="1"/>
          </p:cNvSpPr>
          <p:nvPr>
            <p:ph type="title"/>
          </p:nvPr>
        </p:nvSpPr>
        <p:spPr/>
        <p:txBody>
          <a:bodyPr/>
          <a:lstStyle/>
          <a:p>
            <a:r>
              <a:rPr kumimoji="1" lang="ja-JP" altLang="en-US" dirty="0"/>
              <a:t>マスター タイトルの書式設定</a:t>
            </a:r>
          </a:p>
        </p:txBody>
      </p:sp>
      <p:sp>
        <p:nvSpPr>
          <p:cNvPr id="16" name="日付プレースホルダー 15">
            <a:extLst>
              <a:ext uri="{FF2B5EF4-FFF2-40B4-BE49-F238E27FC236}">
                <a16:creationId xmlns:a16="http://schemas.microsoft.com/office/drawing/2014/main" id="{63D37EB8-E1A9-4550-9835-B2F5EB4C8329}"/>
              </a:ext>
            </a:extLst>
          </p:cNvPr>
          <p:cNvSpPr>
            <a:spLocks noGrp="1"/>
          </p:cNvSpPr>
          <p:nvPr>
            <p:ph type="dt" sz="half" idx="10"/>
          </p:nvPr>
        </p:nvSpPr>
        <p:spPr/>
        <p:txBody>
          <a:bodyPr/>
          <a:lstStyle/>
          <a:p>
            <a:fld id="{575BA31C-13C7-4C9F-8F54-7AB22E8C528C}" type="datetimeFigureOut">
              <a:rPr kumimoji="1" lang="ja-JP" altLang="en-US" smtClean="0"/>
              <a:t>2021/3/21</a:t>
            </a:fld>
            <a:endParaRPr kumimoji="1" lang="ja-JP" altLang="en-US"/>
          </a:p>
        </p:txBody>
      </p:sp>
      <p:sp>
        <p:nvSpPr>
          <p:cNvPr id="17" name="フッター プレースホルダー 16">
            <a:extLst>
              <a:ext uri="{FF2B5EF4-FFF2-40B4-BE49-F238E27FC236}">
                <a16:creationId xmlns:a16="http://schemas.microsoft.com/office/drawing/2014/main" id="{80B078D9-D0C8-4CE0-B188-FD0F2581EB71}"/>
              </a:ext>
            </a:extLst>
          </p:cNvPr>
          <p:cNvSpPr>
            <a:spLocks noGrp="1"/>
          </p:cNvSpPr>
          <p:nvPr>
            <p:ph type="ftr" sz="quarter" idx="11"/>
          </p:nvPr>
        </p:nvSpPr>
        <p:spPr/>
        <p:txBody>
          <a:bodyPr/>
          <a:lstStyle/>
          <a:p>
            <a:endParaRPr kumimoji="1" lang="ja-JP" altLang="en-US" dirty="0"/>
          </a:p>
        </p:txBody>
      </p:sp>
      <p:sp>
        <p:nvSpPr>
          <p:cNvPr id="18" name="スライド番号プレースホルダー 17">
            <a:extLst>
              <a:ext uri="{FF2B5EF4-FFF2-40B4-BE49-F238E27FC236}">
                <a16:creationId xmlns:a16="http://schemas.microsoft.com/office/drawing/2014/main" id="{8059DB5D-DFA9-4215-B753-B9BEDB5A939D}"/>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309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a16="http://schemas.microsoft.com/office/drawing/2014/main" id="{BE8F5A06-AE25-4308-9741-58C11F78A296}"/>
              </a:ext>
            </a:extLst>
          </p:cNvPr>
          <p:cNvSpPr>
            <a:spLocks noGrp="1"/>
          </p:cNvSpPr>
          <p:nvPr>
            <p:ph type="dt" sz="half" idx="10"/>
          </p:nvPr>
        </p:nvSpPr>
        <p:spPr/>
        <p:txBody>
          <a:bodyPr/>
          <a:lstStyle/>
          <a:p>
            <a:fld id="{575BA31C-13C7-4C9F-8F54-7AB22E8C528C}" type="datetimeFigureOut">
              <a:rPr kumimoji="1" lang="ja-JP" altLang="en-US" smtClean="0"/>
              <a:t>2021/3/21</a:t>
            </a:fld>
            <a:endParaRPr kumimoji="1" lang="ja-JP" altLang="en-US"/>
          </a:p>
        </p:txBody>
      </p:sp>
      <p:sp>
        <p:nvSpPr>
          <p:cNvPr id="7" name="フッター プレースホルダー 6">
            <a:extLst>
              <a:ext uri="{FF2B5EF4-FFF2-40B4-BE49-F238E27FC236}">
                <a16:creationId xmlns:a16="http://schemas.microsoft.com/office/drawing/2014/main" id="{C9E6282E-BA4A-4B0F-98F6-6A67D407B4F4}"/>
              </a:ext>
            </a:extLst>
          </p:cNvPr>
          <p:cNvSpPr>
            <a:spLocks noGrp="1"/>
          </p:cNvSpPr>
          <p:nvPr>
            <p:ph type="ftr" sz="quarter" idx="11"/>
          </p:nvPr>
        </p:nvSpPr>
        <p:spPr/>
        <p:txBody>
          <a:bodyPr/>
          <a:lstStyle/>
          <a:p>
            <a:endParaRPr kumimoji="1" lang="ja-JP" altLang="en-US" dirty="0"/>
          </a:p>
        </p:txBody>
      </p:sp>
      <p:sp>
        <p:nvSpPr>
          <p:cNvPr id="8" name="スライド番号プレースホルダー 7">
            <a:extLst>
              <a:ext uri="{FF2B5EF4-FFF2-40B4-BE49-F238E27FC236}">
                <a16:creationId xmlns:a16="http://schemas.microsoft.com/office/drawing/2014/main" id="{FA40AD4F-A0B3-44C7-82D2-3ACFF7CF51C9}"/>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8817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D5D4F34C-351D-478E-B3DE-2842B83C239F}"/>
              </a:ext>
            </a:extLst>
          </p:cNvPr>
          <p:cNvSpPr>
            <a:spLocks noGrp="1"/>
          </p:cNvSpPr>
          <p:nvPr>
            <p:ph type="dt" sz="half" idx="10"/>
          </p:nvPr>
        </p:nvSpPr>
        <p:spPr/>
        <p:txBody>
          <a:bodyPr/>
          <a:lstStyle/>
          <a:p>
            <a:fld id="{575BA31C-13C7-4C9F-8F54-7AB22E8C528C}" type="datetimeFigureOut">
              <a:rPr kumimoji="1" lang="ja-JP" altLang="en-US" smtClean="0"/>
              <a:t>2021/3/21</a:t>
            </a:fld>
            <a:endParaRPr kumimoji="1" lang="ja-JP" altLang="en-US"/>
          </a:p>
        </p:txBody>
      </p:sp>
      <p:sp>
        <p:nvSpPr>
          <p:cNvPr id="6" name="フッター プレースホルダー 5">
            <a:extLst>
              <a:ext uri="{FF2B5EF4-FFF2-40B4-BE49-F238E27FC236}">
                <a16:creationId xmlns:a16="http://schemas.microsoft.com/office/drawing/2014/main" id="{FC3EE561-3252-4B5E-991B-8AB862880C6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3C9B482D-4B35-442C-9C4E-88EF0BBEC5E1}"/>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514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2014E069-8300-4C3A-85BE-58DBE3C7753C}"/>
              </a:ext>
            </a:extLst>
          </p:cNvPr>
          <p:cNvSpPr>
            <a:spLocks noGrp="1"/>
          </p:cNvSpPr>
          <p:nvPr>
            <p:ph type="dt" sz="half" idx="10"/>
          </p:nvPr>
        </p:nvSpPr>
        <p:spPr/>
        <p:txBody>
          <a:bodyPr/>
          <a:lstStyle/>
          <a:p>
            <a:fld id="{575BA31C-13C7-4C9F-8F54-7AB22E8C528C}" type="datetimeFigureOut">
              <a:rPr kumimoji="1" lang="ja-JP" altLang="en-US" smtClean="0"/>
              <a:t>2021/3/21</a:t>
            </a:fld>
            <a:endParaRPr kumimoji="1" lang="ja-JP" altLang="en-US"/>
          </a:p>
        </p:txBody>
      </p:sp>
      <p:sp>
        <p:nvSpPr>
          <p:cNvPr id="9" name="フッター プレースホルダー 8">
            <a:extLst>
              <a:ext uri="{FF2B5EF4-FFF2-40B4-BE49-F238E27FC236}">
                <a16:creationId xmlns:a16="http://schemas.microsoft.com/office/drawing/2014/main" id="{2ACB62CA-914D-4F4E-9E7F-9C35EDC613D0}"/>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B5BB9379-9F21-4752-A4B7-CB8AECC2768B}"/>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88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30FA5494-79DA-449F-A314-9A33B025533B}"/>
              </a:ext>
            </a:extLst>
          </p:cNvPr>
          <p:cNvSpPr>
            <a:spLocks noGrp="1"/>
          </p:cNvSpPr>
          <p:nvPr>
            <p:ph type="dt" sz="half" idx="10"/>
          </p:nvPr>
        </p:nvSpPr>
        <p:spPr/>
        <p:txBody>
          <a:bodyPr/>
          <a:lstStyle/>
          <a:p>
            <a:fld id="{575BA31C-13C7-4C9F-8F54-7AB22E8C528C}" type="datetimeFigureOut">
              <a:rPr kumimoji="1" lang="ja-JP" altLang="en-US" smtClean="0"/>
              <a:t>2021/3/21</a:t>
            </a:fld>
            <a:endParaRPr kumimoji="1" lang="ja-JP" altLang="en-US"/>
          </a:p>
        </p:txBody>
      </p:sp>
      <p:sp>
        <p:nvSpPr>
          <p:cNvPr id="9" name="フッター プレースホルダー 8">
            <a:extLst>
              <a:ext uri="{FF2B5EF4-FFF2-40B4-BE49-F238E27FC236}">
                <a16:creationId xmlns:a16="http://schemas.microsoft.com/office/drawing/2014/main" id="{FDFE52F3-0743-4EE1-BA55-68EFE3D624D3}"/>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315F5400-E705-4C60-9E45-7D969CC5356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95231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3825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6156" y="1033670"/>
            <a:ext cx="8968574" cy="5322681"/>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56156" y="64464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A31C-13C7-4C9F-8F54-7AB22E8C528C}" type="datetimeFigureOut">
              <a:rPr kumimoji="1" lang="ja-JP" altLang="en-US" smtClean="0"/>
              <a:t>2021/3/21</a:t>
            </a:fld>
            <a:endParaRPr kumimoji="1" lang="ja-JP" altLang="en-US"/>
          </a:p>
        </p:txBody>
      </p:sp>
      <p:sp>
        <p:nvSpPr>
          <p:cNvPr id="5" name="Footer Placeholder 4"/>
          <p:cNvSpPr>
            <a:spLocks noGrp="1"/>
          </p:cNvSpPr>
          <p:nvPr>
            <p:ph type="ftr" sz="quarter" idx="3"/>
          </p:nvPr>
        </p:nvSpPr>
        <p:spPr>
          <a:xfrm>
            <a:off x="2113557" y="6446437"/>
            <a:ext cx="4853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83232" y="64464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54819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2FC2B73-2593-4C26-8395-2284B334350A}"/>
              </a:ext>
            </a:extLst>
          </p:cNvPr>
          <p:cNvPicPr>
            <a:picLocks noChangeAspect="1"/>
          </p:cNvPicPr>
          <p:nvPr/>
        </p:nvPicPr>
        <p:blipFill>
          <a:blip r:embed="rId2"/>
          <a:stretch>
            <a:fillRect/>
          </a:stretch>
        </p:blipFill>
        <p:spPr>
          <a:xfrm>
            <a:off x="4526862" y="2568272"/>
            <a:ext cx="4560983" cy="4269036"/>
          </a:xfrm>
          <a:prstGeom prst="rect">
            <a:avLst/>
          </a:prstGeom>
        </p:spPr>
      </p:pic>
      <p:sp>
        <p:nvSpPr>
          <p:cNvPr id="9" name="コンテンツ プレースホルダー 8">
            <a:extLst>
              <a:ext uri="{FF2B5EF4-FFF2-40B4-BE49-F238E27FC236}">
                <a16:creationId xmlns:a16="http://schemas.microsoft.com/office/drawing/2014/main" id="{06FCF526-1FC7-4351-9B12-40AB36D29B42}"/>
              </a:ext>
            </a:extLst>
          </p:cNvPr>
          <p:cNvSpPr>
            <a:spLocks noGrp="1"/>
          </p:cNvSpPr>
          <p:nvPr>
            <p:ph idx="1"/>
          </p:nvPr>
        </p:nvSpPr>
        <p:spPr>
          <a:xfrm>
            <a:off x="0" y="1017766"/>
            <a:ext cx="4772526" cy="5767405"/>
          </a:xfrm>
        </p:spPr>
        <p:txBody>
          <a:bodyPr>
            <a:normAutofit/>
          </a:bodyPr>
          <a:lstStyle/>
          <a:p>
            <a:pPr marL="0" indent="0">
              <a:buNone/>
            </a:pPr>
            <a:r>
              <a:rPr lang="ja-JP" altLang="en-US" dirty="0"/>
              <a:t>地震概要（気象庁発表資料より）</a:t>
            </a:r>
          </a:p>
          <a:p>
            <a:r>
              <a:rPr lang="en-US" altLang="ja-JP" dirty="0"/>
              <a:t>2021</a:t>
            </a:r>
            <a:r>
              <a:rPr lang="ja-JP" altLang="en-US" dirty="0"/>
              <a:t>年</a:t>
            </a:r>
            <a:r>
              <a:rPr lang="en-US" altLang="ja-JP" dirty="0"/>
              <a:t>3</a:t>
            </a:r>
            <a:r>
              <a:rPr lang="ja-JP" altLang="en-US" dirty="0"/>
              <a:t>月</a:t>
            </a:r>
            <a:r>
              <a:rPr lang="en-US" altLang="ja-JP" dirty="0"/>
              <a:t>20</a:t>
            </a:r>
            <a:r>
              <a:rPr lang="ja-JP" altLang="en-US" dirty="0"/>
              <a:t>日</a:t>
            </a:r>
            <a:r>
              <a:rPr lang="en-US" altLang="ja-JP" dirty="0"/>
              <a:t>18</a:t>
            </a:r>
            <a:r>
              <a:rPr lang="ja-JP" altLang="en-US" dirty="0"/>
              <a:t>時</a:t>
            </a:r>
            <a:r>
              <a:rPr lang="en-US" altLang="ja-JP" dirty="0"/>
              <a:t>09</a:t>
            </a:r>
            <a:r>
              <a:rPr lang="ja-JP" altLang="en-US" dirty="0"/>
              <a:t>分</a:t>
            </a:r>
          </a:p>
          <a:p>
            <a:r>
              <a:rPr lang="ja-JP" altLang="en-US" dirty="0"/>
              <a:t>マグニチュード</a:t>
            </a:r>
            <a:r>
              <a:rPr lang="en-US" altLang="ja-JP" dirty="0"/>
              <a:t>(M)</a:t>
            </a:r>
            <a:r>
              <a:rPr lang="ja-JP" altLang="en-US" dirty="0"/>
              <a:t>：</a:t>
            </a:r>
            <a:r>
              <a:rPr lang="en-US" altLang="ja-JP" dirty="0"/>
              <a:t>6.9</a:t>
            </a:r>
            <a:r>
              <a:rPr lang="ja-JP" altLang="en-US" dirty="0"/>
              <a:t>（暫定値）</a:t>
            </a:r>
            <a:endParaRPr lang="en-US" altLang="ja-JP" dirty="0"/>
          </a:p>
          <a:p>
            <a:r>
              <a:rPr lang="ja-JP" altLang="en-US" dirty="0"/>
              <a:t>震源の深さ：</a:t>
            </a:r>
            <a:r>
              <a:rPr lang="en-US" altLang="ja-JP" dirty="0"/>
              <a:t>59 km</a:t>
            </a:r>
            <a:r>
              <a:rPr lang="ja-JP" altLang="en-US" dirty="0"/>
              <a:t>（暫定値）</a:t>
            </a:r>
            <a:endParaRPr lang="en-US" altLang="ja-JP" dirty="0"/>
          </a:p>
          <a:p>
            <a:r>
              <a:rPr lang="ja-JP" altLang="en-US" dirty="0"/>
              <a:t>最大震度： </a:t>
            </a:r>
            <a:r>
              <a:rPr lang="en-US" altLang="ja-JP" dirty="0"/>
              <a:t>5</a:t>
            </a:r>
            <a:r>
              <a:rPr lang="ja-JP" altLang="en-US" dirty="0"/>
              <a:t>強（宮城県の登米市・大崎市・涌谷町・美里町・岩沼市など）</a:t>
            </a:r>
            <a:endParaRPr lang="en-US" altLang="ja-JP" dirty="0"/>
          </a:p>
          <a:p>
            <a:endParaRPr lang="ja-JP" altLang="en-US" dirty="0"/>
          </a:p>
          <a:p>
            <a:pPr marL="0" indent="0">
              <a:buNone/>
            </a:pPr>
            <a:r>
              <a:rPr lang="ja-JP" altLang="en-US" dirty="0"/>
              <a:t>主な被害</a:t>
            </a:r>
            <a:br>
              <a:rPr lang="en-US" altLang="ja-JP" dirty="0"/>
            </a:br>
            <a:r>
              <a:rPr lang="ja-JP" altLang="en-US" dirty="0"/>
              <a:t>（報道、消防庁資料より）</a:t>
            </a:r>
          </a:p>
          <a:p>
            <a:r>
              <a:rPr lang="ja-JP" altLang="en-US" dirty="0"/>
              <a:t>がけ崩れ</a:t>
            </a:r>
            <a:endParaRPr lang="en-US" altLang="ja-JP" dirty="0"/>
          </a:p>
          <a:p>
            <a:r>
              <a:rPr lang="ja-JP" altLang="en-US" dirty="0"/>
              <a:t>負傷者、など</a:t>
            </a:r>
            <a:endParaRPr lang="en-US" altLang="ja-JP" dirty="0"/>
          </a:p>
          <a:p>
            <a:pPr marL="0" indent="0">
              <a:buNone/>
            </a:pPr>
            <a:endParaRPr kumimoji="1" lang="ja-JP" altLang="en-US" dirty="0"/>
          </a:p>
        </p:txBody>
      </p:sp>
      <p:sp>
        <p:nvSpPr>
          <p:cNvPr id="2" name="タイトル 1">
            <a:extLst>
              <a:ext uri="{FF2B5EF4-FFF2-40B4-BE49-F238E27FC236}">
                <a16:creationId xmlns:a16="http://schemas.microsoft.com/office/drawing/2014/main" id="{D510C2A5-2D92-4935-86F7-261740E39F25}"/>
              </a:ext>
            </a:extLst>
          </p:cNvPr>
          <p:cNvSpPr>
            <a:spLocks noGrp="1"/>
          </p:cNvSpPr>
          <p:nvPr>
            <p:ph type="title"/>
          </p:nvPr>
        </p:nvSpPr>
        <p:spPr/>
        <p:txBody>
          <a:bodyPr/>
          <a:lstStyle/>
          <a:p>
            <a:r>
              <a:rPr kumimoji="1" lang="en-US" altLang="ja-JP" dirty="0"/>
              <a:t>2021</a:t>
            </a:r>
            <a:r>
              <a:rPr kumimoji="1" lang="ja-JP" altLang="en-US" dirty="0"/>
              <a:t>年</a:t>
            </a:r>
            <a:r>
              <a:rPr lang="en-US" altLang="ja-JP" dirty="0"/>
              <a:t>3</a:t>
            </a:r>
            <a:r>
              <a:rPr kumimoji="1" lang="ja-JP" altLang="en-US" dirty="0"/>
              <a:t>月</a:t>
            </a:r>
            <a:r>
              <a:rPr kumimoji="1" lang="en-US" altLang="ja-JP" dirty="0"/>
              <a:t>20</a:t>
            </a:r>
            <a:r>
              <a:rPr kumimoji="1" lang="ja-JP" altLang="en-US" dirty="0"/>
              <a:t>日</a:t>
            </a:r>
            <a:r>
              <a:rPr lang="ja-JP" altLang="en-US" dirty="0"/>
              <a:t>宮城県沖</a:t>
            </a:r>
            <a:r>
              <a:rPr kumimoji="1" lang="ja-JP" altLang="en-US" dirty="0"/>
              <a:t>の地震</a:t>
            </a:r>
          </a:p>
        </p:txBody>
      </p:sp>
      <p:sp>
        <p:nvSpPr>
          <p:cNvPr id="16" name="正方形/長方形 15">
            <a:extLst>
              <a:ext uri="{FF2B5EF4-FFF2-40B4-BE49-F238E27FC236}">
                <a16:creationId xmlns:a16="http://schemas.microsoft.com/office/drawing/2014/main" id="{9ED92C14-DBB9-4B05-828F-A257864F3363}"/>
              </a:ext>
            </a:extLst>
          </p:cNvPr>
          <p:cNvSpPr/>
          <p:nvPr/>
        </p:nvSpPr>
        <p:spPr>
          <a:xfrm>
            <a:off x="5682000" y="1244833"/>
            <a:ext cx="3462000" cy="1323439"/>
          </a:xfrm>
          <a:prstGeom prst="rect">
            <a:avLst/>
          </a:prstGeom>
        </p:spPr>
        <p:txBody>
          <a:bodyPr wrap="square">
            <a:spAutoFit/>
          </a:bodyPr>
          <a:lstStyle/>
          <a:p>
            <a:r>
              <a:rPr lang="ja-JP" altLang="en-US" sz="1600" dirty="0">
                <a:latin typeface="ＭＳＰゴシック"/>
              </a:rPr>
              <a:t>「令和</a:t>
            </a:r>
            <a:r>
              <a:rPr lang="en-US" altLang="ja-JP" sz="1600" dirty="0">
                <a:latin typeface="ＭＳＰゴシック"/>
              </a:rPr>
              <a:t>3</a:t>
            </a:r>
            <a:r>
              <a:rPr lang="ja-JP" altLang="en-US" sz="1600" dirty="0">
                <a:latin typeface="ＭＳＰゴシック"/>
              </a:rPr>
              <a:t>年</a:t>
            </a:r>
            <a:r>
              <a:rPr lang="en-US" altLang="ja-JP" sz="1600" dirty="0">
                <a:latin typeface="ＭＳＰゴシック"/>
              </a:rPr>
              <a:t>3</a:t>
            </a:r>
            <a:r>
              <a:rPr lang="ja-JP" altLang="en-US" sz="1600" dirty="0">
                <a:latin typeface="ＭＳＰゴシック"/>
              </a:rPr>
              <a:t>月</a:t>
            </a:r>
            <a:r>
              <a:rPr lang="en-US" altLang="ja-JP" sz="1600" dirty="0">
                <a:latin typeface="ＭＳＰゴシック"/>
              </a:rPr>
              <a:t>20</a:t>
            </a:r>
            <a:r>
              <a:rPr lang="ja-JP" altLang="en-US" sz="1600" dirty="0">
                <a:latin typeface="ＭＳＰゴシック"/>
              </a:rPr>
              <a:t>日</a:t>
            </a:r>
            <a:r>
              <a:rPr lang="en-US" altLang="ja-JP" sz="1600" dirty="0">
                <a:latin typeface="ＭＳＰゴシック"/>
              </a:rPr>
              <a:t>18</a:t>
            </a:r>
            <a:r>
              <a:rPr lang="ja-JP" altLang="en-US" sz="1600" dirty="0">
                <a:latin typeface="ＭＳＰゴシック"/>
              </a:rPr>
              <a:t>時</a:t>
            </a:r>
            <a:r>
              <a:rPr lang="en-US" altLang="ja-JP" sz="1600" dirty="0">
                <a:latin typeface="ＭＳＰゴシック"/>
              </a:rPr>
              <a:t>09</a:t>
            </a:r>
            <a:r>
              <a:rPr lang="ja-JP" altLang="en-US" sz="1600" dirty="0">
                <a:latin typeface="ＭＳＰゴシック"/>
              </a:rPr>
              <a:t>分頃の宮城県沖の地震について－「平成</a:t>
            </a:r>
            <a:r>
              <a:rPr lang="en-US" altLang="ja-JP" sz="1600" dirty="0">
                <a:latin typeface="ＭＳＰゴシック"/>
              </a:rPr>
              <a:t>23</a:t>
            </a:r>
            <a:r>
              <a:rPr lang="ja-JP" altLang="en-US" sz="1600" dirty="0">
                <a:latin typeface="ＭＳＰゴシック"/>
              </a:rPr>
              <a:t>年（</a:t>
            </a:r>
            <a:r>
              <a:rPr lang="en-US" altLang="ja-JP" sz="1600" dirty="0">
                <a:latin typeface="ＭＳＰゴシック"/>
              </a:rPr>
              <a:t>2011</a:t>
            </a:r>
            <a:r>
              <a:rPr lang="ja-JP" altLang="en-US" sz="1600" dirty="0">
                <a:latin typeface="ＭＳＰゴシック"/>
              </a:rPr>
              <a:t>年）東北地方太平洋沖地震」について（第</a:t>
            </a:r>
            <a:r>
              <a:rPr lang="en-US" altLang="ja-JP" sz="1600" dirty="0">
                <a:latin typeface="ＭＳＰゴシック"/>
              </a:rPr>
              <a:t>91</a:t>
            </a:r>
            <a:r>
              <a:rPr lang="ja-JP" altLang="en-US" sz="1600" dirty="0">
                <a:latin typeface="ＭＳＰゴシック"/>
              </a:rPr>
              <a:t>報）－」（気象庁</a:t>
            </a:r>
            <a:r>
              <a:rPr lang="en-US" altLang="ja-JP" sz="1600" dirty="0">
                <a:latin typeface="ＭＳＰゴシック"/>
              </a:rPr>
              <a:t>, 2021</a:t>
            </a:r>
            <a:r>
              <a:rPr lang="ja-JP" altLang="en-US" sz="1600" dirty="0">
                <a:latin typeface="ＭＳＰゴシック"/>
              </a:rPr>
              <a:t>）に加筆</a:t>
            </a:r>
            <a:endParaRPr lang="ja-JP" altLang="en-US" sz="1600" dirty="0"/>
          </a:p>
        </p:txBody>
      </p:sp>
      <p:sp>
        <p:nvSpPr>
          <p:cNvPr id="29" name="正方形/長方形 28">
            <a:extLst>
              <a:ext uri="{FF2B5EF4-FFF2-40B4-BE49-F238E27FC236}">
                <a16:creationId xmlns:a16="http://schemas.microsoft.com/office/drawing/2014/main" id="{ABAD6DA9-AB06-4A1E-BA9D-EAF0AE070006}"/>
              </a:ext>
            </a:extLst>
          </p:cNvPr>
          <p:cNvSpPr/>
          <p:nvPr/>
        </p:nvSpPr>
        <p:spPr>
          <a:xfrm>
            <a:off x="8390218" y="4502735"/>
            <a:ext cx="697627" cy="400110"/>
          </a:xfrm>
          <a:prstGeom prst="rect">
            <a:avLst/>
          </a:prstGeom>
        </p:spPr>
        <p:txBody>
          <a:bodyPr wrap="none">
            <a:spAutoFit/>
          </a:bodyPr>
          <a:lstStyle/>
          <a:p>
            <a:r>
              <a:rPr lang="ja-JP" altLang="en-US" sz="2000" dirty="0"/>
              <a:t>震央</a:t>
            </a:r>
          </a:p>
        </p:txBody>
      </p:sp>
    </p:spTree>
    <p:extLst>
      <p:ext uri="{BB962C8B-B14F-4D97-AF65-F5344CB8AC3E}">
        <p14:creationId xmlns:p14="http://schemas.microsoft.com/office/powerpoint/2010/main" val="19124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余震活動</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1" y="992223"/>
            <a:ext cx="3057525" cy="2464201"/>
          </a:xfrm>
          <a:prstGeom prst="rect">
            <a:avLst/>
          </a:prstGeom>
        </p:spPr>
        <p:txBody>
          <a:bodyPr wrap="square">
            <a:spAutoFit/>
          </a:bodyPr>
          <a:lstStyle/>
          <a:p>
            <a:pPr>
              <a:lnSpc>
                <a:spcPct val="130000"/>
              </a:lnSpc>
            </a:pPr>
            <a:r>
              <a:rPr kumimoji="1" lang="ja-JP" altLang="en-US" sz="2000" dirty="0"/>
              <a:t>地震発生直後の余震の多くは本震の断層面に沿って起こると考えられている。余震分布から、本震の断層面の広がりを推定できる。</a:t>
            </a:r>
            <a:endParaRPr lang="ja-JP" altLang="en-US" sz="2000" dirty="0"/>
          </a:p>
        </p:txBody>
      </p:sp>
      <p:pic>
        <p:nvPicPr>
          <p:cNvPr id="6" name="図 5">
            <a:extLst>
              <a:ext uri="{FF2B5EF4-FFF2-40B4-BE49-F238E27FC236}">
                <a16:creationId xmlns:a16="http://schemas.microsoft.com/office/drawing/2014/main" id="{67A382D1-6A9E-4245-BC89-78679A1340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79702" y="1112184"/>
            <a:ext cx="5166485" cy="5448159"/>
          </a:xfrm>
          <a:prstGeom prst="rect">
            <a:avLst/>
          </a:prstGeom>
        </p:spPr>
      </p:pic>
      <p:pic>
        <p:nvPicPr>
          <p:cNvPr id="4" name="図 3">
            <a:extLst>
              <a:ext uri="{FF2B5EF4-FFF2-40B4-BE49-F238E27FC236}">
                <a16:creationId xmlns:a16="http://schemas.microsoft.com/office/drawing/2014/main" id="{1AA037A3-0813-4417-9109-1FCB3D33B69F}"/>
              </a:ext>
            </a:extLst>
          </p:cNvPr>
          <p:cNvPicPr>
            <a:picLocks noChangeAspect="1"/>
          </p:cNvPicPr>
          <p:nvPr/>
        </p:nvPicPr>
        <p:blipFill>
          <a:blip r:embed="rId3"/>
          <a:stretch>
            <a:fillRect/>
          </a:stretch>
        </p:blipFill>
        <p:spPr>
          <a:xfrm>
            <a:off x="0" y="6591522"/>
            <a:ext cx="9144000" cy="266478"/>
          </a:xfrm>
          <a:prstGeom prst="rect">
            <a:avLst/>
          </a:prstGeom>
        </p:spPr>
      </p:pic>
      <p:sp>
        <p:nvSpPr>
          <p:cNvPr id="7" name="正方形/長方形 6">
            <a:extLst>
              <a:ext uri="{FF2B5EF4-FFF2-40B4-BE49-F238E27FC236}">
                <a16:creationId xmlns:a16="http://schemas.microsoft.com/office/drawing/2014/main" id="{CE5D5994-A63A-4DA5-88DF-B3CAF5FC7407}"/>
              </a:ext>
            </a:extLst>
          </p:cNvPr>
          <p:cNvSpPr/>
          <p:nvPr/>
        </p:nvSpPr>
        <p:spPr>
          <a:xfrm>
            <a:off x="3954137" y="0"/>
            <a:ext cx="4683677" cy="830997"/>
          </a:xfrm>
          <a:prstGeom prst="rect">
            <a:avLst/>
          </a:prstGeom>
        </p:spPr>
        <p:txBody>
          <a:bodyPr wrap="square">
            <a:spAutoFit/>
          </a:bodyPr>
          <a:lstStyle/>
          <a:p>
            <a:r>
              <a:rPr lang="ja-JP" altLang="en-US" sz="1600" dirty="0">
                <a:latin typeface="ＭＳＰゴシック"/>
              </a:rPr>
              <a:t>「令和</a:t>
            </a:r>
            <a:r>
              <a:rPr lang="en-US" altLang="ja-JP" sz="1600" dirty="0">
                <a:latin typeface="ＭＳＰゴシック"/>
              </a:rPr>
              <a:t>3</a:t>
            </a:r>
            <a:r>
              <a:rPr lang="ja-JP" altLang="en-US" sz="1600" dirty="0">
                <a:latin typeface="ＭＳＰゴシック"/>
              </a:rPr>
              <a:t>年</a:t>
            </a:r>
            <a:r>
              <a:rPr lang="en-US" altLang="ja-JP" sz="1600" dirty="0">
                <a:latin typeface="ＭＳＰゴシック"/>
              </a:rPr>
              <a:t>3</a:t>
            </a:r>
            <a:r>
              <a:rPr lang="ja-JP" altLang="en-US" sz="1600" dirty="0">
                <a:latin typeface="ＭＳＰゴシック"/>
              </a:rPr>
              <a:t>月</a:t>
            </a:r>
            <a:r>
              <a:rPr lang="en-US" altLang="ja-JP" sz="1600" dirty="0">
                <a:latin typeface="ＭＳＰゴシック"/>
              </a:rPr>
              <a:t>20</a:t>
            </a:r>
            <a:r>
              <a:rPr lang="ja-JP" altLang="en-US" sz="1600" dirty="0">
                <a:latin typeface="ＭＳＰゴシック"/>
              </a:rPr>
              <a:t>日</a:t>
            </a:r>
            <a:r>
              <a:rPr lang="en-US" altLang="ja-JP" sz="1600" dirty="0">
                <a:latin typeface="ＭＳＰゴシック"/>
              </a:rPr>
              <a:t>18</a:t>
            </a:r>
            <a:r>
              <a:rPr lang="ja-JP" altLang="en-US" sz="1600" dirty="0">
                <a:latin typeface="ＭＳＰゴシック"/>
              </a:rPr>
              <a:t>時</a:t>
            </a:r>
            <a:r>
              <a:rPr lang="en-US" altLang="ja-JP" sz="1600" dirty="0">
                <a:latin typeface="ＭＳＰゴシック"/>
              </a:rPr>
              <a:t>09</a:t>
            </a:r>
            <a:r>
              <a:rPr lang="ja-JP" altLang="en-US" sz="1600" dirty="0">
                <a:latin typeface="ＭＳＰゴシック"/>
              </a:rPr>
              <a:t>分頃の宮城県沖の地震について－「平成</a:t>
            </a:r>
            <a:r>
              <a:rPr lang="en-US" altLang="ja-JP" sz="1600" dirty="0">
                <a:latin typeface="ＭＳＰゴシック"/>
              </a:rPr>
              <a:t>23</a:t>
            </a:r>
            <a:r>
              <a:rPr lang="ja-JP" altLang="en-US" sz="1600" dirty="0">
                <a:latin typeface="ＭＳＰゴシック"/>
              </a:rPr>
              <a:t>年（</a:t>
            </a:r>
            <a:r>
              <a:rPr lang="en-US" altLang="ja-JP" sz="1600" dirty="0">
                <a:latin typeface="ＭＳＰゴシック"/>
              </a:rPr>
              <a:t>2011</a:t>
            </a:r>
            <a:r>
              <a:rPr lang="ja-JP" altLang="en-US" sz="1600" dirty="0">
                <a:latin typeface="ＭＳＰゴシック"/>
              </a:rPr>
              <a:t>年）東北地方太平洋沖地震」について（第</a:t>
            </a:r>
            <a:r>
              <a:rPr lang="en-US" altLang="ja-JP" sz="1600" dirty="0">
                <a:latin typeface="ＭＳＰゴシック"/>
              </a:rPr>
              <a:t>91</a:t>
            </a:r>
            <a:r>
              <a:rPr lang="ja-JP" altLang="en-US" sz="1600" dirty="0">
                <a:latin typeface="ＭＳＰゴシック"/>
              </a:rPr>
              <a:t>報）－」（気象庁</a:t>
            </a:r>
            <a:r>
              <a:rPr lang="en-US" altLang="ja-JP" sz="1600" dirty="0">
                <a:latin typeface="ＭＳＰゴシック"/>
              </a:rPr>
              <a:t>, 2021</a:t>
            </a:r>
            <a:r>
              <a:rPr lang="ja-JP" altLang="en-US" sz="1600" dirty="0">
                <a:latin typeface="ＭＳＰゴシック"/>
              </a:rPr>
              <a:t>）</a:t>
            </a:r>
            <a:endParaRPr lang="ja-JP" altLang="en-US" sz="1600" dirty="0"/>
          </a:p>
        </p:txBody>
      </p:sp>
    </p:spTree>
    <p:extLst>
      <p:ext uri="{BB962C8B-B14F-4D97-AF65-F5344CB8AC3E}">
        <p14:creationId xmlns:p14="http://schemas.microsoft.com/office/powerpoint/2010/main" val="185915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10;&#10;自動的に生成された説明">
            <a:extLst>
              <a:ext uri="{FF2B5EF4-FFF2-40B4-BE49-F238E27FC236}">
                <a16:creationId xmlns:a16="http://schemas.microsoft.com/office/drawing/2014/main" id="{F5D595B9-DEC2-44DF-9D06-9A974BA0F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75" y="896951"/>
            <a:ext cx="8488397" cy="5961050"/>
          </a:xfrm>
          <a:prstGeom prst="rect">
            <a:avLst/>
          </a:prstGeom>
        </p:spPr>
      </p:pic>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sp>
        <p:nvSpPr>
          <p:cNvPr id="5" name="正方形/長方形 4">
            <a:extLst>
              <a:ext uri="{FF2B5EF4-FFF2-40B4-BE49-F238E27FC236}">
                <a16:creationId xmlns:a16="http://schemas.microsoft.com/office/drawing/2014/main" id="{66D6293C-B81F-40E5-9753-F6FDD776682A}"/>
              </a:ext>
            </a:extLst>
          </p:cNvPr>
          <p:cNvSpPr/>
          <p:nvPr/>
        </p:nvSpPr>
        <p:spPr>
          <a:xfrm>
            <a:off x="1873651" y="32977"/>
            <a:ext cx="7236289" cy="830997"/>
          </a:xfrm>
          <a:prstGeom prst="rect">
            <a:avLst/>
          </a:prstGeom>
        </p:spPr>
        <p:txBody>
          <a:bodyPr wrap="square">
            <a:spAutoFit/>
          </a:bodyPr>
          <a:lstStyle/>
          <a:p>
            <a:r>
              <a:rPr kumimoji="1" lang="ja-JP" altLang="en-US" sz="1600" dirty="0"/>
              <a:t>防災科学技術研究所</a:t>
            </a:r>
            <a:r>
              <a:rPr kumimoji="1" lang="en-US" altLang="ja-JP" sz="1600"/>
              <a:t>K-NET</a:t>
            </a:r>
            <a:r>
              <a:rPr kumimoji="1" lang="ja-JP" altLang="en-US" sz="1600"/>
              <a:t>の</a:t>
            </a:r>
            <a:r>
              <a:rPr kumimoji="1" lang="ja-JP" altLang="en-US" sz="1600" dirty="0"/>
              <a:t>波形記録を震央距離で並べたもの。</a:t>
            </a:r>
            <a:endParaRPr kumimoji="1" lang="en-US" altLang="ja-JP" sz="1600" dirty="0"/>
          </a:p>
          <a:p>
            <a:r>
              <a:rPr kumimoji="1" lang="ja-JP" altLang="en-US" sz="1600" dirty="0"/>
              <a:t>左が上下成分で</a:t>
            </a:r>
            <a:r>
              <a:rPr kumimoji="1" lang="en-US" altLang="ja-JP" sz="1600" dirty="0"/>
              <a:t>P</a:t>
            </a:r>
            <a:r>
              <a:rPr kumimoji="1" lang="ja-JP" altLang="en-US" sz="1600" dirty="0"/>
              <a:t>波が見えやすく、右が水平成分（のうちの南北成分）で</a:t>
            </a:r>
            <a:r>
              <a:rPr kumimoji="1" lang="en-US" altLang="ja-JP" sz="1600" dirty="0"/>
              <a:t>S</a:t>
            </a:r>
            <a:r>
              <a:rPr kumimoji="1" lang="ja-JP" altLang="en-US" sz="1600" dirty="0"/>
              <a:t>波が見えやすい。</a:t>
            </a:r>
            <a:r>
              <a:rPr kumimoji="1" lang="en-US" altLang="ja-JP" sz="1600" dirty="0"/>
              <a:t>P</a:t>
            </a:r>
            <a:r>
              <a:rPr kumimoji="1" lang="ja-JP" altLang="en-US" sz="1600" dirty="0"/>
              <a:t>波と</a:t>
            </a:r>
            <a:r>
              <a:rPr kumimoji="1" lang="en-US" altLang="ja-JP" sz="1600" dirty="0"/>
              <a:t>S</a:t>
            </a:r>
            <a:r>
              <a:rPr kumimoji="1" lang="ja-JP" altLang="en-US" sz="1600" dirty="0"/>
              <a:t>波とでの伝播速度の違いが分かる。</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873651" y="1184573"/>
            <a:ext cx="534121" cy="369332"/>
          </a:xfrm>
          <a:prstGeom prst="rect">
            <a:avLst/>
          </a:prstGeom>
          <a:solidFill>
            <a:schemeClr val="bg1"/>
          </a:solidFill>
        </p:spPr>
        <p:txBody>
          <a:bodyPr wrap="square" rtlCol="0">
            <a:spAutoFit/>
          </a:bodyPr>
          <a:lstStyle/>
          <a:p>
            <a:r>
              <a:rPr kumimoji="1" lang="en-US" altLang="ja-JP" dirty="0">
                <a:solidFill>
                  <a:srgbClr val="C00000"/>
                </a:solidFill>
              </a:rPr>
              <a:t>P</a:t>
            </a:r>
            <a:r>
              <a:rPr kumimoji="1" lang="ja-JP" altLang="en-US"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716505" y="1419281"/>
            <a:ext cx="810127" cy="4267646"/>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431930" y="1206155"/>
            <a:ext cx="521297" cy="369332"/>
          </a:xfrm>
          <a:prstGeom prst="rect">
            <a:avLst/>
          </a:prstGeom>
          <a:solidFill>
            <a:schemeClr val="bg1"/>
          </a:solidFill>
        </p:spPr>
        <p:txBody>
          <a:bodyPr wrap="square" rtlCol="0">
            <a:spAutoFit/>
          </a:bodyPr>
          <a:lstStyle/>
          <a:p>
            <a:r>
              <a:rPr kumimoji="1" lang="en-US" altLang="ja-JP" dirty="0">
                <a:solidFill>
                  <a:srgbClr val="C00000"/>
                </a:solidFill>
              </a:rPr>
              <a:t>S</a:t>
            </a:r>
            <a:r>
              <a:rPr kumimoji="1" lang="ja-JP" altLang="en-US"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807242" y="1419281"/>
            <a:ext cx="1227222" cy="4267646"/>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0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210320180954">
            <a:hlinkClick r:id="" action="ppaction://media"/>
            <a:extLst>
              <a:ext uri="{FF2B5EF4-FFF2-40B4-BE49-F238E27FC236}">
                <a16:creationId xmlns:a16="http://schemas.microsoft.com/office/drawing/2014/main" id="{A7A9739C-ED47-4955-8A38-A699F9C5975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980172" y="1629774"/>
            <a:ext cx="3457575" cy="4648200"/>
          </a:xfrm>
          <a:prstGeom prst="rect">
            <a:avLst/>
          </a:prstGeom>
        </p:spPr>
      </p:pic>
      <p:sp>
        <p:nvSpPr>
          <p:cNvPr id="2" name="タイトル 1">
            <a:extLst>
              <a:ext uri="{FF2B5EF4-FFF2-40B4-BE49-F238E27FC236}">
                <a16:creationId xmlns:a16="http://schemas.microsoft.com/office/drawing/2014/main" id="{315F6277-7BA0-4D73-936F-9F51AE84ADB8}"/>
              </a:ext>
            </a:extLst>
          </p:cNvPr>
          <p:cNvSpPr>
            <a:spLocks noGrp="1"/>
          </p:cNvSpPr>
          <p:nvPr>
            <p:ph type="title"/>
          </p:nvPr>
        </p:nvSpPr>
        <p:spPr/>
        <p:txBody>
          <a:bodyPr>
            <a:normAutofit/>
          </a:bodyPr>
          <a:lstStyle/>
          <a:p>
            <a:r>
              <a:rPr kumimoji="1" lang="ja-JP" altLang="en-US" sz="2800" dirty="0"/>
              <a:t>最大振幅分布図と振幅アニメーション</a:t>
            </a:r>
          </a:p>
        </p:txBody>
      </p:sp>
      <p:sp>
        <p:nvSpPr>
          <p:cNvPr id="7" name="正方形/長方形 6">
            <a:extLst>
              <a:ext uri="{FF2B5EF4-FFF2-40B4-BE49-F238E27FC236}">
                <a16:creationId xmlns:a16="http://schemas.microsoft.com/office/drawing/2014/main" id="{F0925A4F-7DC5-4DA5-A708-97A6559450F1}"/>
              </a:ext>
            </a:extLst>
          </p:cNvPr>
          <p:cNvSpPr/>
          <p:nvPr/>
        </p:nvSpPr>
        <p:spPr>
          <a:xfrm>
            <a:off x="215512" y="698300"/>
            <a:ext cx="6034537" cy="584775"/>
          </a:xfrm>
          <a:prstGeom prst="rect">
            <a:avLst/>
          </a:prstGeom>
        </p:spPr>
        <p:txBody>
          <a:bodyPr wrap="none">
            <a:spAutoFit/>
          </a:bodyPr>
          <a:lstStyle/>
          <a:p>
            <a:r>
              <a:rPr kumimoji="1" lang="ja-JP" altLang="en-US" sz="1600" dirty="0"/>
              <a:t>防災科学技術研究所</a:t>
            </a:r>
            <a:r>
              <a:rPr kumimoji="1" lang="en-US" altLang="ja-JP" sz="1600" dirty="0"/>
              <a:t>Hi-net</a:t>
            </a:r>
            <a:r>
              <a:rPr kumimoji="1" lang="ja-JP" altLang="en-US" sz="1600" dirty="0"/>
              <a:t> </a:t>
            </a:r>
            <a:r>
              <a:rPr lang="ja-JP" altLang="en-US" sz="1600" dirty="0"/>
              <a:t>過去の地震における最大振幅分布図</a:t>
            </a:r>
            <a:endParaRPr kumimoji="1" lang="en-US" altLang="ja-JP" sz="1600" dirty="0"/>
          </a:p>
          <a:p>
            <a:r>
              <a:rPr kumimoji="1" lang="en-US" altLang="ja-JP" sz="1600" dirty="0"/>
              <a:t>https://www.hinet.bosai.go.jp/AQUA/max_amp.php?y=2021&amp;m=03</a:t>
            </a:r>
            <a:endParaRPr kumimoji="1" lang="ja-JP" altLang="en-US" sz="1600" dirty="0"/>
          </a:p>
        </p:txBody>
      </p:sp>
      <p:sp>
        <p:nvSpPr>
          <p:cNvPr id="6" name="正方形/長方形 5">
            <a:extLst>
              <a:ext uri="{FF2B5EF4-FFF2-40B4-BE49-F238E27FC236}">
                <a16:creationId xmlns:a16="http://schemas.microsoft.com/office/drawing/2014/main" id="{15EA4951-7A5A-4DEC-9D68-145E2343773A}"/>
              </a:ext>
            </a:extLst>
          </p:cNvPr>
          <p:cNvSpPr/>
          <p:nvPr/>
        </p:nvSpPr>
        <p:spPr>
          <a:xfrm>
            <a:off x="1615999" y="1282154"/>
            <a:ext cx="1800493" cy="369332"/>
          </a:xfrm>
          <a:prstGeom prst="rect">
            <a:avLst/>
          </a:prstGeom>
        </p:spPr>
        <p:txBody>
          <a:bodyPr wrap="none">
            <a:spAutoFit/>
          </a:bodyPr>
          <a:lstStyle/>
          <a:p>
            <a:r>
              <a:rPr lang="ja-JP" altLang="en-US" dirty="0"/>
              <a:t>最大振幅分布図</a:t>
            </a:r>
          </a:p>
        </p:txBody>
      </p:sp>
      <p:sp>
        <p:nvSpPr>
          <p:cNvPr id="8" name="正方形/長方形 7">
            <a:extLst>
              <a:ext uri="{FF2B5EF4-FFF2-40B4-BE49-F238E27FC236}">
                <a16:creationId xmlns:a16="http://schemas.microsoft.com/office/drawing/2014/main" id="{EB6D4DFB-7264-41CC-A40C-0A54A630B344}"/>
              </a:ext>
            </a:extLst>
          </p:cNvPr>
          <p:cNvSpPr/>
          <p:nvPr/>
        </p:nvSpPr>
        <p:spPr>
          <a:xfrm>
            <a:off x="5577881" y="1282154"/>
            <a:ext cx="2262158" cy="369332"/>
          </a:xfrm>
          <a:prstGeom prst="rect">
            <a:avLst/>
          </a:prstGeom>
        </p:spPr>
        <p:txBody>
          <a:bodyPr wrap="none">
            <a:spAutoFit/>
          </a:bodyPr>
          <a:lstStyle/>
          <a:p>
            <a:r>
              <a:rPr lang="ja-JP" altLang="en-US" dirty="0"/>
              <a:t>振幅アニメーション</a:t>
            </a:r>
          </a:p>
        </p:txBody>
      </p:sp>
      <p:sp>
        <p:nvSpPr>
          <p:cNvPr id="11" name="楕円 10">
            <a:extLst>
              <a:ext uri="{FF2B5EF4-FFF2-40B4-BE49-F238E27FC236}">
                <a16:creationId xmlns:a16="http://schemas.microsoft.com/office/drawing/2014/main" id="{B6ED47A4-4CF7-4674-A1E4-4951B488EE53}"/>
              </a:ext>
            </a:extLst>
          </p:cNvPr>
          <p:cNvSpPr/>
          <p:nvPr/>
        </p:nvSpPr>
        <p:spPr>
          <a:xfrm>
            <a:off x="4891538" y="5999748"/>
            <a:ext cx="659863" cy="71387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BD6468C-0045-4658-8EC8-F1315649ACFC}"/>
              </a:ext>
            </a:extLst>
          </p:cNvPr>
          <p:cNvSpPr txBox="1"/>
          <p:nvPr/>
        </p:nvSpPr>
        <p:spPr>
          <a:xfrm>
            <a:off x="5568796" y="6285995"/>
            <a:ext cx="2985908" cy="584775"/>
          </a:xfrm>
          <a:prstGeom prst="rect">
            <a:avLst/>
          </a:prstGeom>
          <a:solidFill>
            <a:schemeClr val="bg1"/>
          </a:solidFill>
        </p:spPr>
        <p:txBody>
          <a:bodyPr wrap="square" rtlCol="0">
            <a:spAutoFit/>
          </a:bodyPr>
          <a:lstStyle/>
          <a:p>
            <a:r>
              <a:rPr kumimoji="1" lang="ja-JP" altLang="en-US" sz="1600" dirty="0"/>
              <a:t>画像上にマウスを置くと赤丸付近に再生ボタンが現れます</a:t>
            </a:r>
          </a:p>
        </p:txBody>
      </p:sp>
      <p:pic>
        <p:nvPicPr>
          <p:cNvPr id="9" name="図 8">
            <a:extLst>
              <a:ext uri="{FF2B5EF4-FFF2-40B4-BE49-F238E27FC236}">
                <a16:creationId xmlns:a16="http://schemas.microsoft.com/office/drawing/2014/main" id="{00DE3D6F-E140-4030-A763-73DE1C1FFC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59408" y="1636553"/>
            <a:ext cx="3419475" cy="4600575"/>
          </a:xfrm>
          <a:prstGeom prst="rect">
            <a:avLst/>
          </a:prstGeom>
        </p:spPr>
      </p:pic>
    </p:spTree>
    <p:extLst>
      <p:ext uri="{BB962C8B-B14F-4D97-AF65-F5344CB8AC3E}">
        <p14:creationId xmlns:p14="http://schemas.microsoft.com/office/powerpoint/2010/main" val="41949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9D9307C-0342-4EEC-9217-2C0D06790196}"/>
              </a:ext>
            </a:extLst>
          </p:cNvPr>
          <p:cNvSpPr>
            <a:spLocks noGrp="1"/>
          </p:cNvSpPr>
          <p:nvPr>
            <p:ph type="title"/>
          </p:nvPr>
        </p:nvSpPr>
        <p:spPr/>
        <p:txBody>
          <a:bodyPr/>
          <a:lstStyle/>
          <a:p>
            <a:r>
              <a:rPr kumimoji="1" lang="ja-JP" altLang="en-US" dirty="0"/>
              <a:t>津波注意報</a:t>
            </a:r>
          </a:p>
        </p:txBody>
      </p:sp>
      <p:pic>
        <p:nvPicPr>
          <p:cNvPr id="5" name="図 4">
            <a:extLst>
              <a:ext uri="{FF2B5EF4-FFF2-40B4-BE49-F238E27FC236}">
                <a16:creationId xmlns:a16="http://schemas.microsoft.com/office/drawing/2014/main" id="{C61756AA-CD5D-4B50-B8C4-9E9727A8060C}"/>
              </a:ext>
            </a:extLst>
          </p:cNvPr>
          <p:cNvPicPr>
            <a:picLocks noChangeAspect="1"/>
          </p:cNvPicPr>
          <p:nvPr/>
        </p:nvPicPr>
        <p:blipFill>
          <a:blip r:embed="rId2"/>
          <a:stretch>
            <a:fillRect/>
          </a:stretch>
        </p:blipFill>
        <p:spPr>
          <a:xfrm>
            <a:off x="3641558" y="1295731"/>
            <a:ext cx="5362073" cy="3915238"/>
          </a:xfrm>
          <a:prstGeom prst="rect">
            <a:avLst/>
          </a:prstGeom>
        </p:spPr>
      </p:pic>
      <p:sp>
        <p:nvSpPr>
          <p:cNvPr id="6" name="正方形/長方形 5">
            <a:extLst>
              <a:ext uri="{FF2B5EF4-FFF2-40B4-BE49-F238E27FC236}">
                <a16:creationId xmlns:a16="http://schemas.microsoft.com/office/drawing/2014/main" id="{D26B8651-B32F-40A3-96EE-F9AA994E4768}"/>
              </a:ext>
            </a:extLst>
          </p:cNvPr>
          <p:cNvSpPr/>
          <p:nvPr/>
        </p:nvSpPr>
        <p:spPr>
          <a:xfrm>
            <a:off x="5278906" y="5512571"/>
            <a:ext cx="3745824" cy="1077218"/>
          </a:xfrm>
          <a:prstGeom prst="rect">
            <a:avLst/>
          </a:prstGeom>
        </p:spPr>
        <p:txBody>
          <a:bodyPr wrap="square">
            <a:spAutoFit/>
          </a:bodyPr>
          <a:lstStyle/>
          <a:p>
            <a:r>
              <a:rPr lang="ja-JP" altLang="en-US" sz="1600" dirty="0">
                <a:latin typeface="ＭＳＰゴシック"/>
              </a:rPr>
              <a:t>「令和</a:t>
            </a:r>
            <a:r>
              <a:rPr lang="en-US" altLang="ja-JP" sz="1600" dirty="0">
                <a:latin typeface="ＭＳＰゴシック"/>
              </a:rPr>
              <a:t>3</a:t>
            </a:r>
            <a:r>
              <a:rPr lang="ja-JP" altLang="en-US" sz="1600" dirty="0">
                <a:latin typeface="ＭＳＰゴシック"/>
              </a:rPr>
              <a:t>年</a:t>
            </a:r>
            <a:r>
              <a:rPr lang="en-US" altLang="ja-JP" sz="1600" dirty="0">
                <a:latin typeface="ＭＳＰゴシック"/>
              </a:rPr>
              <a:t>3</a:t>
            </a:r>
            <a:r>
              <a:rPr lang="ja-JP" altLang="en-US" sz="1600" dirty="0">
                <a:latin typeface="ＭＳＰゴシック"/>
              </a:rPr>
              <a:t>月</a:t>
            </a:r>
            <a:r>
              <a:rPr lang="en-US" altLang="ja-JP" sz="1600" dirty="0">
                <a:latin typeface="ＭＳＰゴシック"/>
              </a:rPr>
              <a:t>20</a:t>
            </a:r>
            <a:r>
              <a:rPr lang="ja-JP" altLang="en-US" sz="1600" dirty="0">
                <a:latin typeface="ＭＳＰゴシック"/>
              </a:rPr>
              <a:t>日</a:t>
            </a:r>
            <a:r>
              <a:rPr lang="en-US" altLang="ja-JP" sz="1600" dirty="0">
                <a:latin typeface="ＭＳＰゴシック"/>
              </a:rPr>
              <a:t>18</a:t>
            </a:r>
            <a:r>
              <a:rPr lang="ja-JP" altLang="en-US" sz="1600" dirty="0">
                <a:latin typeface="ＭＳＰゴシック"/>
              </a:rPr>
              <a:t>時</a:t>
            </a:r>
            <a:r>
              <a:rPr lang="en-US" altLang="ja-JP" sz="1600" dirty="0">
                <a:latin typeface="ＭＳＰゴシック"/>
              </a:rPr>
              <a:t>09</a:t>
            </a:r>
            <a:r>
              <a:rPr lang="ja-JP" altLang="en-US" sz="1600" dirty="0">
                <a:latin typeface="ＭＳＰゴシック"/>
              </a:rPr>
              <a:t>分頃の宮城県沖の地震について－「平成</a:t>
            </a:r>
            <a:r>
              <a:rPr lang="en-US" altLang="ja-JP" sz="1600" dirty="0">
                <a:latin typeface="ＭＳＰゴシック"/>
              </a:rPr>
              <a:t>23</a:t>
            </a:r>
            <a:r>
              <a:rPr lang="ja-JP" altLang="en-US" sz="1600" dirty="0">
                <a:latin typeface="ＭＳＰゴシック"/>
              </a:rPr>
              <a:t>年（</a:t>
            </a:r>
            <a:r>
              <a:rPr lang="en-US" altLang="ja-JP" sz="1600" dirty="0">
                <a:latin typeface="ＭＳＰゴシック"/>
              </a:rPr>
              <a:t>2011</a:t>
            </a:r>
            <a:r>
              <a:rPr lang="ja-JP" altLang="en-US" sz="1600" dirty="0">
                <a:latin typeface="ＭＳＰゴシック"/>
              </a:rPr>
              <a:t>年）東北地方太平洋沖地震」について（第</a:t>
            </a:r>
            <a:r>
              <a:rPr lang="en-US" altLang="ja-JP" sz="1600" dirty="0">
                <a:latin typeface="ＭＳＰゴシック"/>
              </a:rPr>
              <a:t>91</a:t>
            </a:r>
            <a:r>
              <a:rPr lang="ja-JP" altLang="en-US" sz="1600" dirty="0">
                <a:latin typeface="ＭＳＰゴシック"/>
              </a:rPr>
              <a:t>報）－」（気象庁</a:t>
            </a:r>
            <a:r>
              <a:rPr lang="en-US" altLang="ja-JP" sz="1600" dirty="0">
                <a:latin typeface="ＭＳＰゴシック"/>
              </a:rPr>
              <a:t>, 2021</a:t>
            </a:r>
            <a:r>
              <a:rPr lang="ja-JP" altLang="en-US" sz="1600" dirty="0">
                <a:latin typeface="ＭＳＰゴシック"/>
              </a:rPr>
              <a:t>）</a:t>
            </a:r>
            <a:endParaRPr lang="ja-JP" altLang="en-US" sz="1600" dirty="0"/>
          </a:p>
        </p:txBody>
      </p:sp>
      <p:sp>
        <p:nvSpPr>
          <p:cNvPr id="8" name="テキスト ボックス 7">
            <a:extLst>
              <a:ext uri="{FF2B5EF4-FFF2-40B4-BE49-F238E27FC236}">
                <a16:creationId xmlns:a16="http://schemas.microsoft.com/office/drawing/2014/main" id="{53F0DC38-5B93-4361-B9BA-59AF97B47D49}"/>
              </a:ext>
            </a:extLst>
          </p:cNvPr>
          <p:cNvSpPr txBox="1"/>
          <p:nvPr/>
        </p:nvSpPr>
        <p:spPr>
          <a:xfrm>
            <a:off x="216569" y="869928"/>
            <a:ext cx="3424989" cy="4207498"/>
          </a:xfrm>
          <a:prstGeom prst="rect">
            <a:avLst/>
          </a:prstGeom>
          <a:noFill/>
        </p:spPr>
        <p:txBody>
          <a:bodyPr wrap="square">
            <a:spAutoFit/>
          </a:bodyPr>
          <a:lstStyle/>
          <a:p>
            <a:pPr marL="0" indent="0">
              <a:lnSpc>
                <a:spcPct val="150000"/>
              </a:lnSpc>
              <a:buNone/>
            </a:pPr>
            <a:r>
              <a:rPr kumimoji="1" lang="ja-JP" altLang="en-US" dirty="0"/>
              <a:t>気象庁は</a:t>
            </a:r>
            <a:r>
              <a:rPr kumimoji="1" lang="en-US" altLang="ja-JP" dirty="0"/>
              <a:t>18</a:t>
            </a:r>
            <a:r>
              <a:rPr kumimoji="1" lang="ja-JP" altLang="en-US" dirty="0"/>
              <a:t>時</a:t>
            </a:r>
            <a:r>
              <a:rPr kumimoji="1" lang="en-US" altLang="ja-JP" dirty="0"/>
              <a:t>11</a:t>
            </a:r>
            <a:r>
              <a:rPr kumimoji="1" lang="ja-JP" altLang="en-US" dirty="0"/>
              <a:t>分に宮城県に津波注意報を発表。</a:t>
            </a:r>
            <a:r>
              <a:rPr kumimoji="1" lang="en-US" altLang="ja-JP" dirty="0"/>
              <a:t>19</a:t>
            </a:r>
            <a:r>
              <a:rPr kumimoji="1" lang="ja-JP" altLang="en-US" dirty="0"/>
              <a:t>時</a:t>
            </a:r>
            <a:r>
              <a:rPr kumimoji="1" lang="en-US" altLang="ja-JP" dirty="0"/>
              <a:t>30</a:t>
            </a:r>
            <a:r>
              <a:rPr kumimoji="1" lang="ja-JP" altLang="en-US" dirty="0"/>
              <a:t>分に解除。明確な津波は観測されなかった。</a:t>
            </a:r>
            <a:endParaRPr kumimoji="1" lang="en-US" altLang="ja-JP" dirty="0"/>
          </a:p>
          <a:p>
            <a:pPr marL="0" indent="0">
              <a:lnSpc>
                <a:spcPct val="150000"/>
              </a:lnSpc>
              <a:buNone/>
            </a:pPr>
            <a:endParaRPr kumimoji="1" lang="en-US" altLang="ja-JP" dirty="0"/>
          </a:p>
          <a:p>
            <a:pPr marL="0" indent="0">
              <a:lnSpc>
                <a:spcPct val="150000"/>
              </a:lnSpc>
              <a:buNone/>
            </a:pPr>
            <a:r>
              <a:rPr kumimoji="1" lang="ja-JP" altLang="en-US" dirty="0"/>
              <a:t>震央が海岸から近いため、もし津波が発生していた場合、すぐに津波が到達していた可能性がある。海岸で地震を感じたら、すぐに逃げることが重要。</a:t>
            </a:r>
            <a:endParaRPr kumimoji="1" lang="en-US" altLang="ja-JP" dirty="0"/>
          </a:p>
        </p:txBody>
      </p:sp>
    </p:spTree>
    <p:extLst>
      <p:ext uri="{BB962C8B-B14F-4D97-AF65-F5344CB8AC3E}">
        <p14:creationId xmlns:p14="http://schemas.microsoft.com/office/powerpoint/2010/main" val="209632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idx="1"/>
          </p:nvPr>
        </p:nvSpPr>
        <p:spPr/>
        <p:txBody>
          <a:bodyPr/>
          <a:lstStyle/>
          <a:p>
            <a:r>
              <a:rPr kumimoji="1" lang="ja-JP" altLang="en-US" dirty="0"/>
              <a:t>作成者・連絡先</a:t>
            </a:r>
          </a:p>
        </p:txBody>
      </p:sp>
      <p:sp>
        <p:nvSpPr>
          <p:cNvPr id="5" name="コンテンツ プレースホルダー 4"/>
          <p:cNvSpPr>
            <a:spLocks noGrp="1"/>
          </p:cNvSpPr>
          <p:nvPr>
            <p:ph sz="half" idx="2"/>
          </p:nvPr>
        </p:nvSpPr>
        <p:spPr/>
        <p:txBody>
          <a:bodyPr>
            <a:normAutofit/>
          </a:bodyPr>
          <a:lstStyle/>
          <a:p>
            <a:pPr marL="0" indent="0">
              <a:lnSpc>
                <a:spcPct val="100000"/>
              </a:lnSpc>
              <a:buNone/>
            </a:pPr>
            <a:r>
              <a:rPr kumimoji="1" lang="ja-JP" altLang="en-US" sz="1600" dirty="0"/>
              <a:t>小林励司</a:t>
            </a:r>
            <a:endParaRPr kumimoji="1" lang="en-US" altLang="ja-JP" sz="1600" dirty="0"/>
          </a:p>
          <a:p>
            <a:pPr marL="0" indent="0">
              <a:lnSpc>
                <a:spcPct val="100000"/>
              </a:lnSpc>
              <a:buNone/>
            </a:pPr>
            <a:r>
              <a:rPr lang="ja-JP" altLang="en-US" sz="1600" dirty="0"/>
              <a:t>鹿児島大学大学院理工学研究科</a:t>
            </a:r>
            <a:endParaRPr lang="en-US" altLang="ja-JP" sz="1600" dirty="0"/>
          </a:p>
          <a:p>
            <a:pPr marL="0" indent="0">
              <a:lnSpc>
                <a:spcPct val="100000"/>
              </a:lnSpc>
              <a:buNone/>
            </a:pPr>
            <a:r>
              <a:rPr kumimoji="1" lang="en-US" altLang="ja-JP" sz="1600" dirty="0"/>
              <a:t>E-mail: </a:t>
            </a:r>
            <a:r>
              <a:rPr kumimoji="1" lang="en-US" altLang="ja-JP" sz="1600" dirty="0" err="1"/>
              <a:t>reiji</a:t>
            </a:r>
            <a:r>
              <a:rPr kumimoji="1" lang="en-US" altLang="ja-JP" sz="1600" dirty="0"/>
              <a:t> </a:t>
            </a:r>
            <a:r>
              <a:rPr kumimoji="1" lang="ja-JP" altLang="en-US" sz="1600" dirty="0"/>
              <a:t>あっと</a:t>
            </a:r>
            <a:r>
              <a:rPr kumimoji="1" lang="en-US" altLang="ja-JP" sz="1600" dirty="0"/>
              <a:t> sci.kagoshima-u.ac.jp</a:t>
            </a:r>
          </a:p>
          <a:p>
            <a:pPr marL="0" indent="0">
              <a:lnSpc>
                <a:spcPct val="100000"/>
              </a:lnSpc>
              <a:buNone/>
            </a:pPr>
            <a:r>
              <a:rPr kumimoji="1" lang="ja-JP" altLang="en-US" sz="1600" dirty="0"/>
              <a:t>（あっと</a:t>
            </a:r>
            <a:r>
              <a:rPr kumimoji="1" lang="ja-JP" altLang="en-US" sz="1600" dirty="0" err="1"/>
              <a:t>を</a:t>
            </a:r>
            <a:r>
              <a:rPr lang="en-US" altLang="ja-JP" sz="1600" dirty="0"/>
              <a:t>@</a:t>
            </a:r>
            <a:r>
              <a:rPr lang="ja-JP" altLang="en-US" sz="1600" dirty="0"/>
              <a:t>に</a:t>
            </a:r>
            <a:r>
              <a:rPr lang="ja-JP" altLang="en-US" sz="1600"/>
              <a:t>してください）</a:t>
            </a:r>
            <a:endParaRPr kumimoji="1" lang="en-US" altLang="ja-JP" sz="1600" dirty="0"/>
          </a:p>
        </p:txBody>
      </p:sp>
      <p:sp>
        <p:nvSpPr>
          <p:cNvPr id="6" name="テキスト プレースホルダー 5"/>
          <p:cNvSpPr>
            <a:spLocks noGrp="1"/>
          </p:cNvSpPr>
          <p:nvPr>
            <p:ph type="body" sz="quarter" idx="3"/>
          </p:nvPr>
        </p:nvSpPr>
        <p:spPr/>
        <p:txBody>
          <a:bodyPr/>
          <a:lstStyle/>
          <a:p>
            <a:r>
              <a:rPr kumimoji="1" lang="ja-JP" altLang="en-US" dirty="0"/>
              <a:t>謝辞</a:t>
            </a:r>
          </a:p>
        </p:txBody>
      </p:sp>
      <p:sp>
        <p:nvSpPr>
          <p:cNvPr id="7" name="コンテンツ プレースホルダー 6"/>
          <p:cNvSpPr>
            <a:spLocks noGrp="1"/>
          </p:cNvSpPr>
          <p:nvPr>
            <p:ph sz="quarter" idx="4"/>
          </p:nvPr>
        </p:nvSpPr>
        <p:spPr/>
        <p:txBody>
          <a:bodyPr>
            <a:noAutofit/>
          </a:bodyPr>
          <a:lstStyle/>
          <a:p>
            <a:pPr marL="0" indent="0">
              <a:lnSpc>
                <a:spcPct val="150000"/>
              </a:lnSpc>
              <a:buNone/>
            </a:pPr>
            <a:r>
              <a:rPr lang="ja-JP" altLang="en-US" sz="1400" dirty="0"/>
              <a:t>もともとのアイデアは</a:t>
            </a:r>
            <a:r>
              <a:rPr lang="en-US" altLang="ja-JP" sz="1400" dirty="0"/>
              <a:t>Incorporated Research Institutes for Seismology</a:t>
            </a:r>
            <a:r>
              <a:rPr lang="ja-JP" altLang="en-US" sz="1400" dirty="0"/>
              <a:t> </a:t>
            </a:r>
            <a:r>
              <a:rPr lang="en-US" altLang="ja-JP" sz="1400" dirty="0"/>
              <a:t>(IRIS)</a:t>
            </a:r>
            <a:r>
              <a:rPr lang="ja-JP" altLang="en-US" sz="1400" dirty="0"/>
              <a:t>の</a:t>
            </a:r>
            <a:r>
              <a:rPr lang="en-US" altLang="ja-JP" sz="1400" dirty="0"/>
              <a:t>Recent Earthquake Teachable Moments</a:t>
            </a:r>
            <a:r>
              <a:rPr lang="ja-JP" altLang="en-US" sz="1400" dirty="0"/>
              <a:t>です。</a:t>
            </a:r>
            <a:endParaRPr kumimoji="1" lang="en-US" altLang="ja-JP" sz="1400" dirty="0"/>
          </a:p>
          <a:p>
            <a:pPr marL="0" indent="0">
              <a:lnSpc>
                <a:spcPct val="150000"/>
              </a:lnSpc>
              <a:buNone/>
            </a:pPr>
            <a:r>
              <a:rPr kumimoji="1" lang="ja-JP" altLang="en-US" sz="1400" dirty="0"/>
              <a:t>本スライド作成にあたり、気象庁の報道発表資料とウェブページ、防災科学技術研究所の</a:t>
            </a:r>
            <a:r>
              <a:rPr kumimoji="1" lang="en-US" altLang="ja-JP" sz="1400" dirty="0"/>
              <a:t>J-RISQ</a:t>
            </a:r>
            <a:r>
              <a:rPr kumimoji="1" lang="ja-JP" altLang="en-US" sz="1400" dirty="0"/>
              <a:t>と</a:t>
            </a:r>
            <a:r>
              <a:rPr lang="en-US" altLang="ja-JP" sz="1400" dirty="0"/>
              <a:t>Hi-net</a:t>
            </a:r>
            <a:r>
              <a:rPr kumimoji="1" lang="ja-JP" altLang="en-US" sz="1400" dirty="0"/>
              <a:t>、地震調査研究推進本部の図表を引用いたしました。プレート境界と地震の図では、気象庁の震源データ、気象研究所弘瀬冬樹さんのスラブ形状データ、産業技術総合研究所の活断層位置データを利用いたしました。地震波形の図では防災科学技術研究所 </a:t>
            </a:r>
            <a:r>
              <a:rPr kumimoji="1" lang="en-US" altLang="ja-JP" sz="1400" dirty="0"/>
              <a:t>K-NET</a:t>
            </a:r>
            <a:r>
              <a:rPr kumimoji="1" lang="ja-JP" altLang="en-US" sz="1400" dirty="0"/>
              <a:t>のを利用いたしました。</a:t>
            </a:r>
          </a:p>
        </p:txBody>
      </p:sp>
      <p:sp>
        <p:nvSpPr>
          <p:cNvPr id="3" name="タイトル 2"/>
          <p:cNvSpPr>
            <a:spLocks noGrp="1"/>
          </p:cNvSpPr>
          <p:nvPr>
            <p:ph type="title"/>
          </p:nvPr>
        </p:nvSpPr>
        <p:spPr/>
        <p:txBody>
          <a:bodyPr>
            <a:normAutofit/>
          </a:bodyPr>
          <a:lstStyle/>
          <a:p>
            <a:r>
              <a:rPr lang="ja-JP" altLang="en-US" dirty="0"/>
              <a:t>最近の地震に関するスライド教材</a:t>
            </a:r>
            <a:endParaRPr kumimoji="1" lang="ja-JP" altLang="en-US" dirty="0"/>
          </a:p>
        </p:txBody>
      </p:sp>
      <p:sp>
        <p:nvSpPr>
          <p:cNvPr id="8" name="テキスト ボックス 7"/>
          <p:cNvSpPr txBox="1"/>
          <p:nvPr/>
        </p:nvSpPr>
        <p:spPr>
          <a:xfrm>
            <a:off x="56156" y="3522962"/>
            <a:ext cx="4426520" cy="2323521"/>
          </a:xfrm>
          <a:prstGeom prst="rect">
            <a:avLst/>
          </a:prstGeom>
          <a:noFill/>
        </p:spPr>
        <p:txBody>
          <a:bodyPr wrap="square" rtlCol="0">
            <a:spAutoFit/>
          </a:bodyPr>
          <a:lstStyle/>
          <a:p>
            <a:pPr>
              <a:lnSpc>
                <a:spcPct val="150000"/>
              </a:lnSpc>
            </a:pPr>
            <a:r>
              <a:rPr kumimoji="1" lang="ja-JP" altLang="en-US" sz="1400" b="1" dirty="0"/>
              <a:t>利用上の注意</a:t>
            </a:r>
            <a:r>
              <a:rPr kumimoji="1" lang="ja-JP" altLang="en-US" sz="14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400" dirty="0"/>
          </a:p>
        </p:txBody>
      </p:sp>
    </p:spTree>
    <p:extLst>
      <p:ext uri="{BB962C8B-B14F-4D97-AF65-F5344CB8AC3E}">
        <p14:creationId xmlns:p14="http://schemas.microsoft.com/office/powerpoint/2010/main" val="84537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615B947-B489-4FA7-9239-82B954559F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042" y="1832939"/>
            <a:ext cx="4224293" cy="5017528"/>
          </a:xfrm>
          <a:prstGeom prst="rect">
            <a:avLst/>
          </a:prstGeom>
        </p:spPr>
      </p:pic>
      <p:sp>
        <p:nvSpPr>
          <p:cNvPr id="2" name="タイトル 1">
            <a:extLst>
              <a:ext uri="{FF2B5EF4-FFF2-40B4-BE49-F238E27FC236}">
                <a16:creationId xmlns:a16="http://schemas.microsoft.com/office/drawing/2014/main" id="{4877E61F-F12A-4732-BD49-C0ABDA654B6D}"/>
              </a:ext>
            </a:extLst>
          </p:cNvPr>
          <p:cNvSpPr>
            <a:spLocks noGrp="1"/>
          </p:cNvSpPr>
          <p:nvPr>
            <p:ph type="title"/>
          </p:nvPr>
        </p:nvSpPr>
        <p:spPr/>
        <p:txBody>
          <a:bodyPr>
            <a:noAutofit/>
          </a:bodyPr>
          <a:lstStyle/>
          <a:p>
            <a:r>
              <a:rPr kumimoji="1" lang="ja-JP" altLang="en-US" sz="3200" dirty="0"/>
              <a:t>推定震度と人口</a:t>
            </a:r>
          </a:p>
        </p:txBody>
      </p:sp>
      <p:sp>
        <p:nvSpPr>
          <p:cNvPr id="6" name="正方形/長方形 5">
            <a:extLst>
              <a:ext uri="{FF2B5EF4-FFF2-40B4-BE49-F238E27FC236}">
                <a16:creationId xmlns:a16="http://schemas.microsoft.com/office/drawing/2014/main" id="{F7CE2849-04C6-456D-A929-E18E90D08171}"/>
              </a:ext>
            </a:extLst>
          </p:cNvPr>
          <p:cNvSpPr/>
          <p:nvPr/>
        </p:nvSpPr>
        <p:spPr>
          <a:xfrm>
            <a:off x="3106443" y="15618"/>
            <a:ext cx="3810908" cy="830997"/>
          </a:xfrm>
          <a:prstGeom prst="rect">
            <a:avLst/>
          </a:prstGeom>
          <a:solidFill>
            <a:schemeClr val="bg1"/>
          </a:solidFill>
        </p:spPr>
        <p:txBody>
          <a:bodyPr wrap="square">
            <a:spAutoFit/>
          </a:bodyPr>
          <a:lstStyle/>
          <a:p>
            <a:r>
              <a:rPr lang="ja-JP" altLang="en-US" sz="1600" dirty="0"/>
              <a:t>防災科学技術研究所「リアルタイム地震被害推定システム</a:t>
            </a:r>
            <a:r>
              <a:rPr lang="en-US" altLang="ja-JP" sz="1600" dirty="0"/>
              <a:t>J-RISQ</a:t>
            </a:r>
            <a:r>
              <a:rPr lang="ja-JP" altLang="en-US" sz="1600" dirty="0"/>
              <a:t>地震速報」に加筆 http://www.j-risq.bosai.go.jp/report/</a:t>
            </a:r>
          </a:p>
        </p:txBody>
      </p:sp>
      <p:sp>
        <p:nvSpPr>
          <p:cNvPr id="8" name="テキスト ボックス 7">
            <a:extLst>
              <a:ext uri="{FF2B5EF4-FFF2-40B4-BE49-F238E27FC236}">
                <a16:creationId xmlns:a16="http://schemas.microsoft.com/office/drawing/2014/main" id="{E33646B1-CFE5-4EC0-ADF4-753A9BE15706}"/>
              </a:ext>
            </a:extLst>
          </p:cNvPr>
          <p:cNvSpPr txBox="1"/>
          <p:nvPr/>
        </p:nvSpPr>
        <p:spPr>
          <a:xfrm>
            <a:off x="0" y="1384025"/>
            <a:ext cx="2031325" cy="461665"/>
          </a:xfrm>
          <a:prstGeom prst="rect">
            <a:avLst/>
          </a:prstGeom>
          <a:noFill/>
        </p:spPr>
        <p:txBody>
          <a:bodyPr wrap="none" rtlCol="0">
            <a:spAutoFit/>
          </a:bodyPr>
          <a:lstStyle/>
          <a:p>
            <a:r>
              <a:rPr kumimoji="1" lang="ja-JP" altLang="en-US" sz="2400" dirty="0"/>
              <a:t>推定震度分布</a:t>
            </a:r>
          </a:p>
        </p:txBody>
      </p:sp>
      <p:sp>
        <p:nvSpPr>
          <p:cNvPr id="9" name="テキスト ボックス 8">
            <a:extLst>
              <a:ext uri="{FF2B5EF4-FFF2-40B4-BE49-F238E27FC236}">
                <a16:creationId xmlns:a16="http://schemas.microsoft.com/office/drawing/2014/main" id="{A5BC2656-84DA-40B7-A946-DAAC15BEE7C4}"/>
              </a:ext>
            </a:extLst>
          </p:cNvPr>
          <p:cNvSpPr txBox="1"/>
          <p:nvPr/>
        </p:nvSpPr>
        <p:spPr>
          <a:xfrm>
            <a:off x="4270473" y="1395158"/>
            <a:ext cx="2646878" cy="461665"/>
          </a:xfrm>
          <a:prstGeom prst="rect">
            <a:avLst/>
          </a:prstGeom>
          <a:noFill/>
        </p:spPr>
        <p:txBody>
          <a:bodyPr wrap="none" rtlCol="0">
            <a:spAutoFit/>
          </a:bodyPr>
          <a:lstStyle/>
          <a:p>
            <a:r>
              <a:rPr kumimoji="1" lang="ja-JP" altLang="en-US" sz="2400" dirty="0"/>
              <a:t>各震度の遭遇人口</a:t>
            </a:r>
          </a:p>
        </p:txBody>
      </p:sp>
      <p:sp>
        <p:nvSpPr>
          <p:cNvPr id="10" name="テキスト ボックス 9">
            <a:extLst>
              <a:ext uri="{FF2B5EF4-FFF2-40B4-BE49-F238E27FC236}">
                <a16:creationId xmlns:a16="http://schemas.microsoft.com/office/drawing/2014/main" id="{58CC2627-E4C3-4F35-93C0-28472298117C}"/>
              </a:ext>
            </a:extLst>
          </p:cNvPr>
          <p:cNvSpPr txBox="1"/>
          <p:nvPr/>
        </p:nvSpPr>
        <p:spPr>
          <a:xfrm>
            <a:off x="7150587" y="30743"/>
            <a:ext cx="1969350" cy="1714508"/>
          </a:xfrm>
          <a:prstGeom prst="rect">
            <a:avLst/>
          </a:prstGeom>
          <a:noFill/>
        </p:spPr>
        <p:txBody>
          <a:bodyPr wrap="square" rtlCol="0">
            <a:spAutoFit/>
          </a:bodyPr>
          <a:lstStyle/>
          <a:p>
            <a:pPr>
              <a:lnSpc>
                <a:spcPct val="150000"/>
              </a:lnSpc>
            </a:pPr>
            <a:r>
              <a:rPr kumimoji="1" lang="ja-JP" altLang="en-US" dirty="0"/>
              <a:t>震度</a:t>
            </a:r>
            <a:r>
              <a:rPr kumimoji="1" lang="en-US" altLang="ja-JP" dirty="0"/>
              <a:t>6</a:t>
            </a:r>
            <a:r>
              <a:rPr kumimoji="1" lang="ja-JP" altLang="en-US" dirty="0"/>
              <a:t>弱以上を経験した人数は</a:t>
            </a:r>
            <a:endParaRPr kumimoji="1" lang="en-US" altLang="ja-JP" dirty="0"/>
          </a:p>
          <a:p>
            <a:pPr>
              <a:lnSpc>
                <a:spcPct val="150000"/>
              </a:lnSpc>
            </a:pPr>
            <a:r>
              <a:rPr kumimoji="1" lang="en-US" altLang="ja-JP" dirty="0"/>
              <a:t>2,000</a:t>
            </a:r>
            <a:r>
              <a:rPr kumimoji="1" lang="ja-JP" altLang="en-US" dirty="0"/>
              <a:t>人と推定されている。</a:t>
            </a:r>
            <a:endParaRPr kumimoji="1" lang="en-US" altLang="ja-JP" dirty="0"/>
          </a:p>
        </p:txBody>
      </p:sp>
      <p:sp>
        <p:nvSpPr>
          <p:cNvPr id="12" name="左中かっこ 11">
            <a:extLst>
              <a:ext uri="{FF2B5EF4-FFF2-40B4-BE49-F238E27FC236}">
                <a16:creationId xmlns:a16="http://schemas.microsoft.com/office/drawing/2014/main" id="{E31F9B64-70DE-418F-9AA2-0908DE9779C7}"/>
              </a:ext>
            </a:extLst>
          </p:cNvPr>
          <p:cNvSpPr/>
          <p:nvPr/>
        </p:nvSpPr>
        <p:spPr>
          <a:xfrm rot="5400000">
            <a:off x="8137566" y="979032"/>
            <a:ext cx="216152" cy="1748590"/>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40687F5-AAD2-424C-B635-4F27A20E57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7668" y="1899128"/>
            <a:ext cx="4664252" cy="4937254"/>
          </a:xfrm>
          <a:prstGeom prst="rect">
            <a:avLst/>
          </a:prstGeom>
        </p:spPr>
      </p:pic>
      <p:cxnSp>
        <p:nvCxnSpPr>
          <p:cNvPr id="13" name="直線コネクタ 12">
            <a:extLst>
              <a:ext uri="{FF2B5EF4-FFF2-40B4-BE49-F238E27FC236}">
                <a16:creationId xmlns:a16="http://schemas.microsoft.com/office/drawing/2014/main" id="{D70E8355-E984-4106-9B85-D67ABFE597FC}"/>
              </a:ext>
            </a:extLst>
          </p:cNvPr>
          <p:cNvCxnSpPr/>
          <p:nvPr/>
        </p:nvCxnSpPr>
        <p:spPr>
          <a:xfrm>
            <a:off x="818147" y="6713621"/>
            <a:ext cx="190901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FA98CA81-20F2-4624-B3BA-62B38DF980A8}"/>
              </a:ext>
            </a:extLst>
          </p:cNvPr>
          <p:cNvSpPr/>
          <p:nvPr/>
        </p:nvSpPr>
        <p:spPr>
          <a:xfrm>
            <a:off x="1967717" y="1356748"/>
            <a:ext cx="2320744" cy="523220"/>
          </a:xfrm>
          <a:prstGeom prst="rect">
            <a:avLst/>
          </a:prstGeom>
          <a:solidFill>
            <a:schemeClr val="bg1"/>
          </a:solidFill>
        </p:spPr>
        <p:txBody>
          <a:bodyPr wrap="square">
            <a:spAutoFit/>
          </a:bodyPr>
          <a:lstStyle/>
          <a:p>
            <a:r>
              <a:rPr lang="en-US" altLang="ja-JP" sz="1400" dirty="0"/>
              <a:t>J-RISQ</a:t>
            </a:r>
            <a:r>
              <a:rPr lang="ja-JP" altLang="en-US" sz="1400" dirty="0"/>
              <a:t>の推定と気象庁発表とは一致しない場合がある。</a:t>
            </a:r>
          </a:p>
        </p:txBody>
      </p:sp>
    </p:spTree>
    <p:extLst>
      <p:ext uri="{BB962C8B-B14F-4D97-AF65-F5344CB8AC3E}">
        <p14:creationId xmlns:p14="http://schemas.microsoft.com/office/powerpoint/2010/main" val="125559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グラフ, 散布図&#10;&#10;自動的に生成された説明">
            <a:extLst>
              <a:ext uri="{FF2B5EF4-FFF2-40B4-BE49-F238E27FC236}">
                <a16:creationId xmlns:a16="http://schemas.microsoft.com/office/drawing/2014/main" id="{D3688219-5320-480C-A40C-1F6C53A44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313" y="903422"/>
            <a:ext cx="6407037" cy="5954578"/>
          </a:xfrm>
          <a:prstGeom prst="rect">
            <a:avLst/>
          </a:prstGeom>
        </p:spPr>
      </p:pic>
      <p:sp>
        <p:nvSpPr>
          <p:cNvPr id="2" name="タイトル 1">
            <a:extLst>
              <a:ext uri="{FF2B5EF4-FFF2-40B4-BE49-F238E27FC236}">
                <a16:creationId xmlns:a16="http://schemas.microsoft.com/office/drawing/2014/main" id="{DA9E17F9-EC1E-40B0-8C66-49516FE9881E}"/>
              </a:ext>
            </a:extLst>
          </p:cNvPr>
          <p:cNvSpPr>
            <a:spLocks noGrp="1"/>
          </p:cNvSpPr>
          <p:nvPr>
            <p:ph type="title"/>
          </p:nvPr>
        </p:nvSpPr>
        <p:spPr/>
        <p:txBody>
          <a:bodyPr>
            <a:normAutofit/>
          </a:bodyPr>
          <a:lstStyle/>
          <a:p>
            <a:r>
              <a:rPr lang="ja-JP" altLang="en-US" sz="3600" dirty="0"/>
              <a:t>背景：東北地方</a:t>
            </a:r>
            <a:r>
              <a:rPr kumimoji="1" lang="ja-JP" altLang="en-US" sz="3600" dirty="0"/>
              <a:t>周辺のプレート境界と地震</a:t>
            </a:r>
          </a:p>
        </p:txBody>
      </p:sp>
      <p:sp>
        <p:nvSpPr>
          <p:cNvPr id="16" name="テキスト ボックス 15">
            <a:extLst>
              <a:ext uri="{FF2B5EF4-FFF2-40B4-BE49-F238E27FC236}">
                <a16:creationId xmlns:a16="http://schemas.microsoft.com/office/drawing/2014/main" id="{4EAEC92C-C230-42FA-AA04-A6EEDE530CB8}"/>
              </a:ext>
            </a:extLst>
          </p:cNvPr>
          <p:cNvSpPr txBox="1"/>
          <p:nvPr/>
        </p:nvSpPr>
        <p:spPr>
          <a:xfrm>
            <a:off x="10230" y="938253"/>
            <a:ext cx="2596612" cy="5227650"/>
          </a:xfrm>
          <a:prstGeom prst="rect">
            <a:avLst/>
          </a:prstGeom>
          <a:noFill/>
        </p:spPr>
        <p:txBody>
          <a:bodyPr wrap="square" rtlCol="0">
            <a:spAutoFit/>
          </a:bodyPr>
          <a:lstStyle/>
          <a:p>
            <a:pPr>
              <a:lnSpc>
                <a:spcPct val="150000"/>
              </a:lnSpc>
            </a:pPr>
            <a:r>
              <a:rPr kumimoji="1" lang="ja-JP" altLang="en-US" sz="1600" dirty="0"/>
              <a:t>東北日本の下には東から太平洋プレートが沈み込んでいる。そのプレート境界では</a:t>
            </a:r>
            <a:r>
              <a:rPr kumimoji="1" lang="en-US" altLang="ja-JP" sz="1600" dirty="0"/>
              <a:t>2011</a:t>
            </a:r>
            <a:r>
              <a:rPr kumimoji="1" lang="ja-JP" altLang="en-US" sz="1600" dirty="0"/>
              <a:t>年東北地方太平洋沖地震など大地震が多く発生している。日本海東縁部も</a:t>
            </a:r>
            <a:r>
              <a:rPr kumimoji="1" lang="en-US" altLang="ja-JP" sz="1600" dirty="0"/>
              <a:t>2</a:t>
            </a:r>
            <a:r>
              <a:rPr kumimoji="1" lang="ja-JP" altLang="en-US" sz="1600" dirty="0"/>
              <a:t>つのプレートに押されているひずみ集中帯でプレート境界になりつつあると考えられており、ここでも大地震が発生している。内陸では活断層が発達しており、内陸の地震も多い。</a:t>
            </a:r>
            <a:endParaRPr kumimoji="1" lang="en-US" altLang="ja-JP" sz="1600" dirty="0"/>
          </a:p>
        </p:txBody>
      </p:sp>
      <p:sp>
        <p:nvSpPr>
          <p:cNvPr id="17" name="楕円 16">
            <a:extLst>
              <a:ext uri="{FF2B5EF4-FFF2-40B4-BE49-F238E27FC236}">
                <a16:creationId xmlns:a16="http://schemas.microsoft.com/office/drawing/2014/main" id="{0CA85644-A14B-4D15-8999-31297DE7C82C}"/>
              </a:ext>
            </a:extLst>
          </p:cNvPr>
          <p:cNvSpPr/>
          <p:nvPr/>
        </p:nvSpPr>
        <p:spPr>
          <a:xfrm>
            <a:off x="5407479" y="3683278"/>
            <a:ext cx="238873" cy="24292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318DD3A-7F78-4D01-8939-C1DAF9B85C53}"/>
              </a:ext>
            </a:extLst>
          </p:cNvPr>
          <p:cNvSpPr txBox="1"/>
          <p:nvPr/>
        </p:nvSpPr>
        <p:spPr>
          <a:xfrm>
            <a:off x="3650209" y="4126725"/>
            <a:ext cx="1338828" cy="369332"/>
          </a:xfrm>
          <a:prstGeom prst="rect">
            <a:avLst/>
          </a:prstGeom>
          <a:solidFill>
            <a:schemeClr val="bg1"/>
          </a:solidFill>
        </p:spPr>
        <p:txBody>
          <a:bodyPr wrap="none" rtlCol="0">
            <a:spAutoFit/>
          </a:bodyPr>
          <a:lstStyle/>
          <a:p>
            <a:r>
              <a:rPr kumimoji="1" lang="ja-JP" altLang="en-US" dirty="0"/>
              <a:t>今回の地震</a:t>
            </a:r>
          </a:p>
        </p:txBody>
      </p:sp>
      <p:cxnSp>
        <p:nvCxnSpPr>
          <p:cNvPr id="22" name="直線矢印コネクタ 21">
            <a:extLst>
              <a:ext uri="{FF2B5EF4-FFF2-40B4-BE49-F238E27FC236}">
                <a16:creationId xmlns:a16="http://schemas.microsoft.com/office/drawing/2014/main" id="{500E7990-F4E8-41E4-B9D3-6D607F94B193}"/>
              </a:ext>
            </a:extLst>
          </p:cNvPr>
          <p:cNvCxnSpPr>
            <a:cxnSpLocks/>
            <a:stCxn id="17" idx="3"/>
            <a:endCxn id="21" idx="3"/>
          </p:cNvCxnSpPr>
          <p:nvPr/>
        </p:nvCxnSpPr>
        <p:spPr>
          <a:xfrm flipH="1">
            <a:off x="4989037" y="3890625"/>
            <a:ext cx="453424" cy="420766"/>
          </a:xfrm>
          <a:prstGeom prst="straightConnector1">
            <a:avLst/>
          </a:prstGeom>
          <a:ln w="25400">
            <a:solidFill>
              <a:schemeClr val="bg1"/>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19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332BD608-EBA0-4EA7-9B80-55A91A392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786"/>
            <a:ext cx="9144000" cy="6519268"/>
          </a:xfrm>
          <a:prstGeom prst="rect">
            <a:avLst/>
          </a:prstGeom>
        </p:spPr>
      </p:pic>
      <p:sp>
        <p:nvSpPr>
          <p:cNvPr id="2" name="タイトル 1">
            <a:extLst>
              <a:ext uri="{FF2B5EF4-FFF2-40B4-BE49-F238E27FC236}">
                <a16:creationId xmlns:a16="http://schemas.microsoft.com/office/drawing/2014/main" id="{511F6D51-D86E-45FE-AC95-B960BC44D96F}"/>
              </a:ext>
            </a:extLst>
          </p:cNvPr>
          <p:cNvSpPr>
            <a:spLocks noGrp="1"/>
          </p:cNvSpPr>
          <p:nvPr>
            <p:ph type="title"/>
          </p:nvPr>
        </p:nvSpPr>
        <p:spPr/>
        <p:txBody>
          <a:bodyPr>
            <a:noAutofit/>
          </a:bodyPr>
          <a:lstStyle/>
          <a:p>
            <a:r>
              <a:rPr kumimoji="1" lang="ja-JP" altLang="en-US" sz="3200" dirty="0"/>
              <a:t>日本周辺のプレートと地震の関係</a:t>
            </a:r>
          </a:p>
        </p:txBody>
      </p:sp>
      <p:sp>
        <p:nvSpPr>
          <p:cNvPr id="12" name="コンテンツ プレースホルダー 11">
            <a:extLst>
              <a:ext uri="{FF2B5EF4-FFF2-40B4-BE49-F238E27FC236}">
                <a16:creationId xmlns:a16="http://schemas.microsoft.com/office/drawing/2014/main" id="{47E35C91-1A9F-4E68-857A-45C8BD96229B}"/>
              </a:ext>
            </a:extLst>
          </p:cNvPr>
          <p:cNvSpPr>
            <a:spLocks noGrp="1"/>
          </p:cNvSpPr>
          <p:nvPr>
            <p:ph idx="4294967295"/>
          </p:nvPr>
        </p:nvSpPr>
        <p:spPr>
          <a:xfrm>
            <a:off x="4010526" y="4636168"/>
            <a:ext cx="4884821" cy="1471610"/>
          </a:xfrm>
          <a:ln w="12700">
            <a:solidFill>
              <a:schemeClr val="tx1"/>
            </a:solidFill>
          </a:ln>
        </p:spPr>
        <p:txBody>
          <a:bodyPr>
            <a:normAutofit/>
          </a:bodyPr>
          <a:lstStyle/>
          <a:p>
            <a:pPr marL="0" indent="0">
              <a:lnSpc>
                <a:spcPct val="150000"/>
              </a:lnSpc>
              <a:buNone/>
            </a:pPr>
            <a:r>
              <a:rPr lang="ja-JP" altLang="en-US" sz="2000" dirty="0"/>
              <a:t>今回の地震は、プレート境界での地震か、沈み込んだ海洋プレート内での地震か、判断が難しい。今後の調査研究による。</a:t>
            </a:r>
            <a:endParaRPr lang="en-US" altLang="ja-JP" sz="2000" dirty="0"/>
          </a:p>
        </p:txBody>
      </p:sp>
      <p:sp>
        <p:nvSpPr>
          <p:cNvPr id="9" name="楕円 8">
            <a:extLst>
              <a:ext uri="{FF2B5EF4-FFF2-40B4-BE49-F238E27FC236}">
                <a16:creationId xmlns:a16="http://schemas.microsoft.com/office/drawing/2014/main" id="{D54230E6-3F4F-4A1F-9BCD-5AF84A7B6488}"/>
              </a:ext>
            </a:extLst>
          </p:cNvPr>
          <p:cNvSpPr/>
          <p:nvPr/>
        </p:nvSpPr>
        <p:spPr>
          <a:xfrm>
            <a:off x="4372429" y="2701118"/>
            <a:ext cx="926156" cy="93825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5 pt 7">
            <a:extLst>
              <a:ext uri="{FF2B5EF4-FFF2-40B4-BE49-F238E27FC236}">
                <a16:creationId xmlns:a16="http://schemas.microsoft.com/office/drawing/2014/main" id="{B9471652-8DAE-4A0B-87C1-CFC3E6C5ABA8}"/>
              </a:ext>
            </a:extLst>
          </p:cNvPr>
          <p:cNvSpPr/>
          <p:nvPr/>
        </p:nvSpPr>
        <p:spPr>
          <a:xfrm>
            <a:off x="4623961" y="3071643"/>
            <a:ext cx="425035" cy="390744"/>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ACD636AF-8164-43F4-B047-8BABCC0D7964}"/>
              </a:ext>
            </a:extLst>
          </p:cNvPr>
          <p:cNvCxnSpPr>
            <a:cxnSpLocks/>
            <a:stCxn id="9" idx="4"/>
          </p:cNvCxnSpPr>
          <p:nvPr/>
        </p:nvCxnSpPr>
        <p:spPr>
          <a:xfrm>
            <a:off x="4835507" y="3639371"/>
            <a:ext cx="508043" cy="1012538"/>
          </a:xfrm>
          <a:prstGeom prst="line">
            <a:avLst/>
          </a:prstGeom>
          <a:ln w="19050"/>
        </p:spPr>
        <p:style>
          <a:lnRef idx="1">
            <a:schemeClr val="dk1"/>
          </a:lnRef>
          <a:fillRef idx="0">
            <a:schemeClr val="dk1"/>
          </a:fillRef>
          <a:effectRef idx="0">
            <a:schemeClr val="dk1"/>
          </a:effectRef>
          <a:fontRef idx="minor">
            <a:schemeClr val="tx1"/>
          </a:fontRef>
        </p:style>
      </p:cxnSp>
      <p:sp>
        <p:nvSpPr>
          <p:cNvPr id="10" name="星: 5 pt 9">
            <a:extLst>
              <a:ext uri="{FF2B5EF4-FFF2-40B4-BE49-F238E27FC236}">
                <a16:creationId xmlns:a16="http://schemas.microsoft.com/office/drawing/2014/main" id="{4EFACDFF-B440-4855-B039-1A085353C08C}"/>
              </a:ext>
            </a:extLst>
          </p:cNvPr>
          <p:cNvSpPr/>
          <p:nvPr/>
        </p:nvSpPr>
        <p:spPr>
          <a:xfrm>
            <a:off x="4593662" y="2836285"/>
            <a:ext cx="425035" cy="390744"/>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494F620-9EB2-43D0-9D5D-00ABC82DB74D}"/>
              </a:ext>
            </a:extLst>
          </p:cNvPr>
          <p:cNvSpPr txBox="1"/>
          <p:nvPr/>
        </p:nvSpPr>
        <p:spPr>
          <a:xfrm>
            <a:off x="4883087" y="3170968"/>
            <a:ext cx="415498" cy="369332"/>
          </a:xfrm>
          <a:prstGeom prst="rect">
            <a:avLst/>
          </a:prstGeom>
          <a:noFill/>
        </p:spPr>
        <p:txBody>
          <a:bodyPr wrap="none" rtlCol="0">
            <a:spAutoFit/>
          </a:bodyPr>
          <a:lstStyle/>
          <a:p>
            <a:r>
              <a:rPr kumimoji="1" lang="ja-JP" altLang="en-US" dirty="0"/>
              <a:t>？</a:t>
            </a:r>
          </a:p>
        </p:txBody>
      </p:sp>
      <p:sp>
        <p:nvSpPr>
          <p:cNvPr id="14" name="テキスト ボックス 13">
            <a:extLst>
              <a:ext uri="{FF2B5EF4-FFF2-40B4-BE49-F238E27FC236}">
                <a16:creationId xmlns:a16="http://schemas.microsoft.com/office/drawing/2014/main" id="{4FA7444A-EEFF-48E9-80E1-2EE096E8546F}"/>
              </a:ext>
            </a:extLst>
          </p:cNvPr>
          <p:cNvSpPr txBox="1"/>
          <p:nvPr/>
        </p:nvSpPr>
        <p:spPr>
          <a:xfrm>
            <a:off x="4747476" y="2702311"/>
            <a:ext cx="415498" cy="369332"/>
          </a:xfrm>
          <a:prstGeom prst="rect">
            <a:avLst/>
          </a:prstGeom>
          <a:noFill/>
        </p:spPr>
        <p:txBody>
          <a:bodyPr wrap="none" rtlCol="0">
            <a:spAutoFit/>
          </a:bodyPr>
          <a:lstStyle/>
          <a:p>
            <a:r>
              <a:rPr kumimoji="1" lang="ja-JP" altLang="en-US" dirty="0"/>
              <a:t>？</a:t>
            </a:r>
          </a:p>
        </p:txBody>
      </p:sp>
    </p:spTree>
    <p:extLst>
      <p:ext uri="{BB962C8B-B14F-4D97-AF65-F5344CB8AC3E}">
        <p14:creationId xmlns:p14="http://schemas.microsoft.com/office/powerpoint/2010/main" val="345394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F77A94A-F0CD-4648-88B4-499975C789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895" y="2124850"/>
            <a:ext cx="8843971" cy="3471993"/>
          </a:xfrm>
          <a:prstGeom prst="rect">
            <a:avLst/>
          </a:prstGeom>
        </p:spPr>
      </p:pic>
      <p:sp>
        <p:nvSpPr>
          <p:cNvPr id="2" name="タイトル 1">
            <a:extLst>
              <a:ext uri="{FF2B5EF4-FFF2-40B4-BE49-F238E27FC236}">
                <a16:creationId xmlns:a16="http://schemas.microsoft.com/office/drawing/2014/main" id="{86D84E4D-0C9E-4209-A816-F70D21F6EDA6}"/>
              </a:ext>
            </a:extLst>
          </p:cNvPr>
          <p:cNvSpPr>
            <a:spLocks noGrp="1"/>
          </p:cNvSpPr>
          <p:nvPr>
            <p:ph type="title"/>
          </p:nvPr>
        </p:nvSpPr>
        <p:spPr/>
        <p:txBody>
          <a:bodyPr>
            <a:noAutofit/>
          </a:bodyPr>
          <a:lstStyle/>
          <a:p>
            <a:r>
              <a:rPr kumimoji="1" lang="ja-JP" altLang="en-US" sz="3200" dirty="0"/>
              <a:t>背景：過去の被害地震</a:t>
            </a:r>
          </a:p>
        </p:txBody>
      </p:sp>
      <p:grpSp>
        <p:nvGrpSpPr>
          <p:cNvPr id="14" name="グループ化 13">
            <a:extLst>
              <a:ext uri="{FF2B5EF4-FFF2-40B4-BE49-F238E27FC236}">
                <a16:creationId xmlns:a16="http://schemas.microsoft.com/office/drawing/2014/main" id="{D7073445-3200-4FF3-863F-5B4E2ACE9703}"/>
              </a:ext>
            </a:extLst>
          </p:cNvPr>
          <p:cNvGrpSpPr/>
          <p:nvPr/>
        </p:nvGrpSpPr>
        <p:grpSpPr>
          <a:xfrm>
            <a:off x="2190048" y="3515171"/>
            <a:ext cx="367523" cy="367523"/>
            <a:chOff x="-755166" y="2560319"/>
            <a:chExt cx="310101" cy="310101"/>
          </a:xfrm>
        </p:grpSpPr>
        <p:cxnSp>
          <p:nvCxnSpPr>
            <p:cNvPr id="11" name="直線コネクタ 10">
              <a:extLst>
                <a:ext uri="{FF2B5EF4-FFF2-40B4-BE49-F238E27FC236}">
                  <a16:creationId xmlns:a16="http://schemas.microsoft.com/office/drawing/2014/main" id="{48EA1D4A-E2E2-463E-878A-E811DE82DEF4}"/>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2B6CFCD-FF27-4248-82C4-FEB31A053421}"/>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 name="正方形/長方形 20">
            <a:extLst>
              <a:ext uri="{FF2B5EF4-FFF2-40B4-BE49-F238E27FC236}">
                <a16:creationId xmlns:a16="http://schemas.microsoft.com/office/drawing/2014/main" id="{A86F620D-EDC9-412E-A3BF-C500BA23C274}"/>
              </a:ext>
            </a:extLst>
          </p:cNvPr>
          <p:cNvSpPr/>
          <p:nvPr/>
        </p:nvSpPr>
        <p:spPr>
          <a:xfrm>
            <a:off x="434517" y="672713"/>
            <a:ext cx="6878806" cy="369332"/>
          </a:xfrm>
          <a:prstGeom prst="rect">
            <a:avLst/>
          </a:prstGeom>
        </p:spPr>
        <p:txBody>
          <a:bodyPr wrap="none">
            <a:spAutoFit/>
          </a:bodyPr>
          <a:lstStyle/>
          <a:p>
            <a:r>
              <a:rPr lang="ja-JP" altLang="en-US" dirty="0"/>
              <a:t>「宮城県の地震活動の特徴」（地震調査研究推進本部）に加筆</a:t>
            </a:r>
          </a:p>
        </p:txBody>
      </p:sp>
      <p:sp>
        <p:nvSpPr>
          <p:cNvPr id="22" name="正方形/長方形 21">
            <a:extLst>
              <a:ext uri="{FF2B5EF4-FFF2-40B4-BE49-F238E27FC236}">
                <a16:creationId xmlns:a16="http://schemas.microsoft.com/office/drawing/2014/main" id="{84EB0337-4E82-4D6E-94D6-5F9D3A75C2A1}"/>
              </a:ext>
            </a:extLst>
          </p:cNvPr>
          <p:cNvSpPr/>
          <p:nvPr/>
        </p:nvSpPr>
        <p:spPr>
          <a:xfrm>
            <a:off x="606287" y="952349"/>
            <a:ext cx="7931426" cy="369332"/>
          </a:xfrm>
          <a:prstGeom prst="rect">
            <a:avLst/>
          </a:prstGeom>
        </p:spPr>
        <p:txBody>
          <a:bodyPr wrap="square">
            <a:spAutoFit/>
          </a:bodyPr>
          <a:lstStyle/>
          <a:p>
            <a:r>
              <a:rPr lang="en-US" altLang="ja-JP" dirty="0"/>
              <a:t>https://www.jishin.go.jp/regional_seismicity/rs_tohoku/p04_miyagi/</a:t>
            </a:r>
            <a:endParaRPr lang="ja-JP" altLang="en-US" dirty="0"/>
          </a:p>
        </p:txBody>
      </p:sp>
      <p:cxnSp>
        <p:nvCxnSpPr>
          <p:cNvPr id="26" name="直線矢印コネクタ 25">
            <a:extLst>
              <a:ext uri="{FF2B5EF4-FFF2-40B4-BE49-F238E27FC236}">
                <a16:creationId xmlns:a16="http://schemas.microsoft.com/office/drawing/2014/main" id="{A4E8BD46-1526-4AE9-A954-40398994372E}"/>
              </a:ext>
            </a:extLst>
          </p:cNvPr>
          <p:cNvCxnSpPr>
            <a:cxnSpLocks/>
            <a:endCxn id="41" idx="0"/>
          </p:cNvCxnSpPr>
          <p:nvPr/>
        </p:nvCxnSpPr>
        <p:spPr>
          <a:xfrm flipH="1">
            <a:off x="1905248" y="4244655"/>
            <a:ext cx="674642" cy="1681165"/>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6A58F0F3-059A-45CA-B65B-E7486526FBD7}"/>
              </a:ext>
            </a:extLst>
          </p:cNvPr>
          <p:cNvCxnSpPr>
            <a:cxnSpLocks/>
            <a:endCxn id="27" idx="2"/>
          </p:cNvCxnSpPr>
          <p:nvPr/>
        </p:nvCxnSpPr>
        <p:spPr>
          <a:xfrm flipV="1">
            <a:off x="2430379" y="1870770"/>
            <a:ext cx="755887" cy="1653860"/>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79EF334A-9404-4D6B-91AC-28C41409C09C}"/>
              </a:ext>
            </a:extLst>
          </p:cNvPr>
          <p:cNvSpPr/>
          <p:nvPr/>
        </p:nvSpPr>
        <p:spPr>
          <a:xfrm>
            <a:off x="2498611" y="1402757"/>
            <a:ext cx="1375309" cy="468013"/>
          </a:xfrm>
          <a:prstGeom prst="rect">
            <a:avLst/>
          </a:prstGeom>
        </p:spPr>
        <p:txBody>
          <a:bodyPr wrap="square">
            <a:spAutoFit/>
          </a:bodyPr>
          <a:lstStyle/>
          <a:p>
            <a:pPr>
              <a:lnSpc>
                <a:spcPct val="150000"/>
              </a:lnSpc>
            </a:pPr>
            <a:r>
              <a:rPr kumimoji="1" lang="ja-JP" altLang="en-US" dirty="0">
                <a:solidFill>
                  <a:srgbClr val="C00000"/>
                </a:solidFill>
              </a:rPr>
              <a:t>今回の地震</a:t>
            </a:r>
          </a:p>
        </p:txBody>
      </p:sp>
      <p:sp>
        <p:nvSpPr>
          <p:cNvPr id="35" name="正方形/長方形 34">
            <a:extLst>
              <a:ext uri="{FF2B5EF4-FFF2-40B4-BE49-F238E27FC236}">
                <a16:creationId xmlns:a16="http://schemas.microsoft.com/office/drawing/2014/main" id="{9BE25E3F-B85D-4558-9AFC-3C9E93E25782}"/>
              </a:ext>
            </a:extLst>
          </p:cNvPr>
          <p:cNvSpPr/>
          <p:nvPr/>
        </p:nvSpPr>
        <p:spPr>
          <a:xfrm>
            <a:off x="1290458" y="6340887"/>
            <a:ext cx="2845561" cy="468013"/>
          </a:xfrm>
          <a:prstGeom prst="rect">
            <a:avLst/>
          </a:prstGeom>
        </p:spPr>
        <p:txBody>
          <a:bodyPr wrap="square">
            <a:spAutoFit/>
          </a:bodyPr>
          <a:lstStyle/>
          <a:p>
            <a:pPr>
              <a:lnSpc>
                <a:spcPct val="150000"/>
              </a:lnSpc>
            </a:pPr>
            <a:r>
              <a:rPr kumimoji="1" lang="en-US" altLang="ja-JP" dirty="0"/>
              <a:t>1978</a:t>
            </a:r>
            <a:r>
              <a:rPr kumimoji="1" lang="ja-JP" altLang="en-US" dirty="0"/>
              <a:t>年宮城県沖地震</a:t>
            </a:r>
            <a:r>
              <a:rPr kumimoji="1" lang="en-US" altLang="ja-JP" dirty="0"/>
              <a:t>M7.4</a:t>
            </a:r>
            <a:endParaRPr kumimoji="1" lang="ja-JP" altLang="en-US" dirty="0"/>
          </a:p>
        </p:txBody>
      </p:sp>
      <p:cxnSp>
        <p:nvCxnSpPr>
          <p:cNvPr id="32" name="直線矢印コネクタ 31">
            <a:extLst>
              <a:ext uri="{FF2B5EF4-FFF2-40B4-BE49-F238E27FC236}">
                <a16:creationId xmlns:a16="http://schemas.microsoft.com/office/drawing/2014/main" id="{06533C49-44B0-4639-8B80-7E4E84AE7905}"/>
              </a:ext>
            </a:extLst>
          </p:cNvPr>
          <p:cNvCxnSpPr>
            <a:cxnSpLocks/>
          </p:cNvCxnSpPr>
          <p:nvPr/>
        </p:nvCxnSpPr>
        <p:spPr>
          <a:xfrm>
            <a:off x="3761869" y="4360639"/>
            <a:ext cx="240802" cy="143921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06DEE373-9B6C-49DE-ADB2-32B289B076EC}"/>
              </a:ext>
            </a:extLst>
          </p:cNvPr>
          <p:cNvSpPr/>
          <p:nvPr/>
        </p:nvSpPr>
        <p:spPr>
          <a:xfrm>
            <a:off x="3147282" y="5799855"/>
            <a:ext cx="1469976" cy="468013"/>
          </a:xfrm>
          <a:prstGeom prst="rect">
            <a:avLst/>
          </a:prstGeom>
        </p:spPr>
        <p:txBody>
          <a:bodyPr wrap="square">
            <a:spAutoFit/>
          </a:bodyPr>
          <a:lstStyle/>
          <a:p>
            <a:pPr>
              <a:lnSpc>
                <a:spcPct val="150000"/>
              </a:lnSpc>
            </a:pPr>
            <a:r>
              <a:rPr kumimoji="1" lang="en-US" altLang="ja-JP" dirty="0"/>
              <a:t>2005</a:t>
            </a:r>
            <a:r>
              <a:rPr kumimoji="1" lang="ja-JP" altLang="en-US" dirty="0"/>
              <a:t>年</a:t>
            </a:r>
            <a:r>
              <a:rPr kumimoji="1" lang="en-US" altLang="ja-JP" dirty="0"/>
              <a:t>M7.2</a:t>
            </a:r>
            <a:endParaRPr kumimoji="1" lang="ja-JP" altLang="en-US" dirty="0"/>
          </a:p>
        </p:txBody>
      </p:sp>
      <p:sp>
        <p:nvSpPr>
          <p:cNvPr id="41" name="正方形/長方形 40">
            <a:extLst>
              <a:ext uri="{FF2B5EF4-FFF2-40B4-BE49-F238E27FC236}">
                <a16:creationId xmlns:a16="http://schemas.microsoft.com/office/drawing/2014/main" id="{4E28FE3D-B02A-49CF-9491-2403224B8C63}"/>
              </a:ext>
            </a:extLst>
          </p:cNvPr>
          <p:cNvSpPr/>
          <p:nvPr/>
        </p:nvSpPr>
        <p:spPr>
          <a:xfrm>
            <a:off x="732770" y="5925820"/>
            <a:ext cx="2344955" cy="468013"/>
          </a:xfrm>
          <a:prstGeom prst="rect">
            <a:avLst/>
          </a:prstGeom>
        </p:spPr>
        <p:txBody>
          <a:bodyPr wrap="square">
            <a:spAutoFit/>
          </a:bodyPr>
          <a:lstStyle/>
          <a:p>
            <a:pPr>
              <a:lnSpc>
                <a:spcPct val="150000"/>
              </a:lnSpc>
            </a:pPr>
            <a:r>
              <a:rPr kumimoji="1" lang="en-US" altLang="ja-JP" dirty="0"/>
              <a:t>1897</a:t>
            </a:r>
            <a:r>
              <a:rPr kumimoji="1" lang="ja-JP" altLang="en-US" dirty="0"/>
              <a:t>年 </a:t>
            </a:r>
            <a:r>
              <a:rPr kumimoji="1" lang="en-US" altLang="ja-JP" dirty="0"/>
              <a:t>M7.4</a:t>
            </a:r>
            <a:endParaRPr kumimoji="1" lang="ja-JP" altLang="en-US" dirty="0"/>
          </a:p>
        </p:txBody>
      </p:sp>
      <p:cxnSp>
        <p:nvCxnSpPr>
          <p:cNvPr id="42" name="直線矢印コネクタ 41">
            <a:extLst>
              <a:ext uri="{FF2B5EF4-FFF2-40B4-BE49-F238E27FC236}">
                <a16:creationId xmlns:a16="http://schemas.microsoft.com/office/drawing/2014/main" id="{239800E1-7269-4C36-ADAB-B41AC49EB46D}"/>
              </a:ext>
            </a:extLst>
          </p:cNvPr>
          <p:cNvCxnSpPr>
            <a:cxnSpLocks/>
          </p:cNvCxnSpPr>
          <p:nvPr/>
        </p:nvCxnSpPr>
        <p:spPr>
          <a:xfrm flipH="1">
            <a:off x="2713239" y="4061950"/>
            <a:ext cx="743303" cy="2331883"/>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35C6EE63-648F-4F0B-88A6-962C86BF639B}"/>
              </a:ext>
            </a:extLst>
          </p:cNvPr>
          <p:cNvSpPr/>
          <p:nvPr/>
        </p:nvSpPr>
        <p:spPr>
          <a:xfrm>
            <a:off x="5208234" y="5470900"/>
            <a:ext cx="3852828" cy="1164999"/>
          </a:xfrm>
          <a:prstGeom prst="rect">
            <a:avLst/>
          </a:prstGeom>
        </p:spPr>
        <p:txBody>
          <a:bodyPr wrap="square">
            <a:spAutoFit/>
          </a:bodyPr>
          <a:lstStyle/>
          <a:p>
            <a:pPr>
              <a:lnSpc>
                <a:spcPct val="150000"/>
              </a:lnSpc>
            </a:pPr>
            <a:r>
              <a:rPr kumimoji="1" lang="en-US" altLang="ja-JP" sz="1600" dirty="0"/>
              <a:t>2011</a:t>
            </a:r>
            <a:r>
              <a:rPr kumimoji="1" lang="ja-JP" altLang="en-US" sz="1600" dirty="0"/>
              <a:t>年東北地方太平洋沖地震</a:t>
            </a:r>
            <a:r>
              <a:rPr kumimoji="1" lang="en-US" altLang="ja-JP" sz="1600" dirty="0"/>
              <a:t> (M9.0) </a:t>
            </a:r>
            <a:r>
              <a:rPr kumimoji="1" lang="ja-JP" altLang="en-US" sz="1600" dirty="0"/>
              <a:t>は掲載されていない。震源域はこの図よりはるかに広い。</a:t>
            </a:r>
          </a:p>
        </p:txBody>
      </p:sp>
      <p:sp>
        <p:nvSpPr>
          <p:cNvPr id="19" name="正方形/長方形 18">
            <a:extLst>
              <a:ext uri="{FF2B5EF4-FFF2-40B4-BE49-F238E27FC236}">
                <a16:creationId xmlns:a16="http://schemas.microsoft.com/office/drawing/2014/main" id="{1E459C16-739E-4CB0-B359-582C04454CFA}"/>
              </a:ext>
            </a:extLst>
          </p:cNvPr>
          <p:cNvSpPr/>
          <p:nvPr/>
        </p:nvSpPr>
        <p:spPr>
          <a:xfrm>
            <a:off x="3906253" y="1387100"/>
            <a:ext cx="5022614" cy="883512"/>
          </a:xfrm>
          <a:prstGeom prst="rect">
            <a:avLst/>
          </a:prstGeom>
        </p:spPr>
        <p:txBody>
          <a:bodyPr wrap="square">
            <a:spAutoFit/>
          </a:bodyPr>
          <a:lstStyle/>
          <a:p>
            <a:pPr>
              <a:lnSpc>
                <a:spcPct val="150000"/>
              </a:lnSpc>
            </a:pPr>
            <a:r>
              <a:rPr kumimoji="1" lang="ja-JP" altLang="en-US" dirty="0"/>
              <a:t>もしプレート間地震であれば、</a:t>
            </a:r>
            <a:r>
              <a:rPr kumimoji="1" lang="en-US" altLang="ja-JP" dirty="0"/>
              <a:t>1978</a:t>
            </a:r>
            <a:r>
              <a:rPr kumimoji="1" lang="ja-JP" altLang="en-US" dirty="0"/>
              <a:t>年宮城県沖地震 </a:t>
            </a:r>
            <a:r>
              <a:rPr kumimoji="1" lang="en-US" altLang="ja-JP" dirty="0"/>
              <a:t>(M7.4) </a:t>
            </a:r>
            <a:r>
              <a:rPr kumimoji="1" lang="ja-JP" altLang="en-US" dirty="0"/>
              <a:t>の震源域に隣接している。</a:t>
            </a:r>
          </a:p>
        </p:txBody>
      </p:sp>
    </p:spTree>
    <p:extLst>
      <p:ext uri="{BB962C8B-B14F-4D97-AF65-F5344CB8AC3E}">
        <p14:creationId xmlns:p14="http://schemas.microsoft.com/office/powerpoint/2010/main" val="358812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DE1EF64-D49E-4688-817D-87EB4D7755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83" y="1396330"/>
            <a:ext cx="5173024" cy="4905365"/>
          </a:xfrm>
          <a:prstGeom prst="rect">
            <a:avLst/>
          </a:prstGeom>
        </p:spPr>
      </p:pic>
      <p:sp>
        <p:nvSpPr>
          <p:cNvPr id="5" name="コンテンツ プレースホルダー 4">
            <a:extLst>
              <a:ext uri="{FF2B5EF4-FFF2-40B4-BE49-F238E27FC236}">
                <a16:creationId xmlns:a16="http://schemas.microsoft.com/office/drawing/2014/main" id="{8461F0C3-321C-4C20-8554-3D29998217D6}"/>
              </a:ext>
            </a:extLst>
          </p:cNvPr>
          <p:cNvSpPr>
            <a:spLocks noGrp="1"/>
          </p:cNvSpPr>
          <p:nvPr>
            <p:ph idx="1"/>
          </p:nvPr>
        </p:nvSpPr>
        <p:spPr>
          <a:xfrm>
            <a:off x="3720642" y="4507905"/>
            <a:ext cx="8968574" cy="5338584"/>
          </a:xfrm>
        </p:spPr>
        <p:txBody>
          <a:bodyPr/>
          <a:lstStyle/>
          <a:p>
            <a:pPr marL="0" indent="0">
              <a:buNone/>
            </a:pPr>
            <a:endParaRPr lang="ja-JP" altLang="en-US" dirty="0"/>
          </a:p>
          <a:p>
            <a:pPr marL="0" indent="0">
              <a:buNone/>
            </a:pPr>
            <a:endParaRPr kumimoji="1" lang="ja-JP" altLang="en-US" dirty="0"/>
          </a:p>
        </p:txBody>
      </p:sp>
      <p:sp>
        <p:nvSpPr>
          <p:cNvPr id="2" name="タイトル 1">
            <a:extLst>
              <a:ext uri="{FF2B5EF4-FFF2-40B4-BE49-F238E27FC236}">
                <a16:creationId xmlns:a16="http://schemas.microsoft.com/office/drawing/2014/main" id="{54751A0D-A5A9-4B22-8B04-CC1ECBFBF903}"/>
              </a:ext>
            </a:extLst>
          </p:cNvPr>
          <p:cNvSpPr>
            <a:spLocks noGrp="1"/>
          </p:cNvSpPr>
          <p:nvPr>
            <p:ph type="title"/>
          </p:nvPr>
        </p:nvSpPr>
        <p:spPr/>
        <p:txBody>
          <a:bodyPr>
            <a:normAutofit/>
          </a:bodyPr>
          <a:lstStyle/>
          <a:p>
            <a:r>
              <a:rPr kumimoji="1" lang="ja-JP" altLang="en-US" sz="3200" dirty="0"/>
              <a:t>背景：過去の地震活動</a:t>
            </a:r>
          </a:p>
        </p:txBody>
      </p:sp>
      <p:pic>
        <p:nvPicPr>
          <p:cNvPr id="6" name="図 5">
            <a:extLst>
              <a:ext uri="{FF2B5EF4-FFF2-40B4-BE49-F238E27FC236}">
                <a16:creationId xmlns:a16="http://schemas.microsoft.com/office/drawing/2014/main" id="{3442D0F5-F7A0-4092-BD2F-3EDD26BE17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36465" y="1674219"/>
            <a:ext cx="4107180" cy="3320699"/>
          </a:xfrm>
          <a:prstGeom prst="rect">
            <a:avLst/>
          </a:prstGeom>
        </p:spPr>
      </p:pic>
      <p:sp>
        <p:nvSpPr>
          <p:cNvPr id="7" name="テキスト ボックス 6">
            <a:extLst>
              <a:ext uri="{FF2B5EF4-FFF2-40B4-BE49-F238E27FC236}">
                <a16:creationId xmlns:a16="http://schemas.microsoft.com/office/drawing/2014/main" id="{99986D52-ACAF-482C-B277-B0319B4A7703}"/>
              </a:ext>
            </a:extLst>
          </p:cNvPr>
          <p:cNvSpPr txBox="1"/>
          <p:nvPr/>
        </p:nvSpPr>
        <p:spPr>
          <a:xfrm>
            <a:off x="4759779" y="5219013"/>
            <a:ext cx="4351375" cy="1531445"/>
          </a:xfrm>
          <a:prstGeom prst="rect">
            <a:avLst/>
          </a:prstGeom>
          <a:noFill/>
        </p:spPr>
        <p:txBody>
          <a:bodyPr wrap="square" rtlCol="0">
            <a:spAutoFit/>
          </a:bodyPr>
          <a:lstStyle/>
          <a:p>
            <a:pPr>
              <a:lnSpc>
                <a:spcPct val="150000"/>
              </a:lnSpc>
            </a:pPr>
            <a:r>
              <a:rPr kumimoji="1" lang="en-US" altLang="ja-JP" sz="1600" dirty="0"/>
              <a:t>2011</a:t>
            </a:r>
            <a:r>
              <a:rPr kumimoji="1" lang="ja-JP" altLang="en-US" sz="1600" dirty="0"/>
              <a:t>年</a:t>
            </a:r>
            <a:r>
              <a:rPr kumimoji="1" lang="en-US" altLang="ja-JP" sz="1600" dirty="0"/>
              <a:t>4</a:t>
            </a:r>
            <a:r>
              <a:rPr kumimoji="1" lang="ja-JP" altLang="en-US" sz="1600" dirty="0"/>
              <a:t>月</a:t>
            </a:r>
            <a:r>
              <a:rPr kumimoji="1" lang="en-US" altLang="ja-JP" sz="1600" dirty="0"/>
              <a:t>7</a:t>
            </a:r>
            <a:r>
              <a:rPr kumimoji="1" lang="ja-JP" altLang="en-US" sz="1600" dirty="0"/>
              <a:t>日</a:t>
            </a:r>
            <a:r>
              <a:rPr kumimoji="1" lang="en-US" altLang="ja-JP" sz="1600" dirty="0"/>
              <a:t>M7.2</a:t>
            </a:r>
            <a:r>
              <a:rPr kumimoji="1" lang="ja-JP" altLang="en-US" sz="1600" dirty="0"/>
              <a:t>の地震は、沈み込んだ海洋プレートの中で発生した地震</a:t>
            </a:r>
            <a:r>
              <a:rPr lang="ja-JP" altLang="en-US" sz="1600" dirty="0"/>
              <a:t>https://www.jishin.go.jp/main/chousa/11apr_miyagioki/index.htm</a:t>
            </a:r>
          </a:p>
        </p:txBody>
      </p:sp>
      <p:sp>
        <p:nvSpPr>
          <p:cNvPr id="10" name="正方形/長方形 9">
            <a:extLst>
              <a:ext uri="{FF2B5EF4-FFF2-40B4-BE49-F238E27FC236}">
                <a16:creationId xmlns:a16="http://schemas.microsoft.com/office/drawing/2014/main" id="{152410F6-5CB0-43D9-9333-C66F7FBA5605}"/>
              </a:ext>
            </a:extLst>
          </p:cNvPr>
          <p:cNvSpPr/>
          <p:nvPr/>
        </p:nvSpPr>
        <p:spPr>
          <a:xfrm>
            <a:off x="4572000" y="166991"/>
            <a:ext cx="4212771" cy="1077218"/>
          </a:xfrm>
          <a:prstGeom prst="rect">
            <a:avLst/>
          </a:prstGeom>
        </p:spPr>
        <p:txBody>
          <a:bodyPr wrap="square">
            <a:spAutoFit/>
          </a:bodyPr>
          <a:lstStyle/>
          <a:p>
            <a:r>
              <a:rPr lang="ja-JP" altLang="en-US" sz="1600" dirty="0">
                <a:latin typeface="ＭＳＰゴシック"/>
              </a:rPr>
              <a:t>「令和</a:t>
            </a:r>
            <a:r>
              <a:rPr lang="en-US" altLang="ja-JP" sz="1600" dirty="0">
                <a:latin typeface="ＭＳＰゴシック"/>
              </a:rPr>
              <a:t>3</a:t>
            </a:r>
            <a:r>
              <a:rPr lang="ja-JP" altLang="en-US" sz="1600" dirty="0">
                <a:latin typeface="ＭＳＰゴシック"/>
              </a:rPr>
              <a:t>年</a:t>
            </a:r>
            <a:r>
              <a:rPr lang="en-US" altLang="ja-JP" sz="1600" dirty="0">
                <a:latin typeface="ＭＳＰゴシック"/>
              </a:rPr>
              <a:t>3</a:t>
            </a:r>
            <a:r>
              <a:rPr lang="ja-JP" altLang="en-US" sz="1600" dirty="0">
                <a:latin typeface="ＭＳＰゴシック"/>
              </a:rPr>
              <a:t>月</a:t>
            </a:r>
            <a:r>
              <a:rPr lang="en-US" altLang="ja-JP" sz="1600" dirty="0">
                <a:latin typeface="ＭＳＰゴシック"/>
              </a:rPr>
              <a:t>20</a:t>
            </a:r>
            <a:r>
              <a:rPr lang="ja-JP" altLang="en-US" sz="1600" dirty="0">
                <a:latin typeface="ＭＳＰゴシック"/>
              </a:rPr>
              <a:t>日</a:t>
            </a:r>
            <a:r>
              <a:rPr lang="en-US" altLang="ja-JP" sz="1600" dirty="0">
                <a:latin typeface="ＭＳＰゴシック"/>
              </a:rPr>
              <a:t>18</a:t>
            </a:r>
            <a:r>
              <a:rPr lang="ja-JP" altLang="en-US" sz="1600" dirty="0">
                <a:latin typeface="ＭＳＰゴシック"/>
              </a:rPr>
              <a:t>時</a:t>
            </a:r>
            <a:r>
              <a:rPr lang="en-US" altLang="ja-JP" sz="1600" dirty="0">
                <a:latin typeface="ＭＳＰゴシック"/>
              </a:rPr>
              <a:t>09</a:t>
            </a:r>
            <a:r>
              <a:rPr lang="ja-JP" altLang="en-US" sz="1600" dirty="0">
                <a:latin typeface="ＭＳＰゴシック"/>
              </a:rPr>
              <a:t>分頃の宮城県沖の地震について－「平成</a:t>
            </a:r>
            <a:r>
              <a:rPr lang="en-US" altLang="ja-JP" sz="1600" dirty="0">
                <a:latin typeface="ＭＳＰゴシック"/>
              </a:rPr>
              <a:t>23</a:t>
            </a:r>
            <a:r>
              <a:rPr lang="ja-JP" altLang="en-US" sz="1600" dirty="0">
                <a:latin typeface="ＭＳＰゴシック"/>
              </a:rPr>
              <a:t>年（</a:t>
            </a:r>
            <a:r>
              <a:rPr lang="en-US" altLang="ja-JP" sz="1600" dirty="0">
                <a:latin typeface="ＭＳＰゴシック"/>
              </a:rPr>
              <a:t>2011</a:t>
            </a:r>
            <a:r>
              <a:rPr lang="ja-JP" altLang="en-US" sz="1600" dirty="0">
                <a:latin typeface="ＭＳＰゴシック"/>
              </a:rPr>
              <a:t>年）東北地方太平洋沖地震」について（第</a:t>
            </a:r>
            <a:r>
              <a:rPr lang="en-US" altLang="ja-JP" sz="1600" dirty="0">
                <a:latin typeface="ＭＳＰゴシック"/>
              </a:rPr>
              <a:t>91</a:t>
            </a:r>
            <a:r>
              <a:rPr lang="ja-JP" altLang="en-US" sz="1600" dirty="0">
                <a:latin typeface="ＭＳＰゴシック"/>
              </a:rPr>
              <a:t>報）－」（気象庁</a:t>
            </a:r>
            <a:r>
              <a:rPr lang="en-US" altLang="ja-JP" sz="1600" dirty="0">
                <a:latin typeface="ＭＳＰゴシック"/>
              </a:rPr>
              <a:t>, 2021</a:t>
            </a:r>
            <a:r>
              <a:rPr lang="ja-JP" altLang="en-US" sz="1600" dirty="0">
                <a:latin typeface="ＭＳＰゴシック"/>
              </a:rPr>
              <a:t>）に加筆</a:t>
            </a:r>
            <a:endParaRPr lang="ja-JP" altLang="en-US" sz="1600" dirty="0"/>
          </a:p>
        </p:txBody>
      </p:sp>
      <p:sp>
        <p:nvSpPr>
          <p:cNvPr id="15" name="正方形/長方形 14">
            <a:extLst>
              <a:ext uri="{FF2B5EF4-FFF2-40B4-BE49-F238E27FC236}">
                <a16:creationId xmlns:a16="http://schemas.microsoft.com/office/drawing/2014/main" id="{06BB752C-8B1B-4319-B18A-284BBF6BD837}"/>
              </a:ext>
            </a:extLst>
          </p:cNvPr>
          <p:cNvSpPr/>
          <p:nvPr/>
        </p:nvSpPr>
        <p:spPr>
          <a:xfrm>
            <a:off x="5339443" y="2767693"/>
            <a:ext cx="1171635" cy="68813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D634FADF-37EC-4E87-9821-C0057611B97D}"/>
              </a:ext>
            </a:extLst>
          </p:cNvPr>
          <p:cNvSpPr/>
          <p:nvPr/>
        </p:nvSpPr>
        <p:spPr>
          <a:xfrm>
            <a:off x="40820" y="3040024"/>
            <a:ext cx="1039186" cy="7726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C5D8E4CA-C6A7-401D-B94E-69603B6C3CD1}"/>
              </a:ext>
            </a:extLst>
          </p:cNvPr>
          <p:cNvCxnSpPr>
            <a:cxnSpLocks/>
          </p:cNvCxnSpPr>
          <p:nvPr/>
        </p:nvCxnSpPr>
        <p:spPr>
          <a:xfrm>
            <a:off x="8507186" y="4286033"/>
            <a:ext cx="1" cy="1035755"/>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9840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1C3F26-515E-433A-8277-432CCB5D0F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1145" y="884138"/>
            <a:ext cx="7239896" cy="4163434"/>
          </a:xfrm>
          <a:prstGeom prst="rect">
            <a:avLst/>
          </a:prstGeom>
        </p:spPr>
      </p:pic>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発震機構解（震源メカニズム解）</a:t>
            </a:r>
            <a:endParaRPr kumimoji="1" lang="ja-JP" altLang="en-US" sz="3200" dirty="0"/>
          </a:p>
        </p:txBody>
      </p:sp>
      <p:cxnSp>
        <p:nvCxnSpPr>
          <p:cNvPr id="9" name="直線矢印コネクタ 8">
            <a:extLst>
              <a:ext uri="{FF2B5EF4-FFF2-40B4-BE49-F238E27FC236}">
                <a16:creationId xmlns:a16="http://schemas.microsoft.com/office/drawing/2014/main" id="{4516A515-033C-4C40-9E4A-8AD97134BA03}"/>
              </a:ext>
            </a:extLst>
          </p:cNvPr>
          <p:cNvCxnSpPr>
            <a:cxnSpLocks/>
          </p:cNvCxnSpPr>
          <p:nvPr/>
        </p:nvCxnSpPr>
        <p:spPr>
          <a:xfrm flipV="1">
            <a:off x="2703095" y="1145764"/>
            <a:ext cx="716032" cy="1427943"/>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490E3BA-4112-4142-AE15-F268BF349BC6}"/>
              </a:ext>
            </a:extLst>
          </p:cNvPr>
          <p:cNvCxnSpPr>
            <a:cxnSpLocks/>
          </p:cNvCxnSpPr>
          <p:nvPr/>
        </p:nvCxnSpPr>
        <p:spPr>
          <a:xfrm>
            <a:off x="2125578" y="1143130"/>
            <a:ext cx="232280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1B56261E-070B-4562-BB9F-69642DAEB5E3}"/>
              </a:ext>
            </a:extLst>
          </p:cNvPr>
          <p:cNvSpPr/>
          <p:nvPr/>
        </p:nvSpPr>
        <p:spPr>
          <a:xfrm>
            <a:off x="5518658" y="3477883"/>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150162C1-271D-4DCE-A512-6943A92CFDA1}"/>
              </a:ext>
            </a:extLst>
          </p:cNvPr>
          <p:cNvGrpSpPr/>
          <p:nvPr/>
        </p:nvGrpSpPr>
        <p:grpSpPr>
          <a:xfrm rot="21037685">
            <a:off x="2370689" y="2264012"/>
            <a:ext cx="4213414" cy="2037458"/>
            <a:chOff x="2370689" y="2264012"/>
            <a:chExt cx="4213414" cy="2037458"/>
          </a:xfrm>
        </p:grpSpPr>
        <p:sp>
          <p:nvSpPr>
            <p:cNvPr id="21" name="矢印: 下 20">
              <a:extLst>
                <a:ext uri="{FF2B5EF4-FFF2-40B4-BE49-F238E27FC236}">
                  <a16:creationId xmlns:a16="http://schemas.microsoft.com/office/drawing/2014/main" id="{06BC00A6-F59B-4CA2-A8B0-03FA32BDDA72}"/>
                </a:ext>
              </a:extLst>
            </p:cNvPr>
            <p:cNvSpPr/>
            <p:nvPr/>
          </p:nvSpPr>
          <p:spPr>
            <a:xfrm rot="17630409" flipH="1" flipV="1">
              <a:off x="6108697" y="3826064"/>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7E9C5FE7-8509-4CB7-8183-9905F784625C}"/>
                </a:ext>
              </a:extLst>
            </p:cNvPr>
            <p:cNvSpPr/>
            <p:nvPr/>
          </p:nvSpPr>
          <p:spPr>
            <a:xfrm rot="17630409">
              <a:off x="2576826" y="2057875"/>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 name="図 4">
            <a:extLst>
              <a:ext uri="{FF2B5EF4-FFF2-40B4-BE49-F238E27FC236}">
                <a16:creationId xmlns:a16="http://schemas.microsoft.com/office/drawing/2014/main" id="{20E94694-0585-4765-8166-8D8AA2C4C03A}"/>
              </a:ext>
            </a:extLst>
          </p:cNvPr>
          <p:cNvPicPr>
            <a:picLocks noChangeAspect="1"/>
          </p:cNvPicPr>
          <p:nvPr/>
        </p:nvPicPr>
        <p:blipFill>
          <a:blip r:embed="rId3"/>
          <a:stretch>
            <a:fillRect/>
          </a:stretch>
        </p:blipFill>
        <p:spPr>
          <a:xfrm>
            <a:off x="844475" y="5773924"/>
            <a:ext cx="7455049" cy="902204"/>
          </a:xfrm>
          <a:prstGeom prst="rect">
            <a:avLst/>
          </a:prstGeom>
        </p:spPr>
      </p:pic>
      <p:cxnSp>
        <p:nvCxnSpPr>
          <p:cNvPr id="18" name="直線コネクタ 17">
            <a:extLst>
              <a:ext uri="{FF2B5EF4-FFF2-40B4-BE49-F238E27FC236}">
                <a16:creationId xmlns:a16="http://schemas.microsoft.com/office/drawing/2014/main" id="{BC0C6F2E-5783-476D-94C1-B8455E1029B2}"/>
              </a:ext>
            </a:extLst>
          </p:cNvPr>
          <p:cNvCxnSpPr/>
          <p:nvPr/>
        </p:nvCxnSpPr>
        <p:spPr>
          <a:xfrm>
            <a:off x="1538344" y="5443369"/>
            <a:ext cx="60189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D9BEDC67-CFAC-4276-BA22-3EAA117C09F8}"/>
              </a:ext>
            </a:extLst>
          </p:cNvPr>
          <p:cNvSpPr/>
          <p:nvPr/>
        </p:nvSpPr>
        <p:spPr>
          <a:xfrm>
            <a:off x="6264630" y="1918287"/>
            <a:ext cx="2891059" cy="1569660"/>
          </a:xfrm>
          <a:prstGeom prst="rect">
            <a:avLst/>
          </a:prstGeom>
        </p:spPr>
        <p:txBody>
          <a:bodyPr wrap="square">
            <a:spAutoFit/>
          </a:bodyPr>
          <a:lstStyle/>
          <a:p>
            <a:r>
              <a:rPr lang="ja-JP" altLang="en-US" sz="1600" dirty="0">
                <a:latin typeface="ＭＳＰゴシック"/>
              </a:rPr>
              <a:t>「令和</a:t>
            </a:r>
            <a:r>
              <a:rPr lang="en-US" altLang="ja-JP" sz="1600" dirty="0">
                <a:latin typeface="ＭＳＰゴシック"/>
              </a:rPr>
              <a:t>3</a:t>
            </a:r>
            <a:r>
              <a:rPr lang="ja-JP" altLang="en-US" sz="1600" dirty="0">
                <a:latin typeface="ＭＳＰゴシック"/>
              </a:rPr>
              <a:t>年</a:t>
            </a:r>
            <a:r>
              <a:rPr lang="en-US" altLang="ja-JP" sz="1600" dirty="0">
                <a:latin typeface="ＭＳＰゴシック"/>
              </a:rPr>
              <a:t>3</a:t>
            </a:r>
            <a:r>
              <a:rPr lang="ja-JP" altLang="en-US" sz="1600" dirty="0">
                <a:latin typeface="ＭＳＰゴシック"/>
              </a:rPr>
              <a:t>月</a:t>
            </a:r>
            <a:r>
              <a:rPr lang="en-US" altLang="ja-JP" sz="1600" dirty="0">
                <a:latin typeface="ＭＳＰゴシック"/>
              </a:rPr>
              <a:t>20</a:t>
            </a:r>
            <a:r>
              <a:rPr lang="ja-JP" altLang="en-US" sz="1600" dirty="0">
                <a:latin typeface="ＭＳＰゴシック"/>
              </a:rPr>
              <a:t>日</a:t>
            </a:r>
            <a:r>
              <a:rPr lang="en-US" altLang="ja-JP" sz="1600" dirty="0">
                <a:latin typeface="ＭＳＰゴシック"/>
              </a:rPr>
              <a:t>18</a:t>
            </a:r>
            <a:r>
              <a:rPr lang="ja-JP" altLang="en-US" sz="1600" dirty="0">
                <a:latin typeface="ＭＳＰゴシック"/>
              </a:rPr>
              <a:t>時</a:t>
            </a:r>
            <a:r>
              <a:rPr lang="en-US" altLang="ja-JP" sz="1600" dirty="0">
                <a:latin typeface="ＭＳＰゴシック"/>
              </a:rPr>
              <a:t>09</a:t>
            </a:r>
            <a:r>
              <a:rPr lang="ja-JP" altLang="en-US" sz="1600" dirty="0">
                <a:latin typeface="ＭＳＰゴシック"/>
              </a:rPr>
              <a:t>分頃の宮城県沖の地震について－「平成</a:t>
            </a:r>
            <a:r>
              <a:rPr lang="en-US" altLang="ja-JP" sz="1600" dirty="0">
                <a:latin typeface="ＭＳＰゴシック"/>
              </a:rPr>
              <a:t>23</a:t>
            </a:r>
            <a:r>
              <a:rPr lang="ja-JP" altLang="en-US" sz="1600" dirty="0">
                <a:latin typeface="ＭＳＰゴシック"/>
              </a:rPr>
              <a:t>年（</a:t>
            </a:r>
            <a:r>
              <a:rPr lang="en-US" altLang="ja-JP" sz="1600" dirty="0">
                <a:latin typeface="ＭＳＰゴシック"/>
              </a:rPr>
              <a:t>2011</a:t>
            </a:r>
            <a:r>
              <a:rPr lang="ja-JP" altLang="en-US" sz="1600" dirty="0">
                <a:latin typeface="ＭＳＰゴシック"/>
              </a:rPr>
              <a:t>年）東北地方太平洋沖地震」について（第</a:t>
            </a:r>
            <a:r>
              <a:rPr lang="en-US" altLang="ja-JP" sz="1600" dirty="0">
                <a:latin typeface="ＭＳＰゴシック"/>
              </a:rPr>
              <a:t>91</a:t>
            </a:r>
            <a:r>
              <a:rPr lang="ja-JP" altLang="en-US" sz="1600" dirty="0">
                <a:latin typeface="ＭＳＰゴシック"/>
              </a:rPr>
              <a:t>報）－」（気象庁</a:t>
            </a:r>
            <a:r>
              <a:rPr lang="en-US" altLang="ja-JP" sz="1600" dirty="0">
                <a:latin typeface="ＭＳＰゴシック"/>
              </a:rPr>
              <a:t>, 2021</a:t>
            </a:r>
            <a:r>
              <a:rPr lang="ja-JP" altLang="en-US" sz="1600" dirty="0">
                <a:latin typeface="ＭＳＰゴシック"/>
              </a:rPr>
              <a:t>）に加筆</a:t>
            </a:r>
            <a:endParaRPr lang="ja-JP" altLang="en-US" sz="1600" dirty="0"/>
          </a:p>
        </p:txBody>
      </p:sp>
    </p:spTree>
    <p:extLst>
      <p:ext uri="{BB962C8B-B14F-4D97-AF65-F5344CB8AC3E}">
        <p14:creationId xmlns:p14="http://schemas.microsoft.com/office/powerpoint/2010/main" val="396089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1</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9415" y="955575"/>
            <a:ext cx="4989444" cy="49894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3608278" y="988338"/>
            <a:ext cx="1213794"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21°</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0"/>
            <a:endCxn id="19" idx="1"/>
          </p:cNvCxnSpPr>
          <p:nvPr/>
        </p:nvCxnSpPr>
        <p:spPr>
          <a:xfrm flipH="1" flipV="1">
            <a:off x="3412187" y="3703057"/>
            <a:ext cx="1047398" cy="161565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3616245" y="5318712"/>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1</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260000">
            <a:off x="2852246" y="1072747"/>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180000">
            <a:off x="2047153" y="1737527"/>
            <a:ext cx="1688985" cy="3479718"/>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Lst>
            <a:ahLst/>
            <a:cxnLst>
              <a:cxn ang="0">
                <a:pos x="connsiteX0" y="connsiteY0"/>
              </a:cxn>
              <a:cxn ang="0">
                <a:pos x="connsiteX1" y="connsiteY1"/>
              </a:cxn>
              <a:cxn ang="0">
                <a:pos x="connsiteX2" y="connsiteY2"/>
              </a:cxn>
            </a:cxnLst>
            <a:rect l="l" t="t" r="r" b="b"/>
            <a:pathLst>
              <a:path w="1635892" h="3456316">
                <a:moveTo>
                  <a:pt x="0" y="3456316"/>
                </a:moveTo>
                <a:cubicBezTo>
                  <a:pt x="731327" y="3108498"/>
                  <a:pt x="1149892" y="2339137"/>
                  <a:pt x="1309994" y="1979064"/>
                </a:cubicBezTo>
                <a:cubicBezTo>
                  <a:pt x="1470096" y="1618991"/>
                  <a:pt x="1794360" y="765640"/>
                  <a:pt x="1544387"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3B9CA283-209C-4853-A99B-CD724B261192}"/>
              </a:ext>
            </a:extLst>
          </p:cNvPr>
          <p:cNvSpPr/>
          <p:nvPr/>
        </p:nvSpPr>
        <p:spPr>
          <a:xfrm>
            <a:off x="5891679" y="4340115"/>
            <a:ext cx="3150302" cy="181868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6F3868-BA5A-4F57-9601-482BAAFBABA5}"/>
              </a:ext>
            </a:extLst>
          </p:cNvPr>
          <p:cNvCxnSpPr>
            <a:cxnSpLocks/>
          </p:cNvCxnSpPr>
          <p:nvPr/>
        </p:nvCxnSpPr>
        <p:spPr>
          <a:xfrm>
            <a:off x="7393202" y="4516758"/>
            <a:ext cx="25902" cy="741739"/>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68468" y="5017576"/>
            <a:ext cx="437828" cy="437828"/>
          </a:xfrm>
          <a:prstGeom prst="arc">
            <a:avLst>
              <a:gd name="adj1" fmla="val 11006951"/>
              <a:gd name="adj2" fmla="val 1635619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12E818F-6460-44E6-845F-AAA3FFF063E4}"/>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30154"/>
            <a:ext cx="877163" cy="369332"/>
          </a:xfrm>
          <a:prstGeom prst="rect">
            <a:avLst/>
          </a:prstGeom>
        </p:spPr>
        <p:txBody>
          <a:bodyPr wrap="none">
            <a:spAutoFit/>
          </a:bodyPr>
          <a:lstStyle/>
          <a:p>
            <a:r>
              <a:rPr lang="ja-JP" altLang="en-US" dirty="0"/>
              <a:t>南南西</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300400" y="4028921"/>
            <a:ext cx="877163" cy="369332"/>
          </a:xfrm>
          <a:prstGeom prst="rect">
            <a:avLst/>
          </a:prstGeom>
        </p:spPr>
        <p:txBody>
          <a:bodyPr wrap="none">
            <a:spAutoFit/>
          </a:bodyPr>
          <a:lstStyle/>
          <a:p>
            <a:r>
              <a:rPr lang="ja-JP" altLang="en-US" dirty="0"/>
              <a:t>北北東</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6094975" y="4846743"/>
            <a:ext cx="1470274" cy="400110"/>
          </a:xfrm>
          <a:prstGeom prst="rect">
            <a:avLst/>
          </a:prstGeom>
          <a:noFill/>
        </p:spPr>
        <p:txBody>
          <a:bodyPr wrap="none" rtlCol="0">
            <a:spAutoFit/>
          </a:bodyPr>
          <a:lstStyle/>
          <a:p>
            <a:r>
              <a:rPr kumimoji="1" lang="ja-JP" altLang="en-US" sz="2000" dirty="0">
                <a:solidFill>
                  <a:srgbClr val="C00000"/>
                </a:solidFill>
              </a:rPr>
              <a:t>滑り角</a:t>
            </a:r>
            <a:r>
              <a:rPr kumimoji="1" lang="en-US" altLang="ja-JP" sz="2000" dirty="0">
                <a:solidFill>
                  <a:srgbClr val="C00000"/>
                </a:solidFill>
              </a:rPr>
              <a:t>92°</a:t>
            </a:r>
            <a:endParaRPr kumimoji="1" lang="ja-JP" altLang="en-US" sz="2000" dirty="0">
              <a:solidFill>
                <a:srgbClr val="C00000"/>
              </a:solidFill>
            </a:endParaRPr>
          </a:p>
        </p:txBody>
      </p:sp>
      <p:sp>
        <p:nvSpPr>
          <p:cNvPr id="4" name="テキスト ボックス 3">
            <a:extLst>
              <a:ext uri="{FF2B5EF4-FFF2-40B4-BE49-F238E27FC236}">
                <a16:creationId xmlns:a16="http://schemas.microsoft.com/office/drawing/2014/main" id="{3F253D40-00A9-49B7-B46A-437D08AEC9DA}"/>
              </a:ext>
            </a:extLst>
          </p:cNvPr>
          <p:cNvSpPr txBox="1"/>
          <p:nvPr/>
        </p:nvSpPr>
        <p:spPr>
          <a:xfrm>
            <a:off x="8107042" y="5095568"/>
            <a:ext cx="902811" cy="307777"/>
          </a:xfrm>
          <a:prstGeom prst="rect">
            <a:avLst/>
          </a:prstGeom>
          <a:noFill/>
        </p:spPr>
        <p:txBody>
          <a:bodyPr wrap="none" rtlCol="0">
            <a:spAutoFit/>
          </a:bodyPr>
          <a:lstStyle/>
          <a:p>
            <a:r>
              <a:rPr kumimoji="1" lang="ja-JP" altLang="en-US" sz="1400" dirty="0"/>
              <a:t>走向方向</a:t>
            </a:r>
          </a:p>
        </p:txBody>
      </p:sp>
      <p:sp>
        <p:nvSpPr>
          <p:cNvPr id="6" name="テキスト ボックス 5">
            <a:extLst>
              <a:ext uri="{FF2B5EF4-FFF2-40B4-BE49-F238E27FC236}">
                <a16:creationId xmlns:a16="http://schemas.microsoft.com/office/drawing/2014/main" id="{5F598FEC-6AD4-4849-AF14-152F878F3C86}"/>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M6.9</a:t>
            </a:r>
            <a:r>
              <a:rPr kumimoji="1" lang="ja-JP" altLang="en-US" dirty="0"/>
              <a:t>の断層の長さのおおざっぱな目安：</a:t>
            </a:r>
            <a:r>
              <a:rPr kumimoji="1" lang="en-US" altLang="ja-JP" dirty="0"/>
              <a:t>40 km</a:t>
            </a:r>
          </a:p>
        </p:txBody>
      </p:sp>
      <p:sp>
        <p:nvSpPr>
          <p:cNvPr id="28" name="正方形/長方形 27">
            <a:extLst>
              <a:ext uri="{FF2B5EF4-FFF2-40B4-BE49-F238E27FC236}">
                <a16:creationId xmlns:a16="http://schemas.microsoft.com/office/drawing/2014/main" id="{B5F610A6-91C3-4AAC-860E-DA46F06E6BF6}"/>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http://www.data.jma.go.jp/svd/eew/data/mech/fig/cmt2021032018090000N382400E14142000600072.html</a:t>
            </a:r>
            <a:endParaRPr lang="ja-JP" altLang="en-US" sz="1600" dirty="0"/>
          </a:p>
        </p:txBody>
      </p:sp>
      <p:cxnSp>
        <p:nvCxnSpPr>
          <p:cNvPr id="29" name="直線コネクタ 28">
            <a:extLst>
              <a:ext uri="{FF2B5EF4-FFF2-40B4-BE49-F238E27FC236}">
                <a16:creationId xmlns:a16="http://schemas.microsoft.com/office/drawing/2014/main" id="{236BE72E-201F-42F3-BB2F-BB0EDD85AFC7}"/>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A95EC14-642F-4088-A06E-F5D2DBC8B6FA}"/>
              </a:ext>
            </a:extLst>
          </p:cNvPr>
          <p:cNvSpPr txBox="1"/>
          <p:nvPr/>
        </p:nvSpPr>
        <p:spPr>
          <a:xfrm>
            <a:off x="7914644" y="1668955"/>
            <a:ext cx="877163" cy="369332"/>
          </a:xfrm>
          <a:prstGeom prst="rect">
            <a:avLst/>
          </a:prstGeom>
          <a:noFill/>
        </p:spPr>
        <p:txBody>
          <a:bodyPr wrap="none" rtlCol="0">
            <a:spAutoFit/>
          </a:bodyPr>
          <a:lstStyle/>
          <a:p>
            <a:r>
              <a:rPr kumimoji="1" lang="ja-JP" altLang="en-US" dirty="0"/>
              <a:t>東南東</a:t>
            </a:r>
          </a:p>
        </p:txBody>
      </p:sp>
      <p:sp>
        <p:nvSpPr>
          <p:cNvPr id="32" name="テキスト ボックス 31">
            <a:extLst>
              <a:ext uri="{FF2B5EF4-FFF2-40B4-BE49-F238E27FC236}">
                <a16:creationId xmlns:a16="http://schemas.microsoft.com/office/drawing/2014/main" id="{F9AF0FC0-E6F5-40E8-86A9-8EF39A816DB1}"/>
              </a:ext>
            </a:extLst>
          </p:cNvPr>
          <p:cNvSpPr txBox="1"/>
          <p:nvPr/>
        </p:nvSpPr>
        <p:spPr>
          <a:xfrm>
            <a:off x="5972913" y="1670220"/>
            <a:ext cx="877163" cy="369332"/>
          </a:xfrm>
          <a:prstGeom prst="rect">
            <a:avLst/>
          </a:prstGeom>
          <a:noFill/>
        </p:spPr>
        <p:txBody>
          <a:bodyPr wrap="none" rtlCol="0">
            <a:spAutoFit/>
          </a:bodyPr>
          <a:lstStyle/>
          <a:p>
            <a:r>
              <a:rPr kumimoji="1" lang="ja-JP" altLang="en-US" dirty="0"/>
              <a:t>西北西</a:t>
            </a:r>
            <a:endParaRPr kumimoji="1" lang="en-US" altLang="ja-JP" dirty="0"/>
          </a:p>
        </p:txBody>
      </p:sp>
      <p:sp>
        <p:nvSpPr>
          <p:cNvPr id="33" name="テキスト ボックス 32">
            <a:extLst>
              <a:ext uri="{FF2B5EF4-FFF2-40B4-BE49-F238E27FC236}">
                <a16:creationId xmlns:a16="http://schemas.microsoft.com/office/drawing/2014/main" id="{586AE766-6CE5-4BFA-9101-23126C18E33E}"/>
              </a:ext>
            </a:extLst>
          </p:cNvPr>
          <p:cNvSpPr txBox="1"/>
          <p:nvPr/>
        </p:nvSpPr>
        <p:spPr>
          <a:xfrm>
            <a:off x="6193877" y="1299623"/>
            <a:ext cx="2262158" cy="369332"/>
          </a:xfrm>
          <a:prstGeom prst="rect">
            <a:avLst/>
          </a:prstGeom>
          <a:noFill/>
        </p:spPr>
        <p:txBody>
          <a:bodyPr wrap="none" rtlCol="0">
            <a:spAutoFit/>
          </a:bodyPr>
          <a:lstStyle/>
          <a:p>
            <a:r>
              <a:rPr kumimoji="1" lang="ja-JP" altLang="en-US" dirty="0"/>
              <a:t>南南西から見た断面</a:t>
            </a:r>
          </a:p>
        </p:txBody>
      </p:sp>
      <p:cxnSp>
        <p:nvCxnSpPr>
          <p:cNvPr id="35" name="直線コネクタ 34">
            <a:extLst>
              <a:ext uri="{FF2B5EF4-FFF2-40B4-BE49-F238E27FC236}">
                <a16:creationId xmlns:a16="http://schemas.microsoft.com/office/drawing/2014/main" id="{1A9E3C68-5AA1-4899-8BAF-0F6AB6D9B471}"/>
              </a:ext>
            </a:extLst>
          </p:cNvPr>
          <p:cNvCxnSpPr>
            <a:cxnSpLocks/>
          </p:cNvCxnSpPr>
          <p:nvPr/>
        </p:nvCxnSpPr>
        <p:spPr>
          <a:xfrm rot="3900000">
            <a:off x="7024420" y="2479661"/>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0CD35D21-C3ED-4B8B-AE3A-57932DD3B3D6}"/>
              </a:ext>
            </a:extLst>
          </p:cNvPr>
          <p:cNvSpPr/>
          <p:nvPr/>
        </p:nvSpPr>
        <p:spPr>
          <a:xfrm rot="5400000">
            <a:off x="7013197" y="1707862"/>
            <a:ext cx="518388" cy="518388"/>
          </a:xfrm>
          <a:prstGeom prst="arc">
            <a:avLst>
              <a:gd name="adj1" fmla="val 16200000"/>
              <a:gd name="adj2" fmla="val 19390987"/>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652D95C-E0A2-471B-9A2A-E878A55B8C57}"/>
              </a:ext>
            </a:extLst>
          </p:cNvPr>
          <p:cNvSpPr txBox="1"/>
          <p:nvPr/>
        </p:nvSpPr>
        <p:spPr>
          <a:xfrm>
            <a:off x="7909299" y="194916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65°</a:t>
            </a:r>
          </a:p>
        </p:txBody>
      </p:sp>
    </p:spTree>
    <p:extLst>
      <p:ext uri="{BB962C8B-B14F-4D97-AF65-F5344CB8AC3E}">
        <p14:creationId xmlns:p14="http://schemas.microsoft.com/office/powerpoint/2010/main" val="425340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2</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5123" y="932051"/>
            <a:ext cx="5060144" cy="50601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1112462" y="5399052"/>
            <a:ext cx="1343638"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197°</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2"/>
            <a:endCxn id="19" idx="1"/>
          </p:cNvCxnSpPr>
          <p:nvPr/>
        </p:nvCxnSpPr>
        <p:spPr>
          <a:xfrm>
            <a:off x="941553" y="1729149"/>
            <a:ext cx="595689" cy="119633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98213" y="1359817"/>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2</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1820000">
            <a:off x="2834658" y="1114599"/>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18297286">
            <a:off x="685983" y="2201409"/>
            <a:ext cx="3611331" cy="2037588"/>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721265"/>
              <a:gd name="connsiteY0" fmla="*/ 2438400 h 2451051"/>
              <a:gd name="connsiteX1" fmla="*/ 1724165 w 2721265"/>
              <a:gd name="connsiteY1" fmla="*/ 1643172 h 2451051"/>
              <a:gd name="connsiteX2" fmla="*/ 2719137 w 2721265"/>
              <a:gd name="connsiteY2" fmla="*/ 0 h 2451051"/>
              <a:gd name="connsiteX0" fmla="*/ 0 w 2758076"/>
              <a:gd name="connsiteY0" fmla="*/ 2425620 h 2438509"/>
              <a:gd name="connsiteX1" fmla="*/ 1760956 w 2758076"/>
              <a:gd name="connsiteY1" fmla="*/ 1643172 h 2438509"/>
              <a:gd name="connsiteX2" fmla="*/ 2755928 w 2758076"/>
              <a:gd name="connsiteY2" fmla="*/ 0 h 2438509"/>
              <a:gd name="connsiteX0" fmla="*/ 0 w 2758076"/>
              <a:gd name="connsiteY0" fmla="*/ 2425620 h 2425620"/>
              <a:gd name="connsiteX1" fmla="*/ 1760956 w 2758076"/>
              <a:gd name="connsiteY1" fmla="*/ 1643172 h 2425620"/>
              <a:gd name="connsiteX2" fmla="*/ 2755928 w 2758076"/>
              <a:gd name="connsiteY2" fmla="*/ 0 h 2425620"/>
              <a:gd name="connsiteX0" fmla="*/ 0 w 2758076"/>
              <a:gd name="connsiteY0" fmla="*/ 2425620 h 2425620"/>
              <a:gd name="connsiteX1" fmla="*/ 1760956 w 2758076"/>
              <a:gd name="connsiteY1" fmla="*/ 1643172 h 2425620"/>
              <a:gd name="connsiteX2" fmla="*/ 2755928 w 2758076"/>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6602"/>
              <a:gd name="connsiteX1" fmla="*/ 1760956 w 2755928"/>
              <a:gd name="connsiteY1" fmla="*/ 1643172 h 2426602"/>
              <a:gd name="connsiteX2" fmla="*/ 2755928 w 2755928"/>
              <a:gd name="connsiteY2" fmla="*/ 0 h 2426602"/>
              <a:gd name="connsiteX0" fmla="*/ 0 w 2755928"/>
              <a:gd name="connsiteY0" fmla="*/ 2425620 h 2426602"/>
              <a:gd name="connsiteX1" fmla="*/ 1760956 w 2755928"/>
              <a:gd name="connsiteY1" fmla="*/ 1643172 h 2426602"/>
              <a:gd name="connsiteX2" fmla="*/ 2755928 w 2755928"/>
              <a:gd name="connsiteY2" fmla="*/ 0 h 2426602"/>
              <a:gd name="connsiteX0" fmla="*/ 0 w 2755928"/>
              <a:gd name="connsiteY0" fmla="*/ 2425620 h 2426870"/>
              <a:gd name="connsiteX1" fmla="*/ 1760956 w 2755928"/>
              <a:gd name="connsiteY1" fmla="*/ 1643172 h 2426870"/>
              <a:gd name="connsiteX2" fmla="*/ 2755928 w 2755928"/>
              <a:gd name="connsiteY2" fmla="*/ 0 h 2426870"/>
              <a:gd name="connsiteX0" fmla="*/ 0 w 2755928"/>
              <a:gd name="connsiteY0" fmla="*/ 2425620 h 2426870"/>
              <a:gd name="connsiteX1" fmla="*/ 1760956 w 2755928"/>
              <a:gd name="connsiteY1" fmla="*/ 1643172 h 2426870"/>
              <a:gd name="connsiteX2" fmla="*/ 2755928 w 2755928"/>
              <a:gd name="connsiteY2" fmla="*/ 0 h 2426870"/>
              <a:gd name="connsiteX0" fmla="*/ 0 w 2755928"/>
              <a:gd name="connsiteY0" fmla="*/ 2425620 h 2426796"/>
              <a:gd name="connsiteX1" fmla="*/ 1760956 w 2755928"/>
              <a:gd name="connsiteY1" fmla="*/ 1643172 h 2426796"/>
              <a:gd name="connsiteX2" fmla="*/ 2755928 w 2755928"/>
              <a:gd name="connsiteY2" fmla="*/ 0 h 2426796"/>
              <a:gd name="connsiteX0" fmla="*/ 0 w 2755928"/>
              <a:gd name="connsiteY0" fmla="*/ 2425620 h 2426272"/>
              <a:gd name="connsiteX1" fmla="*/ 1435558 w 2755928"/>
              <a:gd name="connsiteY1" fmla="*/ 1288417 h 2426272"/>
              <a:gd name="connsiteX2" fmla="*/ 2755928 w 2755928"/>
              <a:gd name="connsiteY2" fmla="*/ 0 h 2426272"/>
              <a:gd name="connsiteX0" fmla="*/ 0 w 2755928"/>
              <a:gd name="connsiteY0" fmla="*/ 2425620 h 2426286"/>
              <a:gd name="connsiteX1" fmla="*/ 1435558 w 2755928"/>
              <a:gd name="connsiteY1" fmla="*/ 1288417 h 2426286"/>
              <a:gd name="connsiteX2" fmla="*/ 2755928 w 2755928"/>
              <a:gd name="connsiteY2" fmla="*/ 0 h 2426286"/>
              <a:gd name="connsiteX0" fmla="*/ 0 w 2755928"/>
              <a:gd name="connsiteY0" fmla="*/ 2425620 h 2426286"/>
              <a:gd name="connsiteX1" fmla="*/ 1435558 w 2755928"/>
              <a:gd name="connsiteY1" fmla="*/ 1288417 h 2426286"/>
              <a:gd name="connsiteX2" fmla="*/ 2755928 w 2755928"/>
              <a:gd name="connsiteY2" fmla="*/ 0 h 2426286"/>
              <a:gd name="connsiteX0" fmla="*/ 0 w 2755928"/>
              <a:gd name="connsiteY0" fmla="*/ 2425620 h 2425620"/>
              <a:gd name="connsiteX1" fmla="*/ 1435558 w 2755928"/>
              <a:gd name="connsiteY1" fmla="*/ 1288417 h 2425620"/>
              <a:gd name="connsiteX2" fmla="*/ 2755928 w 2755928"/>
              <a:gd name="connsiteY2" fmla="*/ 0 h 2425620"/>
              <a:gd name="connsiteX0" fmla="*/ 0 w 2918936"/>
              <a:gd name="connsiteY0" fmla="*/ 1855776 h 1855776"/>
              <a:gd name="connsiteX1" fmla="*/ 1435558 w 2918936"/>
              <a:gd name="connsiteY1" fmla="*/ 718573 h 1855776"/>
              <a:gd name="connsiteX2" fmla="*/ 2918936 w 2918936"/>
              <a:gd name="connsiteY2" fmla="*/ 0 h 1855776"/>
              <a:gd name="connsiteX0" fmla="*/ 0 w 2918936"/>
              <a:gd name="connsiteY0" fmla="*/ 2158253 h 2158253"/>
              <a:gd name="connsiteX1" fmla="*/ 1435558 w 2918936"/>
              <a:gd name="connsiteY1" fmla="*/ 1021050 h 2158253"/>
              <a:gd name="connsiteX2" fmla="*/ 2918936 w 2918936"/>
              <a:gd name="connsiteY2" fmla="*/ 302477 h 2158253"/>
              <a:gd name="connsiteX0" fmla="*/ 0 w 2918936"/>
              <a:gd name="connsiteY0" fmla="*/ 2642982 h 2642982"/>
              <a:gd name="connsiteX1" fmla="*/ 771811 w 2918936"/>
              <a:gd name="connsiteY1" fmla="*/ 224223 h 2642982"/>
              <a:gd name="connsiteX2" fmla="*/ 2918936 w 2918936"/>
              <a:gd name="connsiteY2" fmla="*/ 787206 h 2642982"/>
              <a:gd name="connsiteX0" fmla="*/ 0 w 2918936"/>
              <a:gd name="connsiteY0" fmla="*/ 2591255 h 2591255"/>
              <a:gd name="connsiteX1" fmla="*/ 771811 w 2918936"/>
              <a:gd name="connsiteY1" fmla="*/ 172496 h 2591255"/>
              <a:gd name="connsiteX2" fmla="*/ 2918936 w 2918936"/>
              <a:gd name="connsiteY2" fmla="*/ 735479 h 2591255"/>
              <a:gd name="connsiteX0" fmla="*/ 0 w 2918936"/>
              <a:gd name="connsiteY0" fmla="*/ 2591255 h 2591255"/>
              <a:gd name="connsiteX1" fmla="*/ 771811 w 2918936"/>
              <a:gd name="connsiteY1" fmla="*/ 172496 h 2591255"/>
              <a:gd name="connsiteX2" fmla="*/ 2918936 w 2918936"/>
              <a:gd name="connsiteY2" fmla="*/ 735479 h 2591255"/>
              <a:gd name="connsiteX0" fmla="*/ 0 w 2997336"/>
              <a:gd name="connsiteY0" fmla="*/ 2205812 h 2205812"/>
              <a:gd name="connsiteX1" fmla="*/ 850211 w 2997336"/>
              <a:gd name="connsiteY1" fmla="*/ 172496 h 2205812"/>
              <a:gd name="connsiteX2" fmla="*/ 2997336 w 2997336"/>
              <a:gd name="connsiteY2" fmla="*/ 735479 h 2205812"/>
              <a:gd name="connsiteX0" fmla="*/ 29473 w 3026809"/>
              <a:gd name="connsiteY0" fmla="*/ 2205812 h 2205812"/>
              <a:gd name="connsiteX1" fmla="*/ 879684 w 3026809"/>
              <a:gd name="connsiteY1" fmla="*/ 172496 h 2205812"/>
              <a:gd name="connsiteX2" fmla="*/ 3026809 w 3026809"/>
              <a:gd name="connsiteY2" fmla="*/ 735479 h 2205812"/>
              <a:gd name="connsiteX0" fmla="*/ 28973 w 3026309"/>
              <a:gd name="connsiteY0" fmla="*/ 2205812 h 2205812"/>
              <a:gd name="connsiteX1" fmla="*/ 879184 w 3026309"/>
              <a:gd name="connsiteY1" fmla="*/ 172496 h 2205812"/>
              <a:gd name="connsiteX2" fmla="*/ 3026309 w 3026309"/>
              <a:gd name="connsiteY2" fmla="*/ 735479 h 2205812"/>
              <a:gd name="connsiteX0" fmla="*/ 30119 w 3027455"/>
              <a:gd name="connsiteY0" fmla="*/ 2205812 h 2205812"/>
              <a:gd name="connsiteX1" fmla="*/ 880330 w 3027455"/>
              <a:gd name="connsiteY1" fmla="*/ 172496 h 2205812"/>
              <a:gd name="connsiteX2" fmla="*/ 3027455 w 3027455"/>
              <a:gd name="connsiteY2" fmla="*/ 735479 h 2205812"/>
              <a:gd name="connsiteX0" fmla="*/ 39281 w 3036617"/>
              <a:gd name="connsiteY0" fmla="*/ 2237813 h 2237813"/>
              <a:gd name="connsiteX1" fmla="*/ 889492 w 3036617"/>
              <a:gd name="connsiteY1" fmla="*/ 204497 h 2237813"/>
              <a:gd name="connsiteX2" fmla="*/ 3036617 w 3036617"/>
              <a:gd name="connsiteY2" fmla="*/ 767480 h 2237813"/>
              <a:gd name="connsiteX0" fmla="*/ 31421 w 3028757"/>
              <a:gd name="connsiteY0" fmla="*/ 2200325 h 2200325"/>
              <a:gd name="connsiteX1" fmla="*/ 881632 w 3028757"/>
              <a:gd name="connsiteY1" fmla="*/ 167009 h 2200325"/>
              <a:gd name="connsiteX2" fmla="*/ 3028757 w 3028757"/>
              <a:gd name="connsiteY2" fmla="*/ 729992 h 2200325"/>
              <a:gd name="connsiteX0" fmla="*/ 31421 w 3028757"/>
              <a:gd name="connsiteY0" fmla="*/ 2161219 h 2161219"/>
              <a:gd name="connsiteX1" fmla="*/ 881632 w 3028757"/>
              <a:gd name="connsiteY1" fmla="*/ 127903 h 2161219"/>
              <a:gd name="connsiteX2" fmla="*/ 3028757 w 3028757"/>
              <a:gd name="connsiteY2" fmla="*/ 690886 h 2161219"/>
              <a:gd name="connsiteX0" fmla="*/ 31421 w 3028757"/>
              <a:gd name="connsiteY0" fmla="*/ 2208160 h 2208160"/>
              <a:gd name="connsiteX1" fmla="*/ 881632 w 3028757"/>
              <a:gd name="connsiteY1" fmla="*/ 174844 h 2208160"/>
              <a:gd name="connsiteX2" fmla="*/ 3028757 w 3028757"/>
              <a:gd name="connsiteY2" fmla="*/ 737827 h 2208160"/>
              <a:gd name="connsiteX0" fmla="*/ 78303 w 3075639"/>
              <a:gd name="connsiteY0" fmla="*/ 2208160 h 2208160"/>
              <a:gd name="connsiteX1" fmla="*/ 928514 w 3075639"/>
              <a:gd name="connsiteY1" fmla="*/ 174844 h 2208160"/>
              <a:gd name="connsiteX2" fmla="*/ 3075639 w 3075639"/>
              <a:gd name="connsiteY2" fmla="*/ 737827 h 2208160"/>
              <a:gd name="connsiteX0" fmla="*/ 78303 w 3310326"/>
              <a:gd name="connsiteY0" fmla="*/ 2160602 h 2160602"/>
              <a:gd name="connsiteX1" fmla="*/ 928514 w 3310326"/>
              <a:gd name="connsiteY1" fmla="*/ 127286 h 2160602"/>
              <a:gd name="connsiteX2" fmla="*/ 3310326 w 3310326"/>
              <a:gd name="connsiteY2" fmla="*/ 870870 h 2160602"/>
              <a:gd name="connsiteX0" fmla="*/ 60818 w 3531550"/>
              <a:gd name="connsiteY0" fmla="*/ 2078427 h 2078427"/>
              <a:gd name="connsiteX1" fmla="*/ 1149738 w 3531550"/>
              <a:gd name="connsiteY1" fmla="*/ 127286 h 2078427"/>
              <a:gd name="connsiteX2" fmla="*/ 3531550 w 3531550"/>
              <a:gd name="connsiteY2" fmla="*/ 870870 h 2078427"/>
              <a:gd name="connsiteX0" fmla="*/ 41990 w 3512722"/>
              <a:gd name="connsiteY0" fmla="*/ 1668008 h 1668008"/>
              <a:gd name="connsiteX1" fmla="*/ 1598415 w 3512722"/>
              <a:gd name="connsiteY1" fmla="*/ 456151 h 1668008"/>
              <a:gd name="connsiteX2" fmla="*/ 3512722 w 3512722"/>
              <a:gd name="connsiteY2" fmla="*/ 460451 h 1668008"/>
              <a:gd name="connsiteX0" fmla="*/ 41990 w 3512722"/>
              <a:gd name="connsiteY0" fmla="*/ 1641830 h 1641830"/>
              <a:gd name="connsiteX1" fmla="*/ 1598415 w 3512722"/>
              <a:gd name="connsiteY1" fmla="*/ 429973 h 1641830"/>
              <a:gd name="connsiteX2" fmla="*/ 3512722 w 3512722"/>
              <a:gd name="connsiteY2" fmla="*/ 434273 h 1641830"/>
              <a:gd name="connsiteX0" fmla="*/ 42688 w 3513420"/>
              <a:gd name="connsiteY0" fmla="*/ 1641830 h 1641830"/>
              <a:gd name="connsiteX1" fmla="*/ 1599113 w 3513420"/>
              <a:gd name="connsiteY1" fmla="*/ 429973 h 1641830"/>
              <a:gd name="connsiteX2" fmla="*/ 3513420 w 3513420"/>
              <a:gd name="connsiteY2" fmla="*/ 434273 h 1641830"/>
              <a:gd name="connsiteX0" fmla="*/ 42688 w 3513420"/>
              <a:gd name="connsiteY0" fmla="*/ 1386054 h 1386054"/>
              <a:gd name="connsiteX1" fmla="*/ 1599113 w 3513420"/>
              <a:gd name="connsiteY1" fmla="*/ 174197 h 1386054"/>
              <a:gd name="connsiteX2" fmla="*/ 3513420 w 3513420"/>
              <a:gd name="connsiteY2" fmla="*/ 178497 h 1386054"/>
              <a:gd name="connsiteX0" fmla="*/ 41257 w 3535879"/>
              <a:gd name="connsiteY0" fmla="*/ 1338420 h 1338420"/>
              <a:gd name="connsiteX1" fmla="*/ 1621572 w 3535879"/>
              <a:gd name="connsiteY1" fmla="*/ 178628 h 1338420"/>
              <a:gd name="connsiteX2" fmla="*/ 3535879 w 3535879"/>
              <a:gd name="connsiteY2" fmla="*/ 182928 h 1338420"/>
              <a:gd name="connsiteX0" fmla="*/ 0 w 3494622"/>
              <a:gd name="connsiteY0" fmla="*/ 1338420 h 1338420"/>
              <a:gd name="connsiteX1" fmla="*/ 1580315 w 3494622"/>
              <a:gd name="connsiteY1" fmla="*/ 178628 h 1338420"/>
              <a:gd name="connsiteX2" fmla="*/ 3494622 w 3494622"/>
              <a:gd name="connsiteY2" fmla="*/ 182928 h 1338420"/>
              <a:gd name="connsiteX0" fmla="*/ 0 w 3494622"/>
              <a:gd name="connsiteY0" fmla="*/ 1489205 h 1489205"/>
              <a:gd name="connsiteX1" fmla="*/ 1479507 w 3494622"/>
              <a:gd name="connsiteY1" fmla="*/ 85327 h 1489205"/>
              <a:gd name="connsiteX2" fmla="*/ 3494622 w 3494622"/>
              <a:gd name="connsiteY2" fmla="*/ 333713 h 1489205"/>
              <a:gd name="connsiteX0" fmla="*/ 0 w 3494622"/>
              <a:gd name="connsiteY0" fmla="*/ 1503721 h 1503721"/>
              <a:gd name="connsiteX1" fmla="*/ 1479507 w 3494622"/>
              <a:gd name="connsiteY1" fmla="*/ 99843 h 1503721"/>
              <a:gd name="connsiteX2" fmla="*/ 3494622 w 3494622"/>
              <a:gd name="connsiteY2" fmla="*/ 348229 h 1503721"/>
              <a:gd name="connsiteX0" fmla="*/ 0 w 3494622"/>
              <a:gd name="connsiteY0" fmla="*/ 1503721 h 1503721"/>
              <a:gd name="connsiteX1" fmla="*/ 1479507 w 3494622"/>
              <a:gd name="connsiteY1" fmla="*/ 99843 h 1503721"/>
              <a:gd name="connsiteX2" fmla="*/ 3494622 w 3494622"/>
              <a:gd name="connsiteY2" fmla="*/ 348229 h 1503721"/>
              <a:gd name="connsiteX0" fmla="*/ 0 w 3494622"/>
              <a:gd name="connsiteY0" fmla="*/ 1503721 h 1503721"/>
              <a:gd name="connsiteX1" fmla="*/ 1479507 w 3494622"/>
              <a:gd name="connsiteY1" fmla="*/ 99843 h 1503721"/>
              <a:gd name="connsiteX2" fmla="*/ 3494622 w 3494622"/>
              <a:gd name="connsiteY2" fmla="*/ 348229 h 1503721"/>
              <a:gd name="connsiteX0" fmla="*/ 0 w 3494622"/>
              <a:gd name="connsiteY0" fmla="*/ 1503721 h 1503721"/>
              <a:gd name="connsiteX1" fmla="*/ 1479507 w 3494622"/>
              <a:gd name="connsiteY1" fmla="*/ 99843 h 1503721"/>
              <a:gd name="connsiteX2" fmla="*/ 3494622 w 3494622"/>
              <a:gd name="connsiteY2" fmla="*/ 348229 h 1503721"/>
              <a:gd name="connsiteX0" fmla="*/ 0 w 3494622"/>
              <a:gd name="connsiteY0" fmla="*/ 1492817 h 1492817"/>
              <a:gd name="connsiteX1" fmla="*/ 1479507 w 3494622"/>
              <a:gd name="connsiteY1" fmla="*/ 88939 h 1492817"/>
              <a:gd name="connsiteX2" fmla="*/ 3494622 w 3494622"/>
              <a:gd name="connsiteY2" fmla="*/ 337325 h 1492817"/>
              <a:gd name="connsiteX0" fmla="*/ 0 w 3494622"/>
              <a:gd name="connsiteY0" fmla="*/ 1510574 h 1510574"/>
              <a:gd name="connsiteX1" fmla="*/ 1479507 w 3494622"/>
              <a:gd name="connsiteY1" fmla="*/ 106696 h 1510574"/>
              <a:gd name="connsiteX2" fmla="*/ 3494622 w 3494622"/>
              <a:gd name="connsiteY2" fmla="*/ 355082 h 1510574"/>
              <a:gd name="connsiteX0" fmla="*/ 0 w 3494622"/>
              <a:gd name="connsiteY0" fmla="*/ 1987758 h 1987758"/>
              <a:gd name="connsiteX1" fmla="*/ 1450058 w 3494622"/>
              <a:gd name="connsiteY1" fmla="*/ 31123 h 1987758"/>
              <a:gd name="connsiteX2" fmla="*/ 3494622 w 3494622"/>
              <a:gd name="connsiteY2" fmla="*/ 832266 h 1987758"/>
              <a:gd name="connsiteX0" fmla="*/ 0 w 3494622"/>
              <a:gd name="connsiteY0" fmla="*/ 2023885 h 2023885"/>
              <a:gd name="connsiteX1" fmla="*/ 1450058 w 3494622"/>
              <a:gd name="connsiteY1" fmla="*/ 67250 h 2023885"/>
              <a:gd name="connsiteX2" fmla="*/ 3494622 w 3494622"/>
              <a:gd name="connsiteY2" fmla="*/ 868393 h 2023885"/>
              <a:gd name="connsiteX0" fmla="*/ 3187 w 3497809"/>
              <a:gd name="connsiteY0" fmla="*/ 2023885 h 2023885"/>
              <a:gd name="connsiteX1" fmla="*/ 1453245 w 3497809"/>
              <a:gd name="connsiteY1" fmla="*/ 67250 h 2023885"/>
              <a:gd name="connsiteX2" fmla="*/ 3497809 w 3497809"/>
              <a:gd name="connsiteY2" fmla="*/ 868393 h 2023885"/>
            </a:gdLst>
            <a:ahLst/>
            <a:cxnLst>
              <a:cxn ang="0">
                <a:pos x="connsiteX0" y="connsiteY0"/>
              </a:cxn>
              <a:cxn ang="0">
                <a:pos x="connsiteX1" y="connsiteY1"/>
              </a:cxn>
              <a:cxn ang="0">
                <a:pos x="connsiteX2" y="connsiteY2"/>
              </a:cxn>
            </a:cxnLst>
            <a:rect l="l" t="t" r="r" b="b"/>
            <a:pathLst>
              <a:path w="3497809" h="2023885">
                <a:moveTo>
                  <a:pt x="3187" y="2023885"/>
                </a:moveTo>
                <a:cubicBezTo>
                  <a:pt x="-62424" y="797840"/>
                  <a:pt x="900354" y="235264"/>
                  <a:pt x="1453245" y="67250"/>
                </a:cubicBezTo>
                <a:cubicBezTo>
                  <a:pt x="2006136" y="-100764"/>
                  <a:pt x="2972339" y="4068"/>
                  <a:pt x="3497809" y="86839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8124478" y="1668955"/>
            <a:ext cx="877163" cy="369332"/>
          </a:xfrm>
          <a:prstGeom prst="rect">
            <a:avLst/>
          </a:prstGeom>
          <a:noFill/>
        </p:spPr>
        <p:txBody>
          <a:bodyPr wrap="none" rtlCol="0">
            <a:spAutoFit/>
          </a:bodyPr>
          <a:lstStyle/>
          <a:p>
            <a:r>
              <a:rPr kumimoji="1" lang="ja-JP" altLang="en-US" dirty="0"/>
              <a:t>西北西</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877163" cy="369332"/>
          </a:xfrm>
          <a:prstGeom prst="rect">
            <a:avLst/>
          </a:prstGeom>
          <a:noFill/>
        </p:spPr>
        <p:txBody>
          <a:bodyPr wrap="none" rtlCol="0">
            <a:spAutoFit/>
          </a:bodyPr>
          <a:lstStyle/>
          <a:p>
            <a:r>
              <a:rPr kumimoji="1" lang="ja-JP" altLang="en-US" dirty="0"/>
              <a:t>東南東</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6193877" y="1299623"/>
            <a:ext cx="2262158" cy="369332"/>
          </a:xfrm>
          <a:prstGeom prst="rect">
            <a:avLst/>
          </a:prstGeom>
          <a:noFill/>
        </p:spPr>
        <p:txBody>
          <a:bodyPr wrap="none" rtlCol="0">
            <a:spAutoFit/>
          </a:bodyPr>
          <a:lstStyle/>
          <a:p>
            <a:r>
              <a:rPr kumimoji="1" lang="ja-JP" altLang="en-US" dirty="0"/>
              <a:t>北北東から見た断面</a:t>
            </a:r>
          </a:p>
        </p:txBody>
      </p:sp>
      <p:cxnSp>
        <p:nvCxnSpPr>
          <p:cNvPr id="25" name="直線コネクタ 24">
            <a:extLst>
              <a:ext uri="{FF2B5EF4-FFF2-40B4-BE49-F238E27FC236}">
                <a16:creationId xmlns:a16="http://schemas.microsoft.com/office/drawing/2014/main" id="{0C7404C3-D543-4420-B91C-88C9778D01F2}"/>
              </a:ext>
            </a:extLst>
          </p:cNvPr>
          <p:cNvCxnSpPr>
            <a:cxnSpLocks/>
          </p:cNvCxnSpPr>
          <p:nvPr/>
        </p:nvCxnSpPr>
        <p:spPr>
          <a:xfrm rot="1500000">
            <a:off x="7229228" y="2160136"/>
            <a:ext cx="8563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円弧 25">
            <a:extLst>
              <a:ext uri="{FF2B5EF4-FFF2-40B4-BE49-F238E27FC236}">
                <a16:creationId xmlns:a16="http://schemas.microsoft.com/office/drawing/2014/main" id="{9F690DFE-DE17-4DC8-BC63-7582C2FEE861}"/>
              </a:ext>
            </a:extLst>
          </p:cNvPr>
          <p:cNvSpPr/>
          <p:nvPr/>
        </p:nvSpPr>
        <p:spPr>
          <a:xfrm rot="5400000">
            <a:off x="7013197" y="1707862"/>
            <a:ext cx="518388" cy="518388"/>
          </a:xfrm>
          <a:prstGeom prst="arc">
            <a:avLst>
              <a:gd name="adj1" fmla="val 16200000"/>
              <a:gd name="adj2" fmla="val 1812466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20197" y="5031473"/>
            <a:ext cx="437828" cy="437828"/>
          </a:xfrm>
          <a:prstGeom prst="arc">
            <a:avLst>
              <a:gd name="adj1" fmla="val 11623042"/>
              <a:gd name="adj2" fmla="val 1620516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877163" cy="369332"/>
          </a:xfrm>
          <a:prstGeom prst="rect">
            <a:avLst/>
          </a:prstGeom>
        </p:spPr>
        <p:txBody>
          <a:bodyPr wrap="none">
            <a:spAutoFit/>
          </a:bodyPr>
          <a:lstStyle/>
          <a:p>
            <a:r>
              <a:rPr lang="ja-JP" altLang="en-US" dirty="0"/>
              <a:t>北北東</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271258" y="4054159"/>
            <a:ext cx="877163" cy="369332"/>
          </a:xfrm>
          <a:prstGeom prst="rect">
            <a:avLst/>
          </a:prstGeom>
        </p:spPr>
        <p:txBody>
          <a:bodyPr wrap="none">
            <a:spAutoFit/>
          </a:bodyPr>
          <a:lstStyle/>
          <a:p>
            <a:r>
              <a:rPr lang="ja-JP" altLang="en-US" dirty="0"/>
              <a:t>南南西</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909299" y="194916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25°</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514455" y="4530636"/>
            <a:ext cx="1513607" cy="400110"/>
          </a:xfrm>
          <a:prstGeom prst="rect">
            <a:avLst/>
          </a:prstGeom>
          <a:noFill/>
        </p:spPr>
        <p:txBody>
          <a:bodyPr wrap="square" rtlCol="0">
            <a:spAutoFit/>
          </a:bodyPr>
          <a:lstStyle/>
          <a:p>
            <a:r>
              <a:rPr kumimoji="1" lang="ja-JP" altLang="en-US" sz="2000" dirty="0">
                <a:solidFill>
                  <a:srgbClr val="C00000"/>
                </a:solidFill>
              </a:rPr>
              <a:t>滑り角</a:t>
            </a:r>
            <a:r>
              <a:rPr kumimoji="1" lang="en-US" altLang="ja-JP" sz="2000" dirty="0">
                <a:solidFill>
                  <a:srgbClr val="C00000"/>
                </a:solidFill>
              </a:rPr>
              <a:t>86°</a:t>
            </a:r>
            <a:endParaRPr kumimoji="1" lang="ja-JP" altLang="en-US" sz="2000" dirty="0">
              <a:solidFill>
                <a:srgbClr val="C00000"/>
              </a:solidFill>
            </a:endParaRPr>
          </a:p>
        </p:txBody>
      </p:sp>
      <p:cxnSp>
        <p:nvCxnSpPr>
          <p:cNvPr id="57" name="直線コネクタ 56">
            <a:extLst>
              <a:ext uri="{FF2B5EF4-FFF2-40B4-BE49-F238E27FC236}">
                <a16:creationId xmlns:a16="http://schemas.microsoft.com/office/drawing/2014/main" id="{3E347D57-95B3-4006-A768-56D12981CEEF}"/>
              </a:ext>
            </a:extLst>
          </p:cNvPr>
          <p:cNvCxnSpPr>
            <a:cxnSpLocks/>
          </p:cNvCxnSpPr>
          <p:nvPr/>
        </p:nvCxnSpPr>
        <p:spPr>
          <a:xfrm rot="-5160000">
            <a:off x="7027027" y="4895101"/>
            <a:ext cx="706496" cy="3678"/>
          </a:xfrm>
          <a:prstGeom prst="line">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C1B3A7DB-AB90-4BF3-A0A5-5AB402C0650C}"/>
              </a:ext>
            </a:extLst>
          </p:cNvPr>
          <p:cNvSpPr txBox="1"/>
          <p:nvPr/>
        </p:nvSpPr>
        <p:spPr>
          <a:xfrm>
            <a:off x="7708246" y="5250600"/>
            <a:ext cx="902811" cy="307777"/>
          </a:xfrm>
          <a:prstGeom prst="rect">
            <a:avLst/>
          </a:prstGeom>
          <a:noFill/>
        </p:spPr>
        <p:txBody>
          <a:bodyPr wrap="none" rtlCol="0">
            <a:spAutoFit/>
          </a:bodyPr>
          <a:lstStyle/>
          <a:p>
            <a:r>
              <a:rPr kumimoji="1" lang="ja-JP" altLang="en-US" sz="1400" dirty="0"/>
              <a:t>走向方向</a:t>
            </a:r>
          </a:p>
        </p:txBody>
      </p:sp>
      <p:sp>
        <p:nvSpPr>
          <p:cNvPr id="72" name="正方形/長方形 71">
            <a:extLst>
              <a:ext uri="{FF2B5EF4-FFF2-40B4-BE49-F238E27FC236}">
                <a16:creationId xmlns:a16="http://schemas.microsoft.com/office/drawing/2014/main" id="{29245FEA-0072-4555-A14B-7DBA631A07C6}"/>
              </a:ext>
            </a:extLst>
          </p:cNvPr>
          <p:cNvSpPr/>
          <p:nvPr/>
        </p:nvSpPr>
        <p:spPr>
          <a:xfrm>
            <a:off x="5891679" y="4340115"/>
            <a:ext cx="3150302" cy="181868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368710C6-9611-4330-8BD3-8C1003CB1BBC}"/>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31" name="テキスト ボックス 30">
            <a:extLst>
              <a:ext uri="{FF2B5EF4-FFF2-40B4-BE49-F238E27FC236}">
                <a16:creationId xmlns:a16="http://schemas.microsoft.com/office/drawing/2014/main" id="{14D06F06-D001-4469-A300-670D9D6E2417}"/>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M6.9</a:t>
            </a:r>
            <a:r>
              <a:rPr kumimoji="1" lang="ja-JP" altLang="en-US" dirty="0"/>
              <a:t>の断層の長さのおおざっぱな目安：</a:t>
            </a:r>
            <a:r>
              <a:rPr kumimoji="1" lang="en-US" altLang="ja-JP" dirty="0"/>
              <a:t>40 km</a:t>
            </a:r>
          </a:p>
        </p:txBody>
      </p:sp>
      <p:sp>
        <p:nvSpPr>
          <p:cNvPr id="29" name="正方形/長方形 28">
            <a:extLst>
              <a:ext uri="{FF2B5EF4-FFF2-40B4-BE49-F238E27FC236}">
                <a16:creationId xmlns:a16="http://schemas.microsoft.com/office/drawing/2014/main" id="{D6224B9D-50DE-4896-9C20-6119F4BF7642}"/>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http://www.data.jma.go.jp/svd/eew/data/mech/fig/cmt2021032018090000N382400E14142000600072.html</a:t>
            </a:r>
            <a:endParaRPr lang="ja-JP" altLang="en-US" sz="1600" dirty="0"/>
          </a:p>
        </p:txBody>
      </p:sp>
    </p:spTree>
    <p:extLst>
      <p:ext uri="{BB962C8B-B14F-4D97-AF65-F5344CB8AC3E}">
        <p14:creationId xmlns:p14="http://schemas.microsoft.com/office/powerpoint/2010/main" val="42772337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3538</TotalTime>
  <Words>1341</Words>
  <Application>Microsoft Office PowerPoint</Application>
  <PresentationFormat>画面に合わせる (4:3)</PresentationFormat>
  <Paragraphs>99</Paragraphs>
  <Slides>14</Slides>
  <Notes>0</Notes>
  <HiddenSlides>0</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ＭＳＰゴシック</vt:lpstr>
      <vt:lpstr>Arial</vt:lpstr>
      <vt:lpstr>Calibri</vt:lpstr>
      <vt:lpstr>Calibri Light</vt:lpstr>
      <vt:lpstr>Office テーマ</vt:lpstr>
      <vt:lpstr>2021年3月20日宮城県沖の地震</vt:lpstr>
      <vt:lpstr>推定震度と人口</vt:lpstr>
      <vt:lpstr>背景：東北地方周辺のプレート境界と地震</vt:lpstr>
      <vt:lpstr>日本周辺のプレートと地震の関係</vt:lpstr>
      <vt:lpstr>背景：過去の被害地震</vt:lpstr>
      <vt:lpstr>背景：過去の地震活動</vt:lpstr>
      <vt:lpstr>発震機構解（震源メカニズム解）</vt:lpstr>
      <vt:lpstr>断層面の候補1</vt:lpstr>
      <vt:lpstr>断層面の候補2</vt:lpstr>
      <vt:lpstr>余震活動</vt:lpstr>
      <vt:lpstr>地震波形</vt:lpstr>
      <vt:lpstr>最大振幅分布図と振幅アニメーション</vt:lpstr>
      <vt:lpstr>津波注意報</vt:lpstr>
      <vt:lpstr>最近の地震に関するスライド教材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2021年2月13日福島県沖の地震</dc:title>
  <dc:creator>KOBAYASHI Reiji</dc:creator>
  <cp:lastModifiedBy>KOBAYASHI Reiji</cp:lastModifiedBy>
  <cp:revision>150</cp:revision>
  <cp:lastPrinted>2019-05-10T07:00:54Z</cp:lastPrinted>
  <dcterms:created xsi:type="dcterms:W3CDTF">2018-09-10T06:42:54Z</dcterms:created>
  <dcterms:modified xsi:type="dcterms:W3CDTF">2021-03-20T23:59:17Z</dcterms:modified>
</cp:coreProperties>
</file>