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73" r:id="rId3"/>
    <p:sldId id="292" r:id="rId4"/>
    <p:sldId id="305" r:id="rId5"/>
    <p:sldId id="306" r:id="rId6"/>
    <p:sldId id="309" r:id="rId7"/>
    <p:sldId id="264" r:id="rId8"/>
    <p:sldId id="283" r:id="rId9"/>
    <p:sldId id="307" r:id="rId10"/>
    <p:sldId id="308" r:id="rId11"/>
    <p:sldId id="280" r:id="rId12"/>
  </p:sldIdLst>
  <p:sldSz cx="9144000" cy="6858000" type="screen4x3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iji KOBAYASHI" initials="RK" lastIdx="1" clrIdx="0">
    <p:extLst>
      <p:ext uri="{19B8F6BF-5375-455C-9EA6-DF929625EA0E}">
        <p15:presenceInfo xmlns:p15="http://schemas.microsoft.com/office/powerpoint/2012/main" userId="6a7beca9704078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A82729-2913-4A6A-BD60-58126162B3F2}" v="2" dt="2021-12-09T18:23:12.835"/>
    <p1510:client id="{BB0DBDD8-09B1-4E21-85C2-CD2EB3C970DA}" v="7" dt="2021-12-09T17:29:58.932"/>
    <p1510:client id="{D7ADDA23-D648-4429-AB39-FEEAC1BD1F3C}" v="123" dt="2021-12-09T17:12:12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0" autoAdjust="0"/>
    <p:restoredTop sz="96513" autoAdjust="0"/>
  </p:normalViewPr>
  <p:slideViewPr>
    <p:cSldViewPr snapToGrid="0">
      <p:cViewPr>
        <p:scale>
          <a:sx n="75" d="100"/>
          <a:sy n="75" d="100"/>
        </p:scale>
        <p:origin x="111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BAYASHI Reiji" userId="6a7beca970407859" providerId="LiveId" clId="{B49CBF76-2B05-4A0F-8B6C-D10F2BAC4EDF}"/>
    <pc:docChg chg="undo custSel modSld">
      <pc:chgData name="KOBAYASHI Reiji" userId="6a7beca970407859" providerId="LiveId" clId="{B49CBF76-2B05-4A0F-8B6C-D10F2BAC4EDF}" dt="2021-02-14T05:34:32.836" v="1030" actId="404"/>
      <pc:docMkLst>
        <pc:docMk/>
      </pc:docMkLst>
      <pc:sldChg chg="modSp mod">
        <pc:chgData name="KOBAYASHI Reiji" userId="6a7beca970407859" providerId="LiveId" clId="{B49CBF76-2B05-4A0F-8B6C-D10F2BAC4EDF}" dt="2021-02-14T05:21:11.564" v="428" actId="1037"/>
        <pc:sldMkLst>
          <pc:docMk/>
          <pc:sldMk cId="3960897610" sldId="264"/>
        </pc:sldMkLst>
        <pc:spChg chg="mod">
          <ac:chgData name="KOBAYASHI Reiji" userId="6a7beca970407859" providerId="LiveId" clId="{B49CBF76-2B05-4A0F-8B6C-D10F2BAC4EDF}" dt="2021-02-14T05:21:11.564" v="428" actId="1037"/>
          <ac:spMkLst>
            <pc:docMk/>
            <pc:sldMk cId="3960897610" sldId="264"/>
            <ac:spMk id="15" creationId="{1B56261E-070B-4562-BB9F-69642DAEB5E3}"/>
          </ac:spMkLst>
        </pc:spChg>
      </pc:sldChg>
      <pc:sldChg chg="modSp mod">
        <pc:chgData name="KOBAYASHI Reiji" userId="6a7beca970407859" providerId="LiveId" clId="{B49CBF76-2B05-4A0F-8B6C-D10F2BAC4EDF}" dt="2021-02-14T05:22:12.341" v="438"/>
        <pc:sldMkLst>
          <pc:docMk/>
          <pc:sldMk cId="749193719" sldId="273"/>
        </pc:sldMkLst>
        <pc:spChg chg="mod">
          <ac:chgData name="KOBAYASHI Reiji" userId="6a7beca970407859" providerId="LiveId" clId="{B49CBF76-2B05-4A0F-8B6C-D10F2BAC4EDF}" dt="2021-02-14T05:22:12.341" v="438"/>
          <ac:spMkLst>
            <pc:docMk/>
            <pc:sldMk cId="749193719" sldId="273"/>
            <ac:spMk id="16" creationId="{4EAEC92C-C230-42FA-AA04-A6EEDE530CB8}"/>
          </ac:spMkLst>
        </pc:spChg>
        <pc:spChg chg="mod">
          <ac:chgData name="KOBAYASHI Reiji" userId="6a7beca970407859" providerId="LiveId" clId="{B49CBF76-2B05-4A0F-8B6C-D10F2BAC4EDF}" dt="2021-02-14T05:14:30.352" v="21" actId="1035"/>
          <ac:spMkLst>
            <pc:docMk/>
            <pc:sldMk cId="749193719" sldId="273"/>
            <ac:spMk id="17" creationId="{0CA85644-A14B-4D15-8999-31297DE7C82C}"/>
          </ac:spMkLst>
        </pc:spChg>
        <pc:picChg chg="mod">
          <ac:chgData name="KOBAYASHI Reiji" userId="6a7beca970407859" providerId="LiveId" clId="{B49CBF76-2B05-4A0F-8B6C-D10F2BAC4EDF}" dt="2021-02-14T05:14:57.096" v="25" actId="14100"/>
          <ac:picMkLst>
            <pc:docMk/>
            <pc:sldMk cId="749193719" sldId="273"/>
            <ac:picMk id="5" creationId="{D3688219-5320-480C-A40C-1F6C53A44B22}"/>
          </ac:picMkLst>
        </pc:picChg>
        <pc:cxnChg chg="mod">
          <ac:chgData name="KOBAYASHI Reiji" userId="6a7beca970407859" providerId="LiveId" clId="{B49CBF76-2B05-4A0F-8B6C-D10F2BAC4EDF}" dt="2021-02-14T05:14:30.352" v="21" actId="1035"/>
          <ac:cxnSpMkLst>
            <pc:docMk/>
            <pc:sldMk cId="749193719" sldId="273"/>
            <ac:cxnSpMk id="22" creationId="{500E7990-F4E8-41E4-B9D3-6D607F94B193}"/>
          </ac:cxnSpMkLst>
        </pc:cxnChg>
      </pc:sldChg>
      <pc:sldChg chg="modSp mod">
        <pc:chgData name="KOBAYASHI Reiji" userId="6a7beca970407859" providerId="LiveId" clId="{B49CBF76-2B05-4A0F-8B6C-D10F2BAC4EDF}" dt="2021-02-14T05:34:32.836" v="1030" actId="404"/>
        <pc:sldMkLst>
          <pc:docMk/>
          <pc:sldMk cId="845379932" sldId="280"/>
        </pc:sldMkLst>
        <pc:spChg chg="mod">
          <ac:chgData name="KOBAYASHI Reiji" userId="6a7beca970407859" providerId="LiveId" clId="{B49CBF76-2B05-4A0F-8B6C-D10F2BAC4EDF}" dt="2021-02-14T05:34:32.836" v="1030" actId="404"/>
          <ac:spMkLst>
            <pc:docMk/>
            <pc:sldMk cId="845379932" sldId="280"/>
            <ac:spMk id="5" creationId="{00000000-0000-0000-0000-000000000000}"/>
          </ac:spMkLst>
        </pc:spChg>
        <pc:spChg chg="mod">
          <ac:chgData name="KOBAYASHI Reiji" userId="6a7beca970407859" providerId="LiveId" clId="{B49CBF76-2B05-4A0F-8B6C-D10F2BAC4EDF}" dt="2021-02-14T05:33:02.685" v="1029"/>
          <ac:spMkLst>
            <pc:docMk/>
            <pc:sldMk cId="845379932" sldId="280"/>
            <ac:spMk id="7" creationId="{00000000-0000-0000-0000-000000000000}"/>
          </ac:spMkLst>
        </pc:spChg>
        <pc:spChg chg="mod">
          <ac:chgData name="KOBAYASHI Reiji" userId="6a7beca970407859" providerId="LiveId" clId="{B49CBF76-2B05-4A0F-8B6C-D10F2BAC4EDF}" dt="2021-02-14T05:34:32.836" v="1030" actId="404"/>
          <ac:spMkLst>
            <pc:docMk/>
            <pc:sldMk cId="845379932" sldId="280"/>
            <ac:spMk id="8" creationId="{00000000-0000-0000-0000-000000000000}"/>
          </ac:spMkLst>
        </pc:spChg>
      </pc:sldChg>
      <pc:sldChg chg="modSp mod">
        <pc:chgData name="KOBAYASHI Reiji" userId="6a7beca970407859" providerId="LiveId" clId="{B49CBF76-2B05-4A0F-8B6C-D10F2BAC4EDF}" dt="2021-02-14T05:11:43.848" v="0" actId="14100"/>
        <pc:sldMkLst>
          <pc:docMk/>
          <pc:sldMk cId="1912400941" sldId="288"/>
        </pc:sldMkLst>
        <pc:spChg chg="mod">
          <ac:chgData name="KOBAYASHI Reiji" userId="6a7beca970407859" providerId="LiveId" clId="{B49CBF76-2B05-4A0F-8B6C-D10F2BAC4EDF}" dt="2021-02-14T05:11:43.848" v="0" actId="14100"/>
          <ac:spMkLst>
            <pc:docMk/>
            <pc:sldMk cId="1912400941" sldId="288"/>
            <ac:spMk id="16" creationId="{9ED92C14-DBB9-4B05-828F-A257864F3363}"/>
          </ac:spMkLst>
        </pc:spChg>
      </pc:sldChg>
      <pc:sldChg chg="modSp mod">
        <pc:chgData name="KOBAYASHI Reiji" userId="6a7beca970407859" providerId="LiveId" clId="{B49CBF76-2B05-4A0F-8B6C-D10F2BAC4EDF}" dt="2021-02-14T05:15:24.667" v="29" actId="14100"/>
        <pc:sldMkLst>
          <pc:docMk/>
          <pc:sldMk cId="3453942406" sldId="292"/>
        </pc:sldMkLst>
        <pc:spChg chg="mod">
          <ac:chgData name="KOBAYASHI Reiji" userId="6a7beca970407859" providerId="LiveId" clId="{B49CBF76-2B05-4A0F-8B6C-D10F2BAC4EDF}" dt="2021-02-14T05:15:21.777" v="28" actId="1076"/>
          <ac:spMkLst>
            <pc:docMk/>
            <pc:sldMk cId="3453942406" sldId="292"/>
            <ac:spMk id="12" creationId="{47E35C91-1A9F-4E68-857A-45C8BD96229B}"/>
          </ac:spMkLst>
        </pc:spChg>
        <pc:cxnChg chg="mod">
          <ac:chgData name="KOBAYASHI Reiji" userId="6a7beca970407859" providerId="LiveId" clId="{B49CBF76-2B05-4A0F-8B6C-D10F2BAC4EDF}" dt="2021-02-14T05:15:24.667" v="29" actId="14100"/>
          <ac:cxnSpMkLst>
            <pc:docMk/>
            <pc:sldMk cId="3453942406" sldId="292"/>
            <ac:cxnSpMk id="11" creationId="{ACD636AF-8164-43F4-B047-8BABCC0D7964}"/>
          </ac:cxnSpMkLst>
        </pc:cxnChg>
      </pc:sldChg>
      <pc:sldChg chg="addSp modSp mod">
        <pc:chgData name="KOBAYASHI Reiji" userId="6a7beca970407859" providerId="LiveId" clId="{B49CBF76-2B05-4A0F-8B6C-D10F2BAC4EDF}" dt="2021-02-14T05:19:21.350" v="416" actId="1076"/>
        <pc:sldMkLst>
          <pc:docMk/>
          <pc:sldMk cId="3398404463" sldId="294"/>
        </pc:sldMkLst>
        <pc:spChg chg="add mod">
          <ac:chgData name="KOBAYASHI Reiji" userId="6a7beca970407859" providerId="LiveId" clId="{B49CBF76-2B05-4A0F-8B6C-D10F2BAC4EDF}" dt="2021-02-14T05:19:21.350" v="416" actId="1076"/>
          <ac:spMkLst>
            <pc:docMk/>
            <pc:sldMk cId="3398404463" sldId="294"/>
            <ac:spMk id="3" creationId="{CA4429AA-F0DC-4877-A042-C3F421BFE830}"/>
          </ac:spMkLst>
        </pc:spChg>
      </pc:sldChg>
      <pc:sldChg chg="modSp mod">
        <pc:chgData name="KOBAYASHI Reiji" userId="6a7beca970407859" providerId="LiveId" clId="{B49CBF76-2B05-4A0F-8B6C-D10F2BAC4EDF}" dt="2021-02-14T05:22:50.793" v="446" actId="20577"/>
        <pc:sldMkLst>
          <pc:docMk/>
          <pc:sldMk cId="1859156216" sldId="299"/>
        </pc:sldMkLst>
        <pc:spChg chg="mod">
          <ac:chgData name="KOBAYASHI Reiji" userId="6a7beca970407859" providerId="LiveId" clId="{B49CBF76-2B05-4A0F-8B6C-D10F2BAC4EDF}" dt="2021-02-14T05:22:50.793" v="446" actId="20577"/>
          <ac:spMkLst>
            <pc:docMk/>
            <pc:sldMk cId="1859156216" sldId="299"/>
            <ac:spMk id="11" creationId="{0F51FACE-86A4-4C3F-9E1B-DBD03421777D}"/>
          </ac:spMkLst>
        </pc:spChg>
      </pc:sldChg>
      <pc:sldChg chg="addSp modSp mod">
        <pc:chgData name="KOBAYASHI Reiji" userId="6a7beca970407859" providerId="LiveId" clId="{B49CBF76-2B05-4A0F-8B6C-D10F2BAC4EDF}" dt="2021-02-14T05:18:19.797" v="329" actId="1076"/>
        <pc:sldMkLst>
          <pc:docMk/>
          <pc:sldMk cId="3588128510" sldId="301"/>
        </pc:sldMkLst>
        <pc:spChg chg="add mod">
          <ac:chgData name="KOBAYASHI Reiji" userId="6a7beca970407859" providerId="LiveId" clId="{B49CBF76-2B05-4A0F-8B6C-D10F2BAC4EDF}" dt="2021-02-14T05:18:19.797" v="329" actId="1076"/>
          <ac:spMkLst>
            <pc:docMk/>
            <pc:sldMk cId="3588128510" sldId="301"/>
            <ac:spMk id="3" creationId="{C338917E-50FF-49D5-8952-7AA5FD4024F4}"/>
          </ac:spMkLst>
        </pc:spChg>
        <pc:spChg chg="mod">
          <ac:chgData name="KOBAYASHI Reiji" userId="6a7beca970407859" providerId="LiveId" clId="{B49CBF76-2B05-4A0F-8B6C-D10F2BAC4EDF}" dt="2021-02-14T05:18:13.856" v="328" actId="1036"/>
          <ac:spMkLst>
            <pc:docMk/>
            <pc:sldMk cId="3588128510" sldId="301"/>
            <ac:spMk id="27" creationId="{79EF334A-9404-4D6B-91AC-28C41409C09C}"/>
          </ac:spMkLst>
        </pc:spChg>
        <pc:spChg chg="mod">
          <ac:chgData name="KOBAYASHI Reiji" userId="6a7beca970407859" providerId="LiveId" clId="{B49CBF76-2B05-4A0F-8B6C-D10F2BAC4EDF}" dt="2021-02-14T05:18:13.856" v="328" actId="1036"/>
          <ac:spMkLst>
            <pc:docMk/>
            <pc:sldMk cId="3588128510" sldId="301"/>
            <ac:spMk id="35" creationId="{9BE25E3F-B85D-4558-9AFC-3C9E93E25782}"/>
          </ac:spMkLst>
        </pc:spChg>
        <pc:spChg chg="mod">
          <ac:chgData name="KOBAYASHI Reiji" userId="6a7beca970407859" providerId="LiveId" clId="{B49CBF76-2B05-4A0F-8B6C-D10F2BAC4EDF}" dt="2021-02-14T05:18:13.856" v="328" actId="1036"/>
          <ac:spMkLst>
            <pc:docMk/>
            <pc:sldMk cId="3588128510" sldId="301"/>
            <ac:spMk id="37" creationId="{06DEE373-9B6C-49DE-ADB2-32B289B076EC}"/>
          </ac:spMkLst>
        </pc:spChg>
        <pc:spChg chg="mod">
          <ac:chgData name="KOBAYASHI Reiji" userId="6a7beca970407859" providerId="LiveId" clId="{B49CBF76-2B05-4A0F-8B6C-D10F2BAC4EDF}" dt="2021-02-14T05:18:13.856" v="328" actId="1036"/>
          <ac:spMkLst>
            <pc:docMk/>
            <pc:sldMk cId="3588128510" sldId="301"/>
            <ac:spMk id="41" creationId="{4E28FE3D-B02A-49CF-9491-2403224B8C63}"/>
          </ac:spMkLst>
        </pc:spChg>
        <pc:grpChg chg="mod">
          <ac:chgData name="KOBAYASHI Reiji" userId="6a7beca970407859" providerId="LiveId" clId="{B49CBF76-2B05-4A0F-8B6C-D10F2BAC4EDF}" dt="2021-02-14T05:18:13.856" v="328" actId="1036"/>
          <ac:grpSpMkLst>
            <pc:docMk/>
            <pc:sldMk cId="3588128510" sldId="301"/>
            <ac:grpSpMk id="14" creationId="{D7073445-3200-4FF3-863F-5B4E2ACE9703}"/>
          </ac:grpSpMkLst>
        </pc:grpChg>
        <pc:picChg chg="mod">
          <ac:chgData name="KOBAYASHI Reiji" userId="6a7beca970407859" providerId="LiveId" clId="{B49CBF76-2B05-4A0F-8B6C-D10F2BAC4EDF}" dt="2021-02-14T05:18:13.856" v="328" actId="1036"/>
          <ac:picMkLst>
            <pc:docMk/>
            <pc:sldMk cId="3588128510" sldId="301"/>
            <ac:picMk id="4" creationId="{FF77A94A-F0CD-4648-88B4-499975C78940}"/>
          </ac:picMkLst>
        </pc:picChg>
        <pc:cxnChg chg="mod">
          <ac:chgData name="KOBAYASHI Reiji" userId="6a7beca970407859" providerId="LiveId" clId="{B49CBF76-2B05-4A0F-8B6C-D10F2BAC4EDF}" dt="2021-02-14T05:18:13.856" v="328" actId="1036"/>
          <ac:cxnSpMkLst>
            <pc:docMk/>
            <pc:sldMk cId="3588128510" sldId="301"/>
            <ac:cxnSpMk id="25" creationId="{6A58F0F3-059A-45CA-B65B-E7486526FBD7}"/>
          </ac:cxnSpMkLst>
        </pc:cxnChg>
        <pc:cxnChg chg="mod">
          <ac:chgData name="KOBAYASHI Reiji" userId="6a7beca970407859" providerId="LiveId" clId="{B49CBF76-2B05-4A0F-8B6C-D10F2BAC4EDF}" dt="2021-02-14T05:18:13.856" v="328" actId="1036"/>
          <ac:cxnSpMkLst>
            <pc:docMk/>
            <pc:sldMk cId="3588128510" sldId="301"/>
            <ac:cxnSpMk id="26" creationId="{A4E8BD46-1526-4AE9-A954-40398994372E}"/>
          </ac:cxnSpMkLst>
        </pc:cxnChg>
        <pc:cxnChg chg="mod">
          <ac:chgData name="KOBAYASHI Reiji" userId="6a7beca970407859" providerId="LiveId" clId="{B49CBF76-2B05-4A0F-8B6C-D10F2BAC4EDF}" dt="2021-02-14T05:18:13.856" v="328" actId="1036"/>
          <ac:cxnSpMkLst>
            <pc:docMk/>
            <pc:sldMk cId="3588128510" sldId="301"/>
            <ac:cxnSpMk id="32" creationId="{06533C49-44B0-4639-8B80-7E4E84AE7905}"/>
          </ac:cxnSpMkLst>
        </pc:cxnChg>
        <pc:cxnChg chg="mod">
          <ac:chgData name="KOBAYASHI Reiji" userId="6a7beca970407859" providerId="LiveId" clId="{B49CBF76-2B05-4A0F-8B6C-D10F2BAC4EDF}" dt="2021-02-14T05:18:13.856" v="328" actId="1036"/>
          <ac:cxnSpMkLst>
            <pc:docMk/>
            <pc:sldMk cId="3588128510" sldId="301"/>
            <ac:cxnSpMk id="34" creationId="{FB3816C8-C78F-468F-B1F1-779755BAE1D0}"/>
          </ac:cxnSpMkLst>
        </pc:cxnChg>
        <pc:cxnChg chg="mod">
          <ac:chgData name="KOBAYASHI Reiji" userId="6a7beca970407859" providerId="LiveId" clId="{B49CBF76-2B05-4A0F-8B6C-D10F2BAC4EDF}" dt="2021-02-14T05:18:13.856" v="328" actId="1036"/>
          <ac:cxnSpMkLst>
            <pc:docMk/>
            <pc:sldMk cId="3588128510" sldId="301"/>
            <ac:cxnSpMk id="42" creationId="{239800E1-7269-4C36-ADAB-B41AC49EB46D}"/>
          </ac:cxnSpMkLst>
        </pc:cxnChg>
      </pc:sldChg>
      <pc:sldChg chg="modSp mod">
        <pc:chgData name="KOBAYASHI Reiji" userId="6a7beca970407859" providerId="LiveId" clId="{B49CBF76-2B05-4A0F-8B6C-D10F2BAC4EDF}" dt="2021-02-14T05:27:13.170" v="587" actId="1038"/>
        <pc:sldMkLst>
          <pc:docMk/>
          <pc:sldMk cId="3887921263" sldId="302"/>
        </pc:sldMkLst>
        <pc:spChg chg="mod">
          <ac:chgData name="KOBAYASHI Reiji" userId="6a7beca970407859" providerId="LiveId" clId="{B49CBF76-2B05-4A0F-8B6C-D10F2BAC4EDF}" dt="2021-02-14T05:23:33.548" v="458"/>
          <ac:spMkLst>
            <pc:docMk/>
            <pc:sldMk cId="3887921263" sldId="302"/>
            <ac:spMk id="20" creationId="{74D6F5AB-C80B-4BF1-83F0-B8758E1AD2BE}"/>
          </ac:spMkLst>
        </pc:spChg>
        <pc:picChg chg="mod">
          <ac:chgData name="KOBAYASHI Reiji" userId="6a7beca970407859" providerId="LiveId" clId="{B49CBF76-2B05-4A0F-8B6C-D10F2BAC4EDF}" dt="2021-02-14T05:27:13.170" v="587" actId="1038"/>
          <ac:picMkLst>
            <pc:docMk/>
            <pc:sldMk cId="3887921263" sldId="302"/>
            <ac:picMk id="5" creationId="{2A11AFD1-9D6B-4177-A81C-8BE1C5A21D53}"/>
          </ac:picMkLst>
        </pc:picChg>
      </pc:sldChg>
      <pc:sldChg chg="modSp mod">
        <pc:chgData name="KOBAYASHI Reiji" userId="6a7beca970407859" providerId="LiveId" clId="{B49CBF76-2B05-4A0F-8B6C-D10F2BAC4EDF}" dt="2021-02-14T05:25:47.817" v="564"/>
        <pc:sldMkLst>
          <pc:docMk/>
          <pc:sldMk cId="109850714" sldId="303"/>
        </pc:sldMkLst>
        <pc:spChg chg="mod">
          <ac:chgData name="KOBAYASHI Reiji" userId="6a7beca970407859" providerId="LiveId" clId="{B49CBF76-2B05-4A0F-8B6C-D10F2BAC4EDF}" dt="2021-02-14T05:25:47.817" v="564"/>
          <ac:spMkLst>
            <pc:docMk/>
            <pc:sldMk cId="109850714" sldId="303"/>
            <ac:spMk id="5" creationId="{66D6293C-B81F-40E5-9753-F6FDD776682A}"/>
          </ac:spMkLst>
        </pc:spChg>
      </pc:sldChg>
    </pc:docChg>
  </pc:docChgLst>
  <pc:docChgLst>
    <pc:chgData name="KOBAYASHI Reiji" userId="6a7beca970407859" providerId="LiveId" clId="{B5B443B2-4507-4822-B661-841221076E2F}"/>
    <pc:docChg chg="undo custSel modSld">
      <pc:chgData name="KOBAYASHI Reiji" userId="6a7beca970407859" providerId="LiveId" clId="{B5B443B2-4507-4822-B661-841221076E2F}" dt="2021-02-14T05:47:10.203" v="136" actId="14100"/>
      <pc:docMkLst>
        <pc:docMk/>
      </pc:docMkLst>
      <pc:sldChg chg="modSp mod">
        <pc:chgData name="KOBAYASHI Reiji" userId="6a7beca970407859" providerId="LiveId" clId="{B5B443B2-4507-4822-B661-841221076E2F}" dt="2021-02-14T05:42:24.782" v="65" actId="1037"/>
        <pc:sldMkLst>
          <pc:docMk/>
          <pc:sldMk cId="4277233714" sldId="265"/>
        </pc:sldMkLst>
        <pc:spChg chg="mod">
          <ac:chgData name="KOBAYASHI Reiji" userId="6a7beca970407859" providerId="LiveId" clId="{B5B443B2-4507-4822-B661-841221076E2F}" dt="2021-02-14T05:41:48.803" v="1" actId="20577"/>
          <ac:spMkLst>
            <pc:docMk/>
            <pc:sldMk cId="4277233714" sldId="265"/>
            <ac:spMk id="5" creationId="{79E90764-4BA8-4B76-A90E-3DE3C58FCAE5}"/>
          </ac:spMkLst>
        </pc:spChg>
        <pc:spChg chg="mod">
          <ac:chgData name="KOBAYASHI Reiji" userId="6a7beca970407859" providerId="LiveId" clId="{B5B443B2-4507-4822-B661-841221076E2F}" dt="2021-02-14T05:42:24.782" v="65" actId="1037"/>
          <ac:spMkLst>
            <pc:docMk/>
            <pc:sldMk cId="4277233714" sldId="265"/>
            <ac:spMk id="36" creationId="{645AB551-FC9C-4166-B1AF-EA65B1BDAF36}"/>
          </ac:spMkLst>
        </pc:spChg>
        <pc:spChg chg="mod">
          <ac:chgData name="KOBAYASHI Reiji" userId="6a7beca970407859" providerId="LiveId" clId="{B5B443B2-4507-4822-B661-841221076E2F}" dt="2021-02-14T05:42:16.890" v="38" actId="20577"/>
          <ac:spMkLst>
            <pc:docMk/>
            <pc:sldMk cId="4277233714" sldId="265"/>
            <ac:spMk id="37" creationId="{85CC8126-D261-44C3-B6E9-D65430FFE177}"/>
          </ac:spMkLst>
        </pc:spChg>
        <pc:spChg chg="mod">
          <ac:chgData name="KOBAYASHI Reiji" userId="6a7beca970407859" providerId="LiveId" clId="{B5B443B2-4507-4822-B661-841221076E2F}" dt="2021-02-14T05:41:52.527" v="3" actId="20577"/>
          <ac:spMkLst>
            <pc:docMk/>
            <pc:sldMk cId="4277233714" sldId="265"/>
            <ac:spMk id="49" creationId="{E74FD232-6925-4005-AEB3-67546C008B20}"/>
          </ac:spMkLst>
        </pc:spChg>
        <pc:spChg chg="mod">
          <ac:chgData name="KOBAYASHI Reiji" userId="6a7beca970407859" providerId="LiveId" clId="{B5B443B2-4507-4822-B661-841221076E2F}" dt="2021-02-14T05:42:01.788" v="30" actId="1037"/>
          <ac:spMkLst>
            <pc:docMk/>
            <pc:sldMk cId="4277233714" sldId="265"/>
            <ac:spMk id="58" creationId="{87495460-B69E-4595-A970-91884BA67588}"/>
          </ac:spMkLst>
        </pc:spChg>
      </pc:sldChg>
      <pc:sldChg chg="modSp mod">
        <pc:chgData name="KOBAYASHI Reiji" userId="6a7beca970407859" providerId="LiveId" clId="{B5B443B2-4507-4822-B661-841221076E2F}" dt="2021-02-14T05:47:10.203" v="136" actId="14100"/>
        <pc:sldMkLst>
          <pc:docMk/>
          <pc:sldMk cId="1912400941" sldId="288"/>
        </pc:sldMkLst>
        <pc:spChg chg="mod">
          <ac:chgData name="KOBAYASHI Reiji" userId="6a7beca970407859" providerId="LiveId" clId="{B5B443B2-4507-4822-B661-841221076E2F}" dt="2021-02-14T05:46:46.548" v="130" actId="14100"/>
          <ac:spMkLst>
            <pc:docMk/>
            <pc:sldMk cId="1912400941" sldId="288"/>
            <ac:spMk id="9" creationId="{06FCF526-1FC7-4351-9B12-40AB36D29B42}"/>
          </ac:spMkLst>
        </pc:spChg>
        <pc:spChg chg="mod">
          <ac:chgData name="KOBAYASHI Reiji" userId="6a7beca970407859" providerId="LiveId" clId="{B5B443B2-4507-4822-B661-841221076E2F}" dt="2021-02-14T05:46:57.470" v="133" actId="1076"/>
          <ac:spMkLst>
            <pc:docMk/>
            <pc:sldMk cId="1912400941" sldId="288"/>
            <ac:spMk id="23" creationId="{6E95F953-084E-4C50-989A-0BDA22CADC04}"/>
          </ac:spMkLst>
        </pc:spChg>
        <pc:cxnChg chg="mod">
          <ac:chgData name="KOBAYASHI Reiji" userId="6a7beca970407859" providerId="LiveId" clId="{B5B443B2-4507-4822-B661-841221076E2F}" dt="2021-02-14T05:47:10.203" v="136" actId="14100"/>
          <ac:cxnSpMkLst>
            <pc:docMk/>
            <pc:sldMk cId="1912400941" sldId="288"/>
            <ac:cxnSpMk id="13" creationId="{DC5262A7-DD29-4A50-83D1-B4027C23DEE5}"/>
          </ac:cxnSpMkLst>
        </pc:cxnChg>
        <pc:cxnChg chg="mod">
          <ac:chgData name="KOBAYASHI Reiji" userId="6a7beca970407859" providerId="LiveId" clId="{B5B443B2-4507-4822-B661-841221076E2F}" dt="2021-02-14T05:47:05.490" v="135" actId="14100"/>
          <ac:cxnSpMkLst>
            <pc:docMk/>
            <pc:sldMk cId="1912400941" sldId="288"/>
            <ac:cxnSpMk id="18" creationId="{DA4CA589-8D86-41A7-AC7C-D9C978669486}"/>
          </ac:cxnSpMkLst>
        </pc:cxnChg>
        <pc:cxnChg chg="mod">
          <ac:chgData name="KOBAYASHI Reiji" userId="6a7beca970407859" providerId="LiveId" clId="{B5B443B2-4507-4822-B661-841221076E2F}" dt="2021-02-14T05:47:00.876" v="134" actId="14100"/>
          <ac:cxnSpMkLst>
            <pc:docMk/>
            <pc:sldMk cId="1912400941" sldId="288"/>
            <ac:cxnSpMk id="21" creationId="{5F6046A1-C2B3-48F5-8595-5507F6BDA131}"/>
          </ac:cxnSpMkLst>
        </pc:cxnChg>
      </pc:sldChg>
      <pc:sldChg chg="modSp mod">
        <pc:chgData name="KOBAYASHI Reiji" userId="6a7beca970407859" providerId="LiveId" clId="{B5B443B2-4507-4822-B661-841221076E2F}" dt="2021-02-14T05:46:05.528" v="125" actId="14100"/>
        <pc:sldMkLst>
          <pc:docMk/>
          <pc:sldMk cId="3887921263" sldId="302"/>
        </pc:sldMkLst>
        <pc:spChg chg="mod">
          <ac:chgData name="KOBAYASHI Reiji" userId="6a7beca970407859" providerId="LiveId" clId="{B5B443B2-4507-4822-B661-841221076E2F}" dt="2021-02-14T05:46:05.528" v="125" actId="14100"/>
          <ac:spMkLst>
            <pc:docMk/>
            <pc:sldMk cId="3887921263" sldId="302"/>
            <ac:spMk id="20" creationId="{74D6F5AB-C80B-4BF1-83F0-B8758E1AD2BE}"/>
          </ac:spMkLst>
        </pc:spChg>
      </pc:sldChg>
    </pc:docChg>
  </pc:docChgLst>
  <pc:docChgLst>
    <pc:chgData name="Reiji KOBAYASHI" userId="6a7beca970407859" providerId="LiveId" clId="{7BA0A2EC-6329-4AD0-A7D6-4F8CC7EC02FE}"/>
    <pc:docChg chg="modSld">
      <pc:chgData name="Reiji KOBAYASHI" userId="6a7beca970407859" providerId="LiveId" clId="{7BA0A2EC-6329-4AD0-A7D6-4F8CC7EC02FE}" dt="2019-05-15T07:42:24.139" v="12" actId="20577"/>
      <pc:docMkLst>
        <pc:docMk/>
      </pc:docMkLst>
      <pc:sldChg chg="modSp">
        <pc:chgData name="Reiji KOBAYASHI" userId="6a7beca970407859" providerId="LiveId" clId="{7BA0A2EC-6329-4AD0-A7D6-4F8CC7EC02FE}" dt="2019-05-15T07:42:24.139" v="12" actId="20577"/>
        <pc:sldMkLst>
          <pc:docMk/>
          <pc:sldMk cId="845379932" sldId="280"/>
        </pc:sldMkLst>
        <pc:spChg chg="mod">
          <ac:chgData name="Reiji KOBAYASHI" userId="6a7beca970407859" providerId="LiveId" clId="{7BA0A2EC-6329-4AD0-A7D6-4F8CC7EC02FE}" dt="2019-05-15T07:42:24.139" v="12" actId="20577"/>
          <ac:spMkLst>
            <pc:docMk/>
            <pc:sldMk cId="845379932" sldId="280"/>
            <ac:spMk id="7" creationId="{00000000-0000-0000-0000-000000000000}"/>
          </ac:spMkLst>
        </pc:spChg>
      </pc:sldChg>
    </pc:docChg>
  </pc:docChgLst>
  <pc:docChgLst>
    <pc:chgData name="KOBAYASHI Reiji" userId="6a7beca970407859" providerId="LiveId" clId="{89F6E9A2-5609-47FC-B93D-A6C16650635F}"/>
    <pc:docChg chg="custSel modSld">
      <pc:chgData name="KOBAYASHI Reiji" userId="6a7beca970407859" providerId="LiveId" clId="{89F6E9A2-5609-47FC-B93D-A6C16650635F}" dt="2021-03-20T23:59:10.527" v="13" actId="14100"/>
      <pc:docMkLst>
        <pc:docMk/>
      </pc:docMkLst>
      <pc:sldChg chg="modSp mod">
        <pc:chgData name="KOBAYASHI Reiji" userId="6a7beca970407859" providerId="LiveId" clId="{89F6E9A2-5609-47FC-B93D-A6C16650635F}" dt="2021-03-20T23:57:53.198" v="6" actId="14100"/>
        <pc:sldMkLst>
          <pc:docMk/>
          <pc:sldMk cId="1912400941" sldId="288"/>
        </pc:sldMkLst>
        <pc:spChg chg="mod">
          <ac:chgData name="KOBAYASHI Reiji" userId="6a7beca970407859" providerId="LiveId" clId="{89F6E9A2-5609-47FC-B93D-A6C16650635F}" dt="2021-03-20T23:57:53.198" v="6" actId="14100"/>
          <ac:spMkLst>
            <pc:docMk/>
            <pc:sldMk cId="1912400941" sldId="288"/>
            <ac:spMk id="9" creationId="{06FCF526-1FC7-4351-9B12-40AB36D29B42}"/>
          </ac:spMkLst>
        </pc:spChg>
      </pc:sldChg>
      <pc:sldChg chg="modSp mod">
        <pc:chgData name="KOBAYASHI Reiji" userId="6a7beca970407859" providerId="LiveId" clId="{89F6E9A2-5609-47FC-B93D-A6C16650635F}" dt="2021-03-20T23:59:10.527" v="13" actId="14100"/>
        <pc:sldMkLst>
          <pc:docMk/>
          <pc:sldMk cId="3398404463" sldId="294"/>
        </pc:sldMkLst>
        <pc:spChg chg="mod">
          <ac:chgData name="KOBAYASHI Reiji" userId="6a7beca970407859" providerId="LiveId" clId="{89F6E9A2-5609-47FC-B93D-A6C16650635F}" dt="2021-03-20T23:59:10.527" v="13" actId="14100"/>
          <ac:spMkLst>
            <pc:docMk/>
            <pc:sldMk cId="3398404463" sldId="294"/>
            <ac:spMk id="15" creationId="{06BB752C-8B1B-4319-B18A-284BBF6BD837}"/>
          </ac:spMkLst>
        </pc:spChg>
        <pc:spChg chg="mod">
          <ac:chgData name="KOBAYASHI Reiji" userId="6a7beca970407859" providerId="LiveId" clId="{89F6E9A2-5609-47FC-B93D-A6C16650635F}" dt="2021-03-20T23:59:03.808" v="11" actId="1038"/>
          <ac:spMkLst>
            <pc:docMk/>
            <pc:sldMk cId="3398404463" sldId="294"/>
            <ac:spMk id="16" creationId="{D634FADF-37EC-4E87-9821-C0057611B97D}"/>
          </ac:spMkLst>
        </pc:spChg>
      </pc:sldChg>
    </pc:docChg>
  </pc:docChgLst>
  <pc:docChgLst>
    <pc:chgData name="Reiji KOBAYASHI" userId="34112ac1-4c34-4e4b-972a-35b76f02b083" providerId="ADAL" clId="{BB0DBDD8-09B1-4E21-85C2-CD2EB3C970DA}"/>
    <pc:docChg chg="custSel modSld">
      <pc:chgData name="Reiji KOBAYASHI" userId="34112ac1-4c34-4e4b-972a-35b76f02b083" providerId="ADAL" clId="{BB0DBDD8-09B1-4E21-85C2-CD2EB3C970DA}" dt="2021-12-09T17:34:50.221" v="625" actId="20577"/>
      <pc:docMkLst>
        <pc:docMk/>
      </pc:docMkLst>
      <pc:sldChg chg="addSp delSp modSp mod">
        <pc:chgData name="Reiji KOBAYASHI" userId="34112ac1-4c34-4e4b-972a-35b76f02b083" providerId="ADAL" clId="{BB0DBDD8-09B1-4E21-85C2-CD2EB3C970DA}" dt="2021-12-09T17:30:45.442" v="556" actId="692"/>
        <pc:sldMkLst>
          <pc:docMk/>
          <pc:sldMk cId="749193719" sldId="273"/>
        </pc:sldMkLst>
        <pc:grpChg chg="add del mod">
          <ac:chgData name="Reiji KOBAYASHI" userId="34112ac1-4c34-4e4b-972a-35b76f02b083" providerId="ADAL" clId="{BB0DBDD8-09B1-4E21-85C2-CD2EB3C970DA}" dt="2021-12-09T17:30:19.429" v="554" actId="478"/>
          <ac:grpSpMkLst>
            <pc:docMk/>
            <pc:sldMk cId="749193719" sldId="273"/>
            <ac:grpSpMk id="7" creationId="{5B9BE0B7-E4C2-4A59-9A78-A8E3AF0E9994}"/>
          </ac:grpSpMkLst>
        </pc:grpChg>
        <pc:grpChg chg="mod">
          <ac:chgData name="Reiji KOBAYASHI" userId="34112ac1-4c34-4e4b-972a-35b76f02b083" providerId="ADAL" clId="{BB0DBDD8-09B1-4E21-85C2-CD2EB3C970DA}" dt="2021-12-09T17:27:10.100" v="457" actId="1037"/>
          <ac:grpSpMkLst>
            <pc:docMk/>
            <pc:sldMk cId="749193719" sldId="273"/>
            <ac:grpSpMk id="9" creationId="{3DA116C1-3E5C-4BA0-80A8-7D36D4E79C98}"/>
          </ac:grpSpMkLst>
        </pc:grpChg>
        <pc:cxnChg chg="add del mod">
          <ac:chgData name="Reiji KOBAYASHI" userId="34112ac1-4c34-4e4b-972a-35b76f02b083" providerId="ADAL" clId="{BB0DBDD8-09B1-4E21-85C2-CD2EB3C970DA}" dt="2021-12-09T17:27:15.662" v="458" actId="478"/>
          <ac:cxnSpMkLst>
            <pc:docMk/>
            <pc:sldMk cId="749193719" sldId="273"/>
            <ac:cxnSpMk id="5" creationId="{CD024B24-E521-47D1-9952-17F8F22EA465}"/>
          </ac:cxnSpMkLst>
        </pc:cxnChg>
        <pc:cxnChg chg="mod">
          <ac:chgData name="Reiji KOBAYASHI" userId="34112ac1-4c34-4e4b-972a-35b76f02b083" providerId="ADAL" clId="{BB0DBDD8-09B1-4E21-85C2-CD2EB3C970DA}" dt="2021-12-09T17:30:39.411" v="555" actId="692"/>
          <ac:cxnSpMkLst>
            <pc:docMk/>
            <pc:sldMk cId="749193719" sldId="273"/>
            <ac:cxnSpMk id="10" creationId="{6DA5CA01-CFE2-4B2C-B009-AAF29B7FB838}"/>
          </ac:cxnSpMkLst>
        </pc:cxnChg>
        <pc:cxnChg chg="mod">
          <ac:chgData name="Reiji KOBAYASHI" userId="34112ac1-4c34-4e4b-972a-35b76f02b083" providerId="ADAL" clId="{BB0DBDD8-09B1-4E21-85C2-CD2EB3C970DA}" dt="2021-12-09T17:30:39.411" v="555" actId="692"/>
          <ac:cxnSpMkLst>
            <pc:docMk/>
            <pc:sldMk cId="749193719" sldId="273"/>
            <ac:cxnSpMk id="11" creationId="{898FA0FA-0DBA-4FA7-AC95-2EB08740375C}"/>
          </ac:cxnSpMkLst>
        </pc:cxnChg>
        <pc:cxnChg chg="mod">
          <ac:chgData name="Reiji KOBAYASHI" userId="34112ac1-4c34-4e4b-972a-35b76f02b083" providerId="ADAL" clId="{BB0DBDD8-09B1-4E21-85C2-CD2EB3C970DA}" dt="2021-12-09T17:30:45.442" v="556" actId="692"/>
          <ac:cxnSpMkLst>
            <pc:docMk/>
            <pc:sldMk cId="749193719" sldId="273"/>
            <ac:cxnSpMk id="12" creationId="{48B6564D-2AF6-4D35-9D0A-A8AFD590403A}"/>
          </ac:cxnSpMkLst>
        </pc:cxnChg>
        <pc:cxnChg chg="add del mod">
          <ac:chgData name="Reiji KOBAYASHI" userId="34112ac1-4c34-4e4b-972a-35b76f02b083" providerId="ADAL" clId="{BB0DBDD8-09B1-4E21-85C2-CD2EB3C970DA}" dt="2021-12-09T17:27:15.662" v="458" actId="478"/>
          <ac:cxnSpMkLst>
            <pc:docMk/>
            <pc:sldMk cId="749193719" sldId="273"/>
            <ac:cxnSpMk id="15" creationId="{7B0C1F48-DCA3-40C6-849B-64348191836A}"/>
          </ac:cxnSpMkLst>
        </pc:cxnChg>
        <pc:cxnChg chg="add mod">
          <ac:chgData name="Reiji KOBAYASHI" userId="34112ac1-4c34-4e4b-972a-35b76f02b083" providerId="ADAL" clId="{BB0DBDD8-09B1-4E21-85C2-CD2EB3C970DA}" dt="2021-12-09T17:29:58.932" v="551" actId="164"/>
          <ac:cxnSpMkLst>
            <pc:docMk/>
            <pc:sldMk cId="749193719" sldId="273"/>
            <ac:cxnSpMk id="18" creationId="{DB9AD377-4BF9-4569-B509-F2E9F203F50F}"/>
          </ac:cxnSpMkLst>
        </pc:cxnChg>
        <pc:cxnChg chg="add mod">
          <ac:chgData name="Reiji KOBAYASHI" userId="34112ac1-4c34-4e4b-972a-35b76f02b083" providerId="ADAL" clId="{BB0DBDD8-09B1-4E21-85C2-CD2EB3C970DA}" dt="2021-12-09T17:29:58.932" v="551" actId="164"/>
          <ac:cxnSpMkLst>
            <pc:docMk/>
            <pc:sldMk cId="749193719" sldId="273"/>
            <ac:cxnSpMk id="19" creationId="{1AA1461D-87DE-4A14-BA38-B19A1E634574}"/>
          </ac:cxnSpMkLst>
        </pc:cxnChg>
      </pc:sldChg>
      <pc:sldChg chg="addSp modSp mod">
        <pc:chgData name="Reiji KOBAYASHI" userId="34112ac1-4c34-4e4b-972a-35b76f02b083" providerId="ADAL" clId="{BB0DBDD8-09B1-4E21-85C2-CD2EB3C970DA}" dt="2021-12-09T17:21:44.028" v="297" actId="404"/>
        <pc:sldMkLst>
          <pc:docMk/>
          <pc:sldMk cId="4253402532" sldId="283"/>
        </pc:sldMkLst>
        <pc:spChg chg="add mod">
          <ac:chgData name="Reiji KOBAYASHI" userId="34112ac1-4c34-4e4b-972a-35b76f02b083" providerId="ADAL" clId="{BB0DBDD8-09B1-4E21-85C2-CD2EB3C970DA}" dt="2021-12-09T17:21:44.028" v="297" actId="404"/>
          <ac:spMkLst>
            <pc:docMk/>
            <pc:sldMk cId="4253402532" sldId="283"/>
            <ac:spMk id="8" creationId="{0F7056C4-AFE4-4D35-BA68-A5BEBF0C2C43}"/>
          </ac:spMkLst>
        </pc:spChg>
        <pc:spChg chg="mod">
          <ac:chgData name="Reiji KOBAYASHI" userId="34112ac1-4c34-4e4b-972a-35b76f02b083" providerId="ADAL" clId="{BB0DBDD8-09B1-4E21-85C2-CD2EB3C970DA}" dt="2021-12-09T17:20:01.700" v="74" actId="1076"/>
          <ac:spMkLst>
            <pc:docMk/>
            <pc:sldMk cId="4253402532" sldId="283"/>
            <ac:spMk id="62" creationId="{B407A5E5-D709-43B0-B548-10AE0CCF7FC7}"/>
          </ac:spMkLst>
        </pc:spChg>
        <pc:cxnChg chg="mod">
          <ac:chgData name="Reiji KOBAYASHI" userId="34112ac1-4c34-4e4b-972a-35b76f02b083" providerId="ADAL" clId="{BB0DBDD8-09B1-4E21-85C2-CD2EB3C970DA}" dt="2021-12-09T17:20:01.700" v="74" actId="1076"/>
          <ac:cxnSpMkLst>
            <pc:docMk/>
            <pc:sldMk cId="4253402532" sldId="283"/>
            <ac:cxnSpMk id="59" creationId="{9C81CA89-09A0-47E4-9547-18625F28E748}"/>
          </ac:cxnSpMkLst>
        </pc:cxnChg>
      </pc:sldChg>
      <pc:sldChg chg="modSp mod">
        <pc:chgData name="Reiji KOBAYASHI" userId="34112ac1-4c34-4e4b-972a-35b76f02b083" providerId="ADAL" clId="{BB0DBDD8-09B1-4E21-85C2-CD2EB3C970DA}" dt="2021-12-09T17:18:07.704" v="72" actId="20577"/>
        <pc:sldMkLst>
          <pc:docMk/>
          <pc:sldMk cId="3453942406" sldId="292"/>
        </pc:sldMkLst>
        <pc:spChg chg="mod">
          <ac:chgData name="Reiji KOBAYASHI" userId="34112ac1-4c34-4e4b-972a-35b76f02b083" providerId="ADAL" clId="{BB0DBDD8-09B1-4E21-85C2-CD2EB3C970DA}" dt="2021-12-09T17:18:07.704" v="72" actId="20577"/>
          <ac:spMkLst>
            <pc:docMk/>
            <pc:sldMk cId="3453942406" sldId="292"/>
            <ac:spMk id="12" creationId="{47E35C91-1A9F-4E68-857A-45C8BD96229B}"/>
          </ac:spMkLst>
        </pc:spChg>
      </pc:sldChg>
      <pc:sldChg chg="addSp delSp modSp mod">
        <pc:chgData name="Reiji KOBAYASHI" userId="34112ac1-4c34-4e4b-972a-35b76f02b083" providerId="ADAL" clId="{BB0DBDD8-09B1-4E21-85C2-CD2EB3C970DA}" dt="2021-12-09T17:31:20.628" v="561" actId="14100"/>
        <pc:sldMkLst>
          <pc:docMk/>
          <pc:sldMk cId="3052000865" sldId="305"/>
        </pc:sldMkLst>
        <pc:spChg chg="mod">
          <ac:chgData name="Reiji KOBAYASHI" userId="34112ac1-4c34-4e4b-972a-35b76f02b083" providerId="ADAL" clId="{BB0DBDD8-09B1-4E21-85C2-CD2EB3C970DA}" dt="2021-12-09T17:31:10.919" v="559" actId="1076"/>
          <ac:spMkLst>
            <pc:docMk/>
            <pc:sldMk cId="3052000865" sldId="305"/>
            <ac:spMk id="27" creationId="{79EF334A-9404-4D6B-91AC-28C41409C09C}"/>
          </ac:spMkLst>
        </pc:spChg>
        <pc:grpChg chg="mod">
          <ac:chgData name="Reiji KOBAYASHI" userId="34112ac1-4c34-4e4b-972a-35b76f02b083" providerId="ADAL" clId="{BB0DBDD8-09B1-4E21-85C2-CD2EB3C970DA}" dt="2021-12-09T17:28:39.418" v="491" actId="1076"/>
          <ac:grpSpMkLst>
            <pc:docMk/>
            <pc:sldMk cId="3052000865" sldId="305"/>
            <ac:grpSpMk id="14" creationId="{D7073445-3200-4FF3-863F-5B4E2ACE9703}"/>
          </ac:grpSpMkLst>
        </pc:grpChg>
        <pc:cxnChg chg="add del mod">
          <ac:chgData name="Reiji KOBAYASHI" userId="34112ac1-4c34-4e4b-972a-35b76f02b083" providerId="ADAL" clId="{BB0DBDD8-09B1-4E21-85C2-CD2EB3C970DA}" dt="2021-12-09T17:29:29.215" v="534" actId="21"/>
          <ac:cxnSpMkLst>
            <pc:docMk/>
            <pc:sldMk cId="3052000865" sldId="305"/>
            <ac:cxnSpMk id="16" creationId="{B4C753A3-0BCB-4496-A1EB-163BC5B7205D}"/>
          </ac:cxnSpMkLst>
        </pc:cxnChg>
        <pc:cxnChg chg="add del mod">
          <ac:chgData name="Reiji KOBAYASHI" userId="34112ac1-4c34-4e4b-972a-35b76f02b083" providerId="ADAL" clId="{BB0DBDD8-09B1-4E21-85C2-CD2EB3C970DA}" dt="2021-12-09T17:29:29.215" v="534" actId="21"/>
          <ac:cxnSpMkLst>
            <pc:docMk/>
            <pc:sldMk cId="3052000865" sldId="305"/>
            <ac:cxnSpMk id="17" creationId="{77393F1D-2B0A-4B99-A842-750608CEA1A9}"/>
          </ac:cxnSpMkLst>
        </pc:cxnChg>
        <pc:cxnChg chg="mod">
          <ac:chgData name="Reiji KOBAYASHI" userId="34112ac1-4c34-4e4b-972a-35b76f02b083" providerId="ADAL" clId="{BB0DBDD8-09B1-4E21-85C2-CD2EB3C970DA}" dt="2021-12-09T17:31:20.628" v="561" actId="14100"/>
          <ac:cxnSpMkLst>
            <pc:docMk/>
            <pc:sldMk cId="3052000865" sldId="305"/>
            <ac:cxnSpMk id="25" creationId="{6A58F0F3-059A-45CA-B65B-E7486526FBD7}"/>
          </ac:cxnSpMkLst>
        </pc:cxnChg>
        <pc:cxnChg chg="mod">
          <ac:chgData name="Reiji KOBAYASHI" userId="34112ac1-4c34-4e4b-972a-35b76f02b083" providerId="ADAL" clId="{BB0DBDD8-09B1-4E21-85C2-CD2EB3C970DA}" dt="2021-12-09T17:18:30.223" v="73" actId="14100"/>
          <ac:cxnSpMkLst>
            <pc:docMk/>
            <pc:sldMk cId="3052000865" sldId="305"/>
            <ac:cxnSpMk id="26" creationId="{A4E8BD46-1526-4AE9-A954-40398994372E}"/>
          </ac:cxnSpMkLst>
        </pc:cxnChg>
      </pc:sldChg>
      <pc:sldChg chg="modSp mod">
        <pc:chgData name="Reiji KOBAYASHI" userId="34112ac1-4c34-4e4b-972a-35b76f02b083" providerId="ADAL" clId="{BB0DBDD8-09B1-4E21-85C2-CD2EB3C970DA}" dt="2021-12-09T17:32:09.920" v="608" actId="14100"/>
        <pc:sldMkLst>
          <pc:docMk/>
          <pc:sldMk cId="4026671124" sldId="306"/>
        </pc:sldMkLst>
        <pc:spChg chg="mod">
          <ac:chgData name="Reiji KOBAYASHI" userId="34112ac1-4c34-4e4b-972a-35b76f02b083" providerId="ADAL" clId="{BB0DBDD8-09B1-4E21-85C2-CD2EB3C970DA}" dt="2021-12-09T17:32:09.920" v="608" actId="14100"/>
          <ac:spMkLst>
            <pc:docMk/>
            <pc:sldMk cId="4026671124" sldId="306"/>
            <ac:spMk id="19" creationId="{EC9365F0-E782-4656-9BD9-8EFDBBD1D3CB}"/>
          </ac:spMkLst>
        </pc:spChg>
      </pc:sldChg>
      <pc:sldChg chg="addSp modSp mod">
        <pc:chgData name="Reiji KOBAYASHI" userId="34112ac1-4c34-4e4b-972a-35b76f02b083" providerId="ADAL" clId="{BB0DBDD8-09B1-4E21-85C2-CD2EB3C970DA}" dt="2021-12-09T17:21:49.074" v="299" actId="404"/>
        <pc:sldMkLst>
          <pc:docMk/>
          <pc:sldMk cId="137541951" sldId="307"/>
        </pc:sldMkLst>
        <pc:spChg chg="add mod">
          <ac:chgData name="Reiji KOBAYASHI" userId="34112ac1-4c34-4e4b-972a-35b76f02b083" providerId="ADAL" clId="{BB0DBDD8-09B1-4E21-85C2-CD2EB3C970DA}" dt="2021-12-09T17:21:49.074" v="299" actId="404"/>
          <ac:spMkLst>
            <pc:docMk/>
            <pc:sldMk cId="137541951" sldId="307"/>
            <ac:spMk id="36" creationId="{B73184DA-B591-4BA3-85E4-B24372970249}"/>
          </ac:spMkLst>
        </pc:spChg>
      </pc:sldChg>
      <pc:sldChg chg="modSp mod">
        <pc:chgData name="Reiji KOBAYASHI" userId="34112ac1-4c34-4e4b-972a-35b76f02b083" providerId="ADAL" clId="{BB0DBDD8-09B1-4E21-85C2-CD2EB3C970DA}" dt="2021-12-09T17:34:50.221" v="625" actId="20577"/>
        <pc:sldMkLst>
          <pc:docMk/>
          <pc:sldMk cId="1702535447" sldId="308"/>
        </pc:sldMkLst>
        <pc:spChg chg="mod">
          <ac:chgData name="Reiji KOBAYASHI" userId="34112ac1-4c34-4e4b-972a-35b76f02b083" providerId="ADAL" clId="{BB0DBDD8-09B1-4E21-85C2-CD2EB3C970DA}" dt="2021-12-09T17:34:50.221" v="625" actId="20577"/>
          <ac:spMkLst>
            <pc:docMk/>
            <pc:sldMk cId="1702535447" sldId="308"/>
            <ac:spMk id="8" creationId="{D6E0D1FC-6363-4395-B162-855BD03FFA5F}"/>
          </ac:spMkLst>
        </pc:spChg>
      </pc:sldChg>
    </pc:docChg>
  </pc:docChgLst>
  <pc:docChgLst>
    <pc:chgData name="Reiji KOBAYASHI" userId="6a7beca970407859" providerId="LiveId" clId="{95D30494-5085-4910-832F-35F7D1C36A06}"/>
    <pc:docChg chg="modSld">
      <pc:chgData name="Reiji KOBAYASHI" userId="6a7beca970407859" providerId="LiveId" clId="{95D30494-5085-4910-832F-35F7D1C36A06}" dt="2019-06-19T01:13:34.697" v="10" actId="1076"/>
      <pc:docMkLst>
        <pc:docMk/>
      </pc:docMkLst>
      <pc:sldChg chg="modSp">
        <pc:chgData name="Reiji KOBAYASHI" userId="6a7beca970407859" providerId="LiveId" clId="{95D30494-5085-4910-832F-35F7D1C36A06}" dt="2019-06-19T01:12:49.237" v="8" actId="1038"/>
        <pc:sldMkLst>
          <pc:docMk/>
          <pc:sldMk cId="749193719" sldId="273"/>
        </pc:sldMkLst>
        <pc:spChg chg="mod">
          <ac:chgData name="Reiji KOBAYASHI" userId="6a7beca970407859" providerId="LiveId" clId="{95D30494-5085-4910-832F-35F7D1C36A06}" dt="2019-06-19T01:12:49.237" v="8" actId="1038"/>
          <ac:spMkLst>
            <pc:docMk/>
            <pc:sldMk cId="749193719" sldId="273"/>
            <ac:spMk id="13" creationId="{251C8B60-0D28-452E-B0F1-21D51661081A}"/>
          </ac:spMkLst>
        </pc:spChg>
        <pc:spChg chg="mod">
          <ac:chgData name="Reiji KOBAYASHI" userId="6a7beca970407859" providerId="LiveId" clId="{95D30494-5085-4910-832F-35F7D1C36A06}" dt="2019-06-19T01:12:49.237" v="8" actId="1038"/>
          <ac:spMkLst>
            <pc:docMk/>
            <pc:sldMk cId="749193719" sldId="273"/>
            <ac:spMk id="15" creationId="{A228AFB2-EFB9-4D50-A930-C5A440FFD9E3}"/>
          </ac:spMkLst>
        </pc:spChg>
        <pc:spChg chg="mod">
          <ac:chgData name="Reiji KOBAYASHI" userId="6a7beca970407859" providerId="LiveId" clId="{95D30494-5085-4910-832F-35F7D1C36A06}" dt="2019-06-19T01:12:49.237" v="8" actId="1038"/>
          <ac:spMkLst>
            <pc:docMk/>
            <pc:sldMk cId="749193719" sldId="273"/>
            <ac:spMk id="18" creationId="{5E1A2795-708C-4B8D-8487-FF12FEE184A3}"/>
          </ac:spMkLst>
        </pc:spChg>
        <pc:picChg chg="mod">
          <ac:chgData name="Reiji KOBAYASHI" userId="6a7beca970407859" providerId="LiveId" clId="{95D30494-5085-4910-832F-35F7D1C36A06}" dt="2019-06-19T01:12:49.237" v="8" actId="1038"/>
          <ac:picMkLst>
            <pc:docMk/>
            <pc:sldMk cId="749193719" sldId="273"/>
            <ac:picMk id="4" creationId="{D0A9D60D-C2ED-4653-B34D-CD1682B5BE05}"/>
          </ac:picMkLst>
        </pc:picChg>
        <pc:cxnChg chg="mod">
          <ac:chgData name="Reiji KOBAYASHI" userId="6a7beca970407859" providerId="LiveId" clId="{95D30494-5085-4910-832F-35F7D1C36A06}" dt="2019-06-19T01:12:49.237" v="8" actId="1038"/>
          <ac:cxnSpMkLst>
            <pc:docMk/>
            <pc:sldMk cId="749193719" sldId="273"/>
            <ac:cxnSpMk id="20" creationId="{BA654E1F-BEE7-4E17-B756-3BC4695689FA}"/>
          </ac:cxnSpMkLst>
        </pc:cxnChg>
      </pc:sldChg>
      <pc:sldChg chg="modSp">
        <pc:chgData name="Reiji KOBAYASHI" userId="6a7beca970407859" providerId="LiveId" clId="{95D30494-5085-4910-832F-35F7D1C36A06}" dt="2019-06-19T01:13:34.697" v="10" actId="1076"/>
        <pc:sldMkLst>
          <pc:docMk/>
          <pc:sldMk cId="3398404463" sldId="294"/>
        </pc:sldMkLst>
        <pc:spChg chg="mod">
          <ac:chgData name="Reiji KOBAYASHI" userId="6a7beca970407859" providerId="LiveId" clId="{95D30494-5085-4910-832F-35F7D1C36A06}" dt="2019-06-19T01:13:31.658" v="9" actId="1076"/>
          <ac:spMkLst>
            <pc:docMk/>
            <pc:sldMk cId="3398404463" sldId="294"/>
            <ac:spMk id="8" creationId="{D5504C11-5CAF-4D09-85F5-2884C5CE46FA}"/>
          </ac:spMkLst>
        </pc:spChg>
        <pc:picChg chg="mod">
          <ac:chgData name="Reiji KOBAYASHI" userId="6a7beca970407859" providerId="LiveId" clId="{95D30494-5085-4910-832F-35F7D1C36A06}" dt="2019-06-19T01:13:34.697" v="10" actId="1076"/>
          <ac:picMkLst>
            <pc:docMk/>
            <pc:sldMk cId="3398404463" sldId="294"/>
            <ac:picMk id="4" creationId="{8DE1EF64-D49E-4688-817D-87EB4D775562}"/>
          </ac:picMkLst>
        </pc:picChg>
      </pc:sldChg>
    </pc:docChg>
  </pc:docChgLst>
  <pc:docChgLst>
    <pc:chgData name="Reiji KOBAYASHI" userId="6a7beca970407859" providerId="LiveId" clId="{5D57BFE7-A8EC-4446-B393-E0DC3971C93B}"/>
    <pc:docChg chg="modSld">
      <pc:chgData name="Reiji KOBAYASHI" userId="6a7beca970407859" providerId="LiveId" clId="{5D57BFE7-A8EC-4446-B393-E0DC3971C93B}" dt="2019-06-19T02:36:43.508" v="84"/>
      <pc:docMkLst>
        <pc:docMk/>
      </pc:docMkLst>
      <pc:sldChg chg="modSp">
        <pc:chgData name="Reiji KOBAYASHI" userId="6a7beca970407859" providerId="LiveId" clId="{5D57BFE7-A8EC-4446-B393-E0DC3971C93B}" dt="2019-06-19T02:36:07.258" v="69"/>
        <pc:sldMkLst>
          <pc:docMk/>
          <pc:sldMk cId="749193719" sldId="273"/>
        </pc:sldMkLst>
        <pc:spChg chg="mod">
          <ac:chgData name="Reiji KOBAYASHI" userId="6a7beca970407859" providerId="LiveId" clId="{5D57BFE7-A8EC-4446-B393-E0DC3971C93B}" dt="2019-06-19T02:36:07.258" v="69"/>
          <ac:spMkLst>
            <pc:docMk/>
            <pc:sldMk cId="749193719" sldId="273"/>
            <ac:spMk id="2" creationId="{DA9E17F9-EC1E-40B0-8C66-49516FE9881E}"/>
          </ac:spMkLst>
        </pc:spChg>
      </pc:sldChg>
      <pc:sldChg chg="modSp">
        <pc:chgData name="Reiji KOBAYASHI" userId="6a7beca970407859" providerId="LiveId" clId="{5D57BFE7-A8EC-4446-B393-E0DC3971C93B}" dt="2019-06-19T02:36:43.508" v="84"/>
        <pc:sldMkLst>
          <pc:docMk/>
          <pc:sldMk cId="1912400941" sldId="288"/>
        </pc:sldMkLst>
        <pc:spChg chg="mod">
          <ac:chgData name="Reiji KOBAYASHI" userId="6a7beca970407859" providerId="LiveId" clId="{5D57BFE7-A8EC-4446-B393-E0DC3971C93B}" dt="2019-06-19T02:36:43.508" v="84"/>
          <ac:spMkLst>
            <pc:docMk/>
            <pc:sldMk cId="1912400941" sldId="288"/>
            <ac:spMk id="23" creationId="{6E95F953-084E-4C50-989A-0BDA22CADC04}"/>
          </ac:spMkLst>
        </pc:spChg>
      </pc:sldChg>
      <pc:sldChg chg="delSp modSp">
        <pc:chgData name="Reiji KOBAYASHI" userId="6a7beca970407859" providerId="LiveId" clId="{5D57BFE7-A8EC-4446-B393-E0DC3971C93B}" dt="2019-06-19T02:02:36.446" v="18" actId="1038"/>
        <pc:sldMkLst>
          <pc:docMk/>
          <pc:sldMk cId="3887921263" sldId="302"/>
        </pc:sldMkLst>
        <pc:spChg chg="mod topLvl">
          <ac:chgData name="Reiji KOBAYASHI" userId="6a7beca970407859" providerId="LiveId" clId="{5D57BFE7-A8EC-4446-B393-E0DC3971C93B}" dt="2019-06-19T02:02:08.112" v="0" actId="165"/>
          <ac:spMkLst>
            <pc:docMk/>
            <pc:sldMk cId="3887921263" sldId="302"/>
            <ac:spMk id="12" creationId="{76907AA8-6CE1-4D90-948A-6AA625CD86C8}"/>
          </ac:spMkLst>
        </pc:spChg>
        <pc:spChg chg="mod topLvl">
          <ac:chgData name="Reiji KOBAYASHI" userId="6a7beca970407859" providerId="LiveId" clId="{5D57BFE7-A8EC-4446-B393-E0DC3971C93B}" dt="2019-06-19T02:02:08.112" v="0" actId="165"/>
          <ac:spMkLst>
            <pc:docMk/>
            <pc:sldMk cId="3887921263" sldId="302"/>
            <ac:spMk id="18" creationId="{1906A116-0B66-4E08-B55E-A1456C30E246}"/>
          </ac:spMkLst>
        </pc:spChg>
        <pc:spChg chg="mod topLvl">
          <ac:chgData name="Reiji KOBAYASHI" userId="6a7beca970407859" providerId="LiveId" clId="{5D57BFE7-A8EC-4446-B393-E0DC3971C93B}" dt="2019-06-19T02:02:08.112" v="0" actId="165"/>
          <ac:spMkLst>
            <pc:docMk/>
            <pc:sldMk cId="3887921263" sldId="302"/>
            <ac:spMk id="19" creationId="{5AC87EF7-96DD-4785-90E0-8FE3DEB98561}"/>
          </ac:spMkLst>
        </pc:spChg>
        <pc:grpChg chg="del">
          <ac:chgData name="Reiji KOBAYASHI" userId="6a7beca970407859" providerId="LiveId" clId="{5D57BFE7-A8EC-4446-B393-E0DC3971C93B}" dt="2019-06-19T02:02:08.112" v="0" actId="165"/>
          <ac:grpSpMkLst>
            <pc:docMk/>
            <pc:sldMk cId="3887921263" sldId="302"/>
            <ac:grpSpMk id="3" creationId="{852FEFB7-6C5D-42C2-A5F5-B77603A9F584}"/>
          </ac:grpSpMkLst>
        </pc:grpChg>
        <pc:picChg chg="mod topLvl">
          <ac:chgData name="Reiji KOBAYASHI" userId="6a7beca970407859" providerId="LiveId" clId="{5D57BFE7-A8EC-4446-B393-E0DC3971C93B}" dt="2019-06-19T02:02:08.112" v="0" actId="165"/>
          <ac:picMkLst>
            <pc:docMk/>
            <pc:sldMk cId="3887921263" sldId="302"/>
            <ac:picMk id="8" creationId="{5BFD658B-B57E-4F6D-9E53-28C86DF1E6BA}"/>
          </ac:picMkLst>
        </pc:picChg>
        <pc:cxnChg chg="mod topLvl">
          <ac:chgData name="Reiji KOBAYASHI" userId="6a7beca970407859" providerId="LiveId" clId="{5D57BFE7-A8EC-4446-B393-E0DC3971C93B}" dt="2019-06-19T02:02:36.446" v="18" actId="1038"/>
          <ac:cxnSpMkLst>
            <pc:docMk/>
            <pc:sldMk cId="3887921263" sldId="302"/>
            <ac:cxnSpMk id="16" creationId="{0CCCF888-6CC5-4303-B533-8545A9223934}"/>
          </ac:cxnSpMkLst>
        </pc:cxnChg>
      </pc:sldChg>
    </pc:docChg>
  </pc:docChgLst>
  <pc:docChgLst>
    <pc:chgData name="KOBAYASHI Reiji" userId="6a7beca970407859" providerId="LiveId" clId="{C2099624-93D3-4444-9C1D-E7DED8824A1F}"/>
    <pc:docChg chg="modSld">
      <pc:chgData name="KOBAYASHI Reiji" userId="6a7beca970407859" providerId="LiveId" clId="{C2099624-93D3-4444-9C1D-E7DED8824A1F}" dt="2021-03-20T23:54:04.910" v="524" actId="1035"/>
      <pc:docMkLst>
        <pc:docMk/>
      </pc:docMkLst>
      <pc:sldChg chg="modSp mod">
        <pc:chgData name="KOBAYASHI Reiji" userId="6a7beca970407859" providerId="LiveId" clId="{C2099624-93D3-4444-9C1D-E7DED8824A1F}" dt="2021-03-20T17:39:51.834" v="281" actId="14100"/>
        <pc:sldMkLst>
          <pc:docMk/>
          <pc:sldMk cId="1912400941" sldId="288"/>
        </pc:sldMkLst>
        <pc:spChg chg="mod">
          <ac:chgData name="KOBAYASHI Reiji" userId="6a7beca970407859" providerId="LiveId" clId="{C2099624-93D3-4444-9C1D-E7DED8824A1F}" dt="2021-03-20T17:39:51.834" v="281" actId="14100"/>
          <ac:spMkLst>
            <pc:docMk/>
            <pc:sldMk cId="1912400941" sldId="288"/>
            <ac:spMk id="9" creationId="{06FCF526-1FC7-4351-9B12-40AB36D29B42}"/>
          </ac:spMkLst>
        </pc:spChg>
      </pc:sldChg>
      <pc:sldChg chg="addSp modSp mod">
        <pc:chgData name="KOBAYASHI Reiji" userId="6a7beca970407859" providerId="LiveId" clId="{C2099624-93D3-4444-9C1D-E7DED8824A1F}" dt="2021-03-20T23:54:04.910" v="524" actId="1035"/>
        <pc:sldMkLst>
          <pc:docMk/>
          <pc:sldMk cId="1255591680" sldId="289"/>
        </pc:sldMkLst>
        <pc:spChg chg="mod">
          <ac:chgData name="KOBAYASHI Reiji" userId="6a7beca970407859" providerId="LiveId" clId="{C2099624-93D3-4444-9C1D-E7DED8824A1F}" dt="2021-03-20T23:49:00.817" v="345" actId="1076"/>
          <ac:spMkLst>
            <pc:docMk/>
            <pc:sldMk cId="1255591680" sldId="289"/>
            <ac:spMk id="10" creationId="{58CC2627-E4C3-4F35-93C0-28472298117C}"/>
          </ac:spMkLst>
        </pc:spChg>
        <pc:spChg chg="add mod">
          <ac:chgData name="KOBAYASHI Reiji" userId="6a7beca970407859" providerId="LiveId" clId="{C2099624-93D3-4444-9C1D-E7DED8824A1F}" dt="2021-03-20T23:54:04.910" v="524" actId="1035"/>
          <ac:spMkLst>
            <pc:docMk/>
            <pc:sldMk cId="1255591680" sldId="289"/>
            <ac:spMk id="11" creationId="{FA98CA81-20F2-4624-B3BA-62B38DF980A8}"/>
          </ac:spMkLst>
        </pc:spChg>
        <pc:cxnChg chg="mod">
          <ac:chgData name="KOBAYASHI Reiji" userId="6a7beca970407859" providerId="LiveId" clId="{C2099624-93D3-4444-9C1D-E7DED8824A1F}" dt="2021-03-20T23:48:40.399" v="343" actId="1037"/>
          <ac:cxnSpMkLst>
            <pc:docMk/>
            <pc:sldMk cId="1255591680" sldId="289"/>
            <ac:cxnSpMk id="13" creationId="{D70E8355-E984-4106-9B85-D67ABFE597FC}"/>
          </ac:cxnSpMkLst>
        </pc:cxnChg>
      </pc:sldChg>
      <pc:sldChg chg="modSp mod">
        <pc:chgData name="KOBAYASHI Reiji" userId="6a7beca970407859" providerId="LiveId" clId="{C2099624-93D3-4444-9C1D-E7DED8824A1F}" dt="2021-03-20T17:40:51.606" v="289" actId="404"/>
        <pc:sldMkLst>
          <pc:docMk/>
          <pc:sldMk cId="3398404463" sldId="294"/>
        </pc:sldMkLst>
        <pc:spChg chg="mod">
          <ac:chgData name="KOBAYASHI Reiji" userId="6a7beca970407859" providerId="LiveId" clId="{C2099624-93D3-4444-9C1D-E7DED8824A1F}" dt="2021-03-20T17:40:51.606" v="289" actId="404"/>
          <ac:spMkLst>
            <pc:docMk/>
            <pc:sldMk cId="3398404463" sldId="294"/>
            <ac:spMk id="7" creationId="{99986D52-ACAF-482C-B277-B0319B4A7703}"/>
          </ac:spMkLst>
        </pc:spChg>
        <pc:spChg chg="mod">
          <ac:chgData name="KOBAYASHI Reiji" userId="6a7beca970407859" providerId="LiveId" clId="{C2099624-93D3-4444-9C1D-E7DED8824A1F}" dt="2021-03-20T17:38:58.051" v="279" actId="14100"/>
          <ac:spMkLst>
            <pc:docMk/>
            <pc:sldMk cId="3398404463" sldId="294"/>
            <ac:spMk id="10" creationId="{152410F6-5CB0-43D9-9333-C66F7FBA5605}"/>
          </ac:spMkLst>
        </pc:spChg>
        <pc:spChg chg="mod">
          <ac:chgData name="KOBAYASHI Reiji" userId="6a7beca970407859" providerId="LiveId" clId="{C2099624-93D3-4444-9C1D-E7DED8824A1F}" dt="2021-03-20T17:40:36.838" v="286" actId="1076"/>
          <ac:spMkLst>
            <pc:docMk/>
            <pc:sldMk cId="3398404463" sldId="294"/>
            <ac:spMk id="15" creationId="{06BB752C-8B1B-4319-B18A-284BBF6BD837}"/>
          </ac:spMkLst>
        </pc:spChg>
        <pc:picChg chg="mod">
          <ac:chgData name="KOBAYASHI Reiji" userId="6a7beca970407859" providerId="LiveId" clId="{C2099624-93D3-4444-9C1D-E7DED8824A1F}" dt="2021-03-20T17:40:33.177" v="285" actId="1076"/>
          <ac:picMkLst>
            <pc:docMk/>
            <pc:sldMk cId="3398404463" sldId="294"/>
            <ac:picMk id="6" creationId="{3442D0F5-F7A0-4092-BD2F-3EDD26BE17FA}"/>
          </ac:picMkLst>
        </pc:picChg>
        <pc:cxnChg chg="mod">
          <ac:chgData name="KOBAYASHI Reiji" userId="6a7beca970407859" providerId="LiveId" clId="{C2099624-93D3-4444-9C1D-E7DED8824A1F}" dt="2021-03-20T17:40:42.483" v="287" actId="14100"/>
          <ac:cxnSpMkLst>
            <pc:docMk/>
            <pc:sldMk cId="3398404463" sldId="294"/>
            <ac:cxnSpMk id="19" creationId="{C5D8E4CA-C6A7-401D-B94E-69603B6C3CD1}"/>
          </ac:cxnSpMkLst>
        </pc:cxnChg>
      </pc:sldChg>
      <pc:sldChg chg="modSp mod">
        <pc:chgData name="KOBAYASHI Reiji" userId="6a7beca970407859" providerId="LiveId" clId="{C2099624-93D3-4444-9C1D-E7DED8824A1F}" dt="2021-03-20T17:31:26.124" v="0" actId="14100"/>
        <pc:sldMkLst>
          <pc:docMk/>
          <pc:sldMk cId="4194968346" sldId="297"/>
        </pc:sldMkLst>
        <pc:spChg chg="mod">
          <ac:chgData name="KOBAYASHI Reiji" userId="6a7beca970407859" providerId="LiveId" clId="{C2099624-93D3-4444-9C1D-E7DED8824A1F}" dt="2021-03-20T17:31:26.124" v="0" actId="14100"/>
          <ac:spMkLst>
            <pc:docMk/>
            <pc:sldMk cId="4194968346" sldId="297"/>
            <ac:spMk id="11" creationId="{B6ED47A4-4CF7-4674-A1E4-4951B488EE53}"/>
          </ac:spMkLst>
        </pc:spChg>
      </pc:sldChg>
      <pc:sldChg chg="addSp delSp modSp mod">
        <pc:chgData name="KOBAYASHI Reiji" userId="6a7beca970407859" providerId="LiveId" clId="{C2099624-93D3-4444-9C1D-E7DED8824A1F}" dt="2021-03-20T23:44:34.881" v="306" actId="14100"/>
        <pc:sldMkLst>
          <pc:docMk/>
          <pc:sldMk cId="3588128510" sldId="301"/>
        </pc:sldMkLst>
        <pc:spChg chg="add del mod">
          <ac:chgData name="KOBAYASHI Reiji" userId="6a7beca970407859" providerId="LiveId" clId="{C2099624-93D3-4444-9C1D-E7DED8824A1F}" dt="2021-03-20T17:36:06.418" v="97"/>
          <ac:spMkLst>
            <pc:docMk/>
            <pc:sldMk cId="3588128510" sldId="301"/>
            <ac:spMk id="18" creationId="{F5027C26-1A33-442C-A541-901EBB9E35A4}"/>
          </ac:spMkLst>
        </pc:spChg>
        <pc:spChg chg="add mod">
          <ac:chgData name="KOBAYASHI Reiji" userId="6a7beca970407859" providerId="LiveId" clId="{C2099624-93D3-4444-9C1D-E7DED8824A1F}" dt="2021-03-20T23:44:23.032" v="304" actId="403"/>
          <ac:spMkLst>
            <pc:docMk/>
            <pc:sldMk cId="3588128510" sldId="301"/>
            <ac:spMk id="19" creationId="{1E459C16-739E-4CB0-B359-582C04454CFA}"/>
          </ac:spMkLst>
        </pc:spChg>
        <pc:spChg chg="mod">
          <ac:chgData name="KOBAYASHI Reiji" userId="6a7beca970407859" providerId="LiveId" clId="{C2099624-93D3-4444-9C1D-E7DED8824A1F}" dt="2021-03-20T23:44:15.890" v="303" actId="404"/>
          <ac:spMkLst>
            <pc:docMk/>
            <pc:sldMk cId="3588128510" sldId="301"/>
            <ac:spMk id="23" creationId="{35C6EE63-648F-4F0B-88A6-962C86BF639B}"/>
          </ac:spMkLst>
        </pc:spChg>
        <pc:spChg chg="mod">
          <ac:chgData name="KOBAYASHI Reiji" userId="6a7beca970407859" providerId="LiveId" clId="{C2099624-93D3-4444-9C1D-E7DED8824A1F}" dt="2021-03-20T23:44:32.042" v="305" actId="1076"/>
          <ac:spMkLst>
            <pc:docMk/>
            <pc:sldMk cId="3588128510" sldId="301"/>
            <ac:spMk id="27" creationId="{79EF334A-9404-4D6B-91AC-28C41409C09C}"/>
          </ac:spMkLst>
        </pc:spChg>
        <pc:spChg chg="mod">
          <ac:chgData name="KOBAYASHI Reiji" userId="6a7beca970407859" providerId="LiveId" clId="{C2099624-93D3-4444-9C1D-E7DED8824A1F}" dt="2021-03-20T17:37:59.074" v="242" actId="1036"/>
          <ac:spMkLst>
            <pc:docMk/>
            <pc:sldMk cId="3588128510" sldId="301"/>
            <ac:spMk id="35" creationId="{9BE25E3F-B85D-4558-9AFC-3C9E93E25782}"/>
          </ac:spMkLst>
        </pc:spChg>
        <pc:spChg chg="mod">
          <ac:chgData name="KOBAYASHI Reiji" userId="6a7beca970407859" providerId="LiveId" clId="{C2099624-93D3-4444-9C1D-E7DED8824A1F}" dt="2021-03-20T17:37:59.074" v="242" actId="1036"/>
          <ac:spMkLst>
            <pc:docMk/>
            <pc:sldMk cId="3588128510" sldId="301"/>
            <ac:spMk id="37" creationId="{06DEE373-9B6C-49DE-ADB2-32B289B076EC}"/>
          </ac:spMkLst>
        </pc:spChg>
        <pc:spChg chg="mod">
          <ac:chgData name="KOBAYASHI Reiji" userId="6a7beca970407859" providerId="LiveId" clId="{C2099624-93D3-4444-9C1D-E7DED8824A1F}" dt="2021-03-20T17:37:59.074" v="242" actId="1036"/>
          <ac:spMkLst>
            <pc:docMk/>
            <pc:sldMk cId="3588128510" sldId="301"/>
            <ac:spMk id="41" creationId="{4E28FE3D-B02A-49CF-9491-2403224B8C63}"/>
          </ac:spMkLst>
        </pc:spChg>
        <pc:grpChg chg="mod">
          <ac:chgData name="KOBAYASHI Reiji" userId="6a7beca970407859" providerId="LiveId" clId="{C2099624-93D3-4444-9C1D-E7DED8824A1F}" dt="2021-03-20T17:37:59.074" v="242" actId="1036"/>
          <ac:grpSpMkLst>
            <pc:docMk/>
            <pc:sldMk cId="3588128510" sldId="301"/>
            <ac:grpSpMk id="14" creationId="{D7073445-3200-4FF3-863F-5B4E2ACE9703}"/>
          </ac:grpSpMkLst>
        </pc:grpChg>
        <pc:picChg chg="mod">
          <ac:chgData name="KOBAYASHI Reiji" userId="6a7beca970407859" providerId="LiveId" clId="{C2099624-93D3-4444-9C1D-E7DED8824A1F}" dt="2021-03-20T17:37:59.074" v="242" actId="1036"/>
          <ac:picMkLst>
            <pc:docMk/>
            <pc:sldMk cId="3588128510" sldId="301"/>
            <ac:picMk id="4" creationId="{FF77A94A-F0CD-4648-88B4-499975C78940}"/>
          </ac:picMkLst>
        </pc:picChg>
        <pc:cxnChg chg="mod">
          <ac:chgData name="KOBAYASHI Reiji" userId="6a7beca970407859" providerId="LiveId" clId="{C2099624-93D3-4444-9C1D-E7DED8824A1F}" dt="2021-03-20T23:44:34.881" v="306" actId="14100"/>
          <ac:cxnSpMkLst>
            <pc:docMk/>
            <pc:sldMk cId="3588128510" sldId="301"/>
            <ac:cxnSpMk id="25" creationId="{6A58F0F3-059A-45CA-B65B-E7486526FBD7}"/>
          </ac:cxnSpMkLst>
        </pc:cxnChg>
        <pc:cxnChg chg="mod">
          <ac:chgData name="KOBAYASHI Reiji" userId="6a7beca970407859" providerId="LiveId" clId="{C2099624-93D3-4444-9C1D-E7DED8824A1F}" dt="2021-03-20T17:37:59.074" v="242" actId="1036"/>
          <ac:cxnSpMkLst>
            <pc:docMk/>
            <pc:sldMk cId="3588128510" sldId="301"/>
            <ac:cxnSpMk id="26" creationId="{A4E8BD46-1526-4AE9-A954-40398994372E}"/>
          </ac:cxnSpMkLst>
        </pc:cxnChg>
        <pc:cxnChg chg="mod">
          <ac:chgData name="KOBAYASHI Reiji" userId="6a7beca970407859" providerId="LiveId" clId="{C2099624-93D3-4444-9C1D-E7DED8824A1F}" dt="2021-03-20T17:37:59.074" v="242" actId="1036"/>
          <ac:cxnSpMkLst>
            <pc:docMk/>
            <pc:sldMk cId="3588128510" sldId="301"/>
            <ac:cxnSpMk id="32" creationId="{06533C49-44B0-4639-8B80-7E4E84AE7905}"/>
          </ac:cxnSpMkLst>
        </pc:cxnChg>
        <pc:cxnChg chg="mod">
          <ac:chgData name="KOBAYASHI Reiji" userId="6a7beca970407859" providerId="LiveId" clId="{C2099624-93D3-4444-9C1D-E7DED8824A1F}" dt="2021-03-20T17:37:59.074" v="242" actId="1036"/>
          <ac:cxnSpMkLst>
            <pc:docMk/>
            <pc:sldMk cId="3588128510" sldId="301"/>
            <ac:cxnSpMk id="42" creationId="{239800E1-7269-4C36-ADAB-B41AC49EB46D}"/>
          </ac:cxnSpMkLst>
        </pc:cxnChg>
      </pc:sldChg>
      <pc:sldChg chg="modSp mod">
        <pc:chgData name="KOBAYASHI Reiji" userId="6a7beca970407859" providerId="LiveId" clId="{C2099624-93D3-4444-9C1D-E7DED8824A1F}" dt="2021-03-20T23:45:55.827" v="311" actId="20577"/>
        <pc:sldMkLst>
          <pc:docMk/>
          <pc:sldMk cId="109850714" sldId="303"/>
        </pc:sldMkLst>
        <pc:spChg chg="mod">
          <ac:chgData name="KOBAYASHI Reiji" userId="6a7beca970407859" providerId="LiveId" clId="{C2099624-93D3-4444-9C1D-E7DED8824A1F}" dt="2021-03-20T23:45:55.827" v="311" actId="20577"/>
          <ac:spMkLst>
            <pc:docMk/>
            <pc:sldMk cId="109850714" sldId="303"/>
            <ac:spMk id="5" creationId="{66D6293C-B81F-40E5-9753-F6FDD776682A}"/>
          </ac:spMkLst>
        </pc:spChg>
        <pc:cxnChg chg="mod">
          <ac:chgData name="KOBAYASHI Reiji" userId="6a7beca970407859" providerId="LiveId" clId="{C2099624-93D3-4444-9C1D-E7DED8824A1F}" dt="2021-03-20T18:03:11.348" v="302" actId="1037"/>
          <ac:cxnSpMkLst>
            <pc:docMk/>
            <pc:sldMk cId="109850714" sldId="303"/>
            <ac:cxnSpMk id="28" creationId="{997C480A-75D2-4E3F-9A2F-97C862B78BB2}"/>
          </ac:cxnSpMkLst>
        </pc:cxnChg>
      </pc:sldChg>
      <pc:sldChg chg="modSp mod">
        <pc:chgData name="KOBAYASHI Reiji" userId="6a7beca970407859" providerId="LiveId" clId="{C2099624-93D3-4444-9C1D-E7DED8824A1F}" dt="2021-03-20T23:47:02.562" v="336" actId="20577"/>
        <pc:sldMkLst>
          <pc:docMk/>
          <pc:sldMk cId="2096324267" sldId="304"/>
        </pc:sldMkLst>
        <pc:spChg chg="mod">
          <ac:chgData name="KOBAYASHI Reiji" userId="6a7beca970407859" providerId="LiveId" clId="{C2099624-93D3-4444-9C1D-E7DED8824A1F}" dt="2021-03-20T23:47:02.562" v="336" actId="20577"/>
          <ac:spMkLst>
            <pc:docMk/>
            <pc:sldMk cId="2096324267" sldId="304"/>
            <ac:spMk id="8" creationId="{53F0DC38-5B93-4361-B9BA-59AF97B47D49}"/>
          </ac:spMkLst>
        </pc:spChg>
      </pc:sldChg>
    </pc:docChg>
  </pc:docChgLst>
  <pc:docChgLst>
    <pc:chgData name="Reiji KOBAYASHI" userId="6a7beca970407859" providerId="LiveId" clId="{CB31EB55-842F-4EFC-9294-36B23F01F951}"/>
    <pc:docChg chg="undo custSel modSld">
      <pc:chgData name="Reiji KOBAYASHI" userId="6a7beca970407859" providerId="LiveId" clId="{CB31EB55-842F-4EFC-9294-36B23F01F951}" dt="2019-06-19T01:10:21.698" v="1034" actId="1038"/>
      <pc:docMkLst>
        <pc:docMk/>
      </pc:docMkLst>
      <pc:sldChg chg="addSp delSp modSp">
        <pc:chgData name="Reiji KOBAYASHI" userId="6a7beca970407859" providerId="LiveId" clId="{CB31EB55-842F-4EFC-9294-36B23F01F951}" dt="2019-06-19T00:43:55.660" v="851" actId="20577"/>
        <pc:sldMkLst>
          <pc:docMk/>
          <pc:sldMk cId="4277233714" sldId="265"/>
        </pc:sldMkLst>
        <pc:spChg chg="mod">
          <ac:chgData name="Reiji KOBAYASHI" userId="6a7beca970407859" providerId="LiveId" clId="{CB31EB55-842F-4EFC-9294-36B23F01F951}" dt="2019-06-19T00:38:36.920" v="446" actId="1035"/>
          <ac:spMkLst>
            <pc:docMk/>
            <pc:sldMk cId="4277233714" sldId="265"/>
            <ac:spMk id="19" creationId="{66804B03-E150-48AD-9BEE-01E36775797E}"/>
          </ac:spMkLst>
        </pc:spChg>
        <pc:spChg chg="mod">
          <ac:chgData name="Reiji KOBAYASHI" userId="6a7beca970407859" providerId="LiveId" clId="{CB31EB55-842F-4EFC-9294-36B23F01F951}" dt="2019-06-19T00:39:58.622" v="531"/>
          <ac:spMkLst>
            <pc:docMk/>
            <pc:sldMk cId="4277233714" sldId="265"/>
            <ac:spMk id="21" creationId="{7E11E81A-194B-4E07-806A-F56A49DA6F21}"/>
          </ac:spMkLst>
        </pc:spChg>
        <pc:spChg chg="mod">
          <ac:chgData name="Reiji KOBAYASHI" userId="6a7beca970407859" providerId="LiveId" clId="{CB31EB55-842F-4EFC-9294-36B23F01F951}" dt="2019-06-19T00:43:08.429" v="752" actId="14100"/>
          <ac:spMkLst>
            <pc:docMk/>
            <pc:sldMk cId="4277233714" sldId="265"/>
            <ac:spMk id="26" creationId="{9F690DFE-DE17-4DC8-BC63-7582C2FEE861}"/>
          </ac:spMkLst>
        </pc:spChg>
        <pc:spChg chg="del">
          <ac:chgData name="Reiji KOBAYASHI" userId="6a7beca970407859" providerId="LiveId" clId="{CB31EB55-842F-4EFC-9294-36B23F01F951}" dt="2019-06-19T00:38:21.824" v="415" actId="478"/>
          <ac:spMkLst>
            <pc:docMk/>
            <pc:sldMk cId="4277233714" sldId="265"/>
            <ac:spMk id="28" creationId="{E312589A-0056-4700-AC06-25CFC9E28897}"/>
          </ac:spMkLst>
        </pc:spChg>
        <pc:spChg chg="add">
          <ac:chgData name="Reiji KOBAYASHI" userId="6a7beca970407859" providerId="LiveId" clId="{CB31EB55-842F-4EFC-9294-36B23F01F951}" dt="2019-06-19T00:38:22.341" v="416"/>
          <ac:spMkLst>
            <pc:docMk/>
            <pc:sldMk cId="4277233714" sldId="265"/>
            <ac:spMk id="29" creationId="{D6224B9D-50DE-4896-9C20-6119F4BF7642}"/>
          </ac:spMkLst>
        </pc:spChg>
        <pc:spChg chg="mod">
          <ac:chgData name="Reiji KOBAYASHI" userId="6a7beca970407859" providerId="LiveId" clId="{CB31EB55-842F-4EFC-9294-36B23F01F951}" dt="2019-06-19T00:43:55.660" v="851" actId="20577"/>
          <ac:spMkLst>
            <pc:docMk/>
            <pc:sldMk cId="4277233714" sldId="265"/>
            <ac:spMk id="31" creationId="{14D06F06-D001-4469-A300-670D9D6E2417}"/>
          </ac:spMkLst>
        </pc:spChg>
        <pc:spChg chg="mod">
          <ac:chgData name="Reiji KOBAYASHI" userId="6a7beca970407859" providerId="LiveId" clId="{CB31EB55-842F-4EFC-9294-36B23F01F951}" dt="2019-06-19T00:43:48.625" v="849" actId="14100"/>
          <ac:spMkLst>
            <pc:docMk/>
            <pc:sldMk cId="4277233714" sldId="265"/>
            <ac:spMk id="41" creationId="{6BED92F8-27C8-4A4A-AA55-E066A4097E46}"/>
          </ac:spMkLst>
        </pc:spChg>
        <pc:spChg chg="mod">
          <ac:chgData name="Reiji KOBAYASHI" userId="6a7beca970407859" providerId="LiveId" clId="{CB31EB55-842F-4EFC-9294-36B23F01F951}" dt="2019-06-19T00:40:03.873" v="543"/>
          <ac:spMkLst>
            <pc:docMk/>
            <pc:sldMk cId="4277233714" sldId="265"/>
            <ac:spMk id="60" creationId="{913313AA-C6A7-45A4-8868-6917F3BBDE8E}"/>
          </ac:spMkLst>
        </pc:spChg>
        <pc:spChg chg="mod">
          <ac:chgData name="Reiji KOBAYASHI" userId="6a7beca970407859" providerId="LiveId" clId="{CB31EB55-842F-4EFC-9294-36B23F01F951}" dt="2019-06-19T00:40:09.081" v="555"/>
          <ac:spMkLst>
            <pc:docMk/>
            <pc:sldMk cId="4277233714" sldId="265"/>
            <ac:spMk id="61" creationId="{ACE904B3-E49A-41F0-8BB9-E8255591585E}"/>
          </ac:spMkLst>
        </pc:spChg>
        <pc:spChg chg="mod">
          <ac:chgData name="Reiji KOBAYASHI" userId="6a7beca970407859" providerId="LiveId" clId="{CB31EB55-842F-4EFC-9294-36B23F01F951}" dt="2019-06-19T00:38:36.920" v="446" actId="1035"/>
          <ac:spMkLst>
            <pc:docMk/>
            <pc:sldMk cId="4277233714" sldId="265"/>
            <ac:spMk id="62" creationId="{B407A5E5-D709-43B0-B548-10AE0CCF7FC7}"/>
          </ac:spMkLst>
        </pc:spChg>
        <pc:picChg chg="mod">
          <ac:chgData name="Reiji KOBAYASHI" userId="6a7beca970407859" providerId="LiveId" clId="{CB31EB55-842F-4EFC-9294-36B23F01F951}" dt="2019-06-19T00:38:36.920" v="446" actId="1035"/>
          <ac:picMkLst>
            <pc:docMk/>
            <pc:sldMk cId="4277233714" sldId="265"/>
            <ac:picMk id="10" creationId="{E40005B8-F490-4AE7-971F-C9A4F8658157}"/>
          </ac:picMkLst>
        </pc:picChg>
        <pc:cxnChg chg="mod">
          <ac:chgData name="Reiji KOBAYASHI" userId="6a7beca970407859" providerId="LiveId" clId="{CB31EB55-842F-4EFC-9294-36B23F01F951}" dt="2019-06-19T00:38:36.920" v="446" actId="1035"/>
          <ac:cxnSpMkLst>
            <pc:docMk/>
            <pc:sldMk cId="4277233714" sldId="265"/>
            <ac:cxnSpMk id="14" creationId="{FD495AC2-7A7B-425A-BC84-A538457DC7FC}"/>
          </ac:cxnSpMkLst>
        </pc:cxnChg>
        <pc:cxnChg chg="mod">
          <ac:chgData name="Reiji KOBAYASHI" userId="6a7beca970407859" providerId="LiveId" clId="{CB31EB55-842F-4EFC-9294-36B23F01F951}" dt="2019-06-19T00:43:04.149" v="751" actId="1076"/>
          <ac:cxnSpMkLst>
            <pc:docMk/>
            <pc:sldMk cId="4277233714" sldId="265"/>
            <ac:cxnSpMk id="25" creationId="{0C7404C3-D543-4420-B91C-88C9778D01F2}"/>
          </ac:cxnSpMkLst>
        </pc:cxnChg>
        <pc:cxnChg chg="mod">
          <ac:chgData name="Reiji KOBAYASHI" userId="6a7beca970407859" providerId="LiveId" clId="{CB31EB55-842F-4EFC-9294-36B23F01F951}" dt="2019-06-19T00:43:39.814" v="847" actId="1076"/>
          <ac:cxnSpMkLst>
            <pc:docMk/>
            <pc:sldMk cId="4277233714" sldId="265"/>
            <ac:cxnSpMk id="57" creationId="{3E347D57-95B3-4006-A768-56D12981CEEF}"/>
          </ac:cxnSpMkLst>
        </pc:cxnChg>
        <pc:cxnChg chg="mod">
          <ac:chgData name="Reiji KOBAYASHI" userId="6a7beca970407859" providerId="LiveId" clId="{CB31EB55-842F-4EFC-9294-36B23F01F951}" dt="2019-06-19T00:38:36.920" v="446" actId="1035"/>
          <ac:cxnSpMkLst>
            <pc:docMk/>
            <pc:sldMk cId="4277233714" sldId="265"/>
            <ac:cxnSpMk id="59" creationId="{9C81CA89-09A0-47E4-9547-18625F28E748}"/>
          </ac:cxnSpMkLst>
        </pc:cxnChg>
      </pc:sldChg>
      <pc:sldChg chg="modSp">
        <pc:chgData name="Reiji KOBAYASHI" userId="6a7beca970407859" providerId="LiveId" clId="{CB31EB55-842F-4EFC-9294-36B23F01F951}" dt="2019-06-19T00:23:18.070" v="309"/>
        <pc:sldMkLst>
          <pc:docMk/>
          <pc:sldMk cId="749193719" sldId="273"/>
        </pc:sldMkLst>
        <pc:spChg chg="mod">
          <ac:chgData name="Reiji KOBAYASHI" userId="6a7beca970407859" providerId="LiveId" clId="{CB31EB55-842F-4EFC-9294-36B23F01F951}" dt="2019-06-19T00:23:18.070" v="309"/>
          <ac:spMkLst>
            <pc:docMk/>
            <pc:sldMk cId="749193719" sldId="273"/>
            <ac:spMk id="16" creationId="{4EAEC92C-C230-42FA-AA04-A6EEDE530CB8}"/>
          </ac:spMkLst>
        </pc:spChg>
      </pc:sldChg>
      <pc:sldChg chg="modSp">
        <pc:chgData name="Reiji KOBAYASHI" userId="6a7beca970407859" providerId="LiveId" clId="{CB31EB55-842F-4EFC-9294-36B23F01F951}" dt="2019-06-19T00:47:22.085" v="912" actId="20577"/>
        <pc:sldMkLst>
          <pc:docMk/>
          <pc:sldMk cId="845379932" sldId="280"/>
        </pc:sldMkLst>
        <pc:spChg chg="mod">
          <ac:chgData name="Reiji KOBAYASHI" userId="6a7beca970407859" providerId="LiveId" clId="{CB31EB55-842F-4EFC-9294-36B23F01F951}" dt="2019-06-19T00:47:22.085" v="912" actId="20577"/>
          <ac:spMkLst>
            <pc:docMk/>
            <pc:sldMk cId="845379932" sldId="280"/>
            <ac:spMk id="7" creationId="{00000000-0000-0000-0000-000000000000}"/>
          </ac:spMkLst>
        </pc:spChg>
      </pc:sldChg>
      <pc:sldChg chg="addSp delSp modSp">
        <pc:chgData name="Reiji KOBAYASHI" userId="6a7beca970407859" providerId="LiveId" clId="{CB31EB55-842F-4EFC-9294-36B23F01F951}" dt="2019-06-19T00:42:40.600" v="688" actId="688"/>
        <pc:sldMkLst>
          <pc:docMk/>
          <pc:sldMk cId="4253402532" sldId="283"/>
        </pc:sldMkLst>
        <pc:spChg chg="add del">
          <ac:chgData name="Reiji KOBAYASHI" userId="6a7beca970407859" providerId="LiveId" clId="{CB31EB55-842F-4EFC-9294-36B23F01F951}" dt="2019-06-19T00:37:42.098" v="404"/>
          <ac:spMkLst>
            <pc:docMk/>
            <pc:sldMk cId="4253402532" sldId="283"/>
            <ac:spMk id="3" creationId="{B3B5FA58-579B-4479-A5B4-5D5F2B758F18}"/>
          </ac:spMkLst>
        </pc:spChg>
        <pc:spChg chg="mod">
          <ac:chgData name="Reiji KOBAYASHI" userId="6a7beca970407859" providerId="LiveId" clId="{CB31EB55-842F-4EFC-9294-36B23F01F951}" dt="2019-06-19T00:38:58.855" v="492" actId="1036"/>
          <ac:spMkLst>
            <pc:docMk/>
            <pc:sldMk cId="4253402532" sldId="283"/>
            <ac:spMk id="19" creationId="{66804B03-E150-48AD-9BEE-01E36775797E}"/>
          </ac:spMkLst>
        </pc:spChg>
        <pc:spChg chg="mod">
          <ac:chgData name="Reiji KOBAYASHI" userId="6a7beca970407859" providerId="LiveId" clId="{CB31EB55-842F-4EFC-9294-36B23F01F951}" dt="2019-06-19T00:39:25.751" v="502"/>
          <ac:spMkLst>
            <pc:docMk/>
            <pc:sldMk cId="4253402532" sldId="283"/>
            <ac:spMk id="21" creationId="{7E11E81A-194B-4E07-806A-F56A49DA6F21}"/>
          </ac:spMkLst>
        </pc:spChg>
        <pc:spChg chg="mod">
          <ac:chgData name="Reiji KOBAYASHI" userId="6a7beca970407859" providerId="LiveId" clId="{CB31EB55-842F-4EFC-9294-36B23F01F951}" dt="2019-06-19T00:38:16.835" v="414" actId="1076"/>
          <ac:spMkLst>
            <pc:docMk/>
            <pc:sldMk cId="4253402532" sldId="283"/>
            <ac:spMk id="28" creationId="{B5F610A6-91C3-4AAC-860E-DA46F06E6BF6}"/>
          </ac:spMkLst>
        </pc:spChg>
        <pc:spChg chg="mod">
          <ac:chgData name="Reiji KOBAYASHI" userId="6a7beca970407859" providerId="LiveId" clId="{CB31EB55-842F-4EFC-9294-36B23F01F951}" dt="2019-06-19T00:41:20.438" v="583" actId="14100"/>
          <ac:spMkLst>
            <pc:docMk/>
            <pc:sldMk cId="4253402532" sldId="283"/>
            <ac:spMk id="38" creationId="{0CD35D21-C3ED-4B8B-AE3A-57932DD3B3D6}"/>
          </ac:spMkLst>
        </pc:spChg>
        <pc:spChg chg="mod">
          <ac:chgData name="Reiji KOBAYASHI" userId="6a7beca970407859" providerId="LiveId" clId="{CB31EB55-842F-4EFC-9294-36B23F01F951}" dt="2019-06-19T00:39:30.710" v="510"/>
          <ac:spMkLst>
            <pc:docMk/>
            <pc:sldMk cId="4253402532" sldId="283"/>
            <ac:spMk id="39" creationId="{6652D95C-E0A2-471B-9A2A-E878A55B8C57}"/>
          </ac:spMkLst>
        </pc:spChg>
        <pc:spChg chg="mod">
          <ac:chgData name="Reiji KOBAYASHI" userId="6a7beca970407859" providerId="LiveId" clId="{CB31EB55-842F-4EFC-9294-36B23F01F951}" dt="2019-06-19T00:42:15.297" v="675" actId="14100"/>
          <ac:spMkLst>
            <pc:docMk/>
            <pc:sldMk cId="4253402532" sldId="283"/>
            <ac:spMk id="41" creationId="{6BED92F8-27C8-4A4A-AA55-E066A4097E46}"/>
          </ac:spMkLst>
        </pc:spChg>
        <pc:spChg chg="mod">
          <ac:chgData name="Reiji KOBAYASHI" userId="6a7beca970407859" providerId="LiveId" clId="{CB31EB55-842F-4EFC-9294-36B23F01F951}" dt="2019-06-19T00:39:43.979" v="518"/>
          <ac:spMkLst>
            <pc:docMk/>
            <pc:sldMk cId="4253402532" sldId="283"/>
            <ac:spMk id="61" creationId="{ACE904B3-E49A-41F0-8BB9-E8255591585E}"/>
          </ac:spMkLst>
        </pc:spChg>
        <pc:spChg chg="mod">
          <ac:chgData name="Reiji KOBAYASHI" userId="6a7beca970407859" providerId="LiveId" clId="{CB31EB55-842F-4EFC-9294-36B23F01F951}" dt="2019-06-19T00:38:58.855" v="492" actId="1036"/>
          <ac:spMkLst>
            <pc:docMk/>
            <pc:sldMk cId="4253402532" sldId="283"/>
            <ac:spMk id="62" creationId="{B407A5E5-D709-43B0-B548-10AE0CCF7FC7}"/>
          </ac:spMkLst>
        </pc:spChg>
        <pc:picChg chg="mod">
          <ac:chgData name="Reiji KOBAYASHI" userId="6a7beca970407859" providerId="LiveId" clId="{CB31EB55-842F-4EFC-9294-36B23F01F951}" dt="2019-06-19T00:38:58.855" v="492" actId="1036"/>
          <ac:picMkLst>
            <pc:docMk/>
            <pc:sldMk cId="4253402532" sldId="283"/>
            <ac:picMk id="10" creationId="{E40005B8-F490-4AE7-971F-C9A4F8658157}"/>
          </ac:picMkLst>
        </pc:picChg>
        <pc:cxnChg chg="mod">
          <ac:chgData name="Reiji KOBAYASHI" userId="6a7beca970407859" providerId="LiveId" clId="{CB31EB55-842F-4EFC-9294-36B23F01F951}" dt="2019-06-19T00:38:58.855" v="492" actId="1036"/>
          <ac:cxnSpMkLst>
            <pc:docMk/>
            <pc:sldMk cId="4253402532" sldId="283"/>
            <ac:cxnSpMk id="14" creationId="{FD495AC2-7A7B-425A-BC84-A538457DC7FC}"/>
          </ac:cxnSpMkLst>
        </pc:cxnChg>
        <pc:cxnChg chg="mod">
          <ac:chgData name="Reiji KOBAYASHI" userId="6a7beca970407859" providerId="LiveId" clId="{CB31EB55-842F-4EFC-9294-36B23F01F951}" dt="2019-06-19T00:42:40.600" v="688" actId="688"/>
          <ac:cxnSpMkLst>
            <pc:docMk/>
            <pc:sldMk cId="4253402532" sldId="283"/>
            <ac:cxnSpMk id="34" creationId="{4C6F3868-BA5A-4F57-9601-482BAAFBABA5}"/>
          </ac:cxnSpMkLst>
        </pc:cxnChg>
        <pc:cxnChg chg="mod">
          <ac:chgData name="Reiji KOBAYASHI" userId="6a7beca970407859" providerId="LiveId" clId="{CB31EB55-842F-4EFC-9294-36B23F01F951}" dt="2019-06-19T00:41:15.208" v="582" actId="688"/>
          <ac:cxnSpMkLst>
            <pc:docMk/>
            <pc:sldMk cId="4253402532" sldId="283"/>
            <ac:cxnSpMk id="35" creationId="{1A9E3C68-5AA1-4899-8BAF-0F6AB6D9B471}"/>
          </ac:cxnSpMkLst>
        </pc:cxnChg>
        <pc:cxnChg chg="mod">
          <ac:chgData name="Reiji KOBAYASHI" userId="6a7beca970407859" providerId="LiveId" clId="{CB31EB55-842F-4EFC-9294-36B23F01F951}" dt="2019-06-19T00:38:58.855" v="492" actId="1036"/>
          <ac:cxnSpMkLst>
            <pc:docMk/>
            <pc:sldMk cId="4253402532" sldId="283"/>
            <ac:cxnSpMk id="59" creationId="{9C81CA89-09A0-47E4-9547-18625F28E748}"/>
          </ac:cxnSpMkLst>
        </pc:cxnChg>
      </pc:sldChg>
      <pc:sldChg chg="modSp">
        <pc:chgData name="Reiji KOBAYASHI" userId="6a7beca970407859" providerId="LiveId" clId="{CB31EB55-842F-4EFC-9294-36B23F01F951}" dt="2019-06-19T00:19:24.120" v="20"/>
        <pc:sldMkLst>
          <pc:docMk/>
          <pc:sldMk cId="1912400941" sldId="288"/>
        </pc:sldMkLst>
        <pc:spChg chg="mod">
          <ac:chgData name="Reiji KOBAYASHI" userId="6a7beca970407859" providerId="LiveId" clId="{CB31EB55-842F-4EFC-9294-36B23F01F951}" dt="2019-06-19T00:19:24.120" v="20"/>
          <ac:spMkLst>
            <pc:docMk/>
            <pc:sldMk cId="1912400941" sldId="288"/>
            <ac:spMk id="9" creationId="{06FCF526-1FC7-4351-9B12-40AB36D29B42}"/>
          </ac:spMkLst>
        </pc:spChg>
        <pc:spChg chg="mod">
          <ac:chgData name="Reiji KOBAYASHI" userId="6a7beca970407859" providerId="LiveId" clId="{CB31EB55-842F-4EFC-9294-36B23F01F951}" dt="2019-06-19T00:19:03.125" v="4" actId="1076"/>
          <ac:spMkLst>
            <pc:docMk/>
            <pc:sldMk cId="1912400941" sldId="288"/>
            <ac:spMk id="12" creationId="{205185AE-C68D-494B-8B9E-D27935B349AF}"/>
          </ac:spMkLst>
        </pc:spChg>
        <pc:spChg chg="mod">
          <ac:chgData name="Reiji KOBAYASHI" userId="6a7beca970407859" providerId="LiveId" clId="{CB31EB55-842F-4EFC-9294-36B23F01F951}" dt="2019-06-19T00:18:54.637" v="2" actId="403"/>
          <ac:spMkLst>
            <pc:docMk/>
            <pc:sldMk cId="1912400941" sldId="288"/>
            <ac:spMk id="20" creationId="{A3D9724C-DACF-46A1-AD1F-E8053AB05601}"/>
          </ac:spMkLst>
        </pc:spChg>
        <pc:spChg chg="mod">
          <ac:chgData name="Reiji KOBAYASHI" userId="6a7beca970407859" providerId="LiveId" clId="{CB31EB55-842F-4EFC-9294-36B23F01F951}" dt="2019-06-19T00:19:00.185" v="3" actId="1076"/>
          <ac:spMkLst>
            <pc:docMk/>
            <pc:sldMk cId="1912400941" sldId="288"/>
            <ac:spMk id="23" creationId="{6E95F953-084E-4C50-989A-0BDA22CADC04}"/>
          </ac:spMkLst>
        </pc:spChg>
        <pc:picChg chg="mod">
          <ac:chgData name="Reiji KOBAYASHI" userId="6a7beca970407859" providerId="LiveId" clId="{CB31EB55-842F-4EFC-9294-36B23F01F951}" dt="2019-06-19T00:18:25.999" v="0" actId="1076"/>
          <ac:picMkLst>
            <pc:docMk/>
            <pc:sldMk cId="1912400941" sldId="288"/>
            <ac:picMk id="27" creationId="{751A1B7C-EE01-434B-913A-EC55F3644308}"/>
          </ac:picMkLst>
        </pc:picChg>
        <pc:picChg chg="mod">
          <ac:chgData name="Reiji KOBAYASHI" userId="6a7beca970407859" providerId="LiveId" clId="{CB31EB55-842F-4EFC-9294-36B23F01F951}" dt="2019-06-19T00:18:28.244" v="1" actId="1076"/>
          <ac:picMkLst>
            <pc:docMk/>
            <pc:sldMk cId="1912400941" sldId="288"/>
            <ac:picMk id="28" creationId="{170B5B8E-4404-4B24-9514-C063EFA77F0D}"/>
          </ac:picMkLst>
        </pc:picChg>
      </pc:sldChg>
      <pc:sldChg chg="modSp">
        <pc:chgData name="Reiji KOBAYASHI" userId="6a7beca970407859" providerId="LiveId" clId="{CB31EB55-842F-4EFC-9294-36B23F01F951}" dt="2019-06-19T00:24:09.300" v="374" actId="1035"/>
        <pc:sldMkLst>
          <pc:docMk/>
          <pc:sldMk cId="3453942406" sldId="292"/>
        </pc:sldMkLst>
        <pc:spChg chg="mod">
          <ac:chgData name="Reiji KOBAYASHI" userId="6a7beca970407859" providerId="LiveId" clId="{CB31EB55-842F-4EFC-9294-36B23F01F951}" dt="2019-06-19T00:24:09.300" v="374" actId="1035"/>
          <ac:spMkLst>
            <pc:docMk/>
            <pc:sldMk cId="3453942406" sldId="292"/>
            <ac:spMk id="12" creationId="{47E35C91-1A9F-4E68-857A-45C8BD96229B}"/>
          </ac:spMkLst>
        </pc:spChg>
      </pc:sldChg>
      <pc:sldChg chg="modSp">
        <pc:chgData name="Reiji KOBAYASHI" userId="6a7beca970407859" providerId="LiveId" clId="{CB31EB55-842F-4EFC-9294-36B23F01F951}" dt="2019-06-19T01:06:09.236" v="925" actId="20577"/>
        <pc:sldMkLst>
          <pc:docMk/>
          <pc:sldMk cId="3108262187" sldId="298"/>
        </pc:sldMkLst>
        <pc:spChg chg="mod">
          <ac:chgData name="Reiji KOBAYASHI" userId="6a7beca970407859" providerId="LiveId" clId="{CB31EB55-842F-4EFC-9294-36B23F01F951}" dt="2019-06-19T01:06:09.236" v="925" actId="20577"/>
          <ac:spMkLst>
            <pc:docMk/>
            <pc:sldMk cId="3108262187" sldId="298"/>
            <ac:spMk id="5" creationId="{66D6293C-B81F-40E5-9753-F6FDD776682A}"/>
          </ac:spMkLst>
        </pc:spChg>
        <pc:spChg chg="mod">
          <ac:chgData name="Reiji KOBAYASHI" userId="6a7beca970407859" providerId="LiveId" clId="{CB31EB55-842F-4EFC-9294-36B23F01F951}" dt="2019-06-19T00:48:46.682" v="917" actId="1076"/>
          <ac:spMkLst>
            <pc:docMk/>
            <pc:sldMk cId="3108262187" sldId="298"/>
            <ac:spMk id="35" creationId="{5318B036-8E14-4946-A433-F1E3F3559B24}"/>
          </ac:spMkLst>
        </pc:spChg>
        <pc:spChg chg="mod">
          <ac:chgData name="Reiji KOBAYASHI" userId="6a7beca970407859" providerId="LiveId" clId="{CB31EB55-842F-4EFC-9294-36B23F01F951}" dt="2019-06-19T00:48:38.946" v="916" actId="1076"/>
          <ac:spMkLst>
            <pc:docMk/>
            <pc:sldMk cId="3108262187" sldId="298"/>
            <ac:spMk id="37" creationId="{190B6F24-9CD2-473C-9552-8CB067A07B81}"/>
          </ac:spMkLst>
        </pc:spChg>
        <pc:cxnChg chg="mod">
          <ac:chgData name="Reiji KOBAYASHI" userId="6a7beca970407859" providerId="LiveId" clId="{CB31EB55-842F-4EFC-9294-36B23F01F951}" dt="2019-06-19T00:47:58.628" v="913" actId="1037"/>
          <ac:cxnSpMkLst>
            <pc:docMk/>
            <pc:sldMk cId="3108262187" sldId="298"/>
            <ac:cxnSpMk id="23" creationId="{E49F578D-8ECD-4E30-860E-250AD99FFFE3}"/>
          </ac:cxnSpMkLst>
        </pc:cxnChg>
        <pc:cxnChg chg="mod">
          <ac:chgData name="Reiji KOBAYASHI" userId="6a7beca970407859" providerId="LiveId" clId="{CB31EB55-842F-4EFC-9294-36B23F01F951}" dt="2019-06-19T00:48:05.647" v="915" actId="1037"/>
          <ac:cxnSpMkLst>
            <pc:docMk/>
            <pc:sldMk cId="3108262187" sldId="298"/>
            <ac:cxnSpMk id="28" creationId="{997C480A-75D2-4E3F-9A2F-97C862B78BB2}"/>
          </ac:cxnSpMkLst>
        </pc:cxnChg>
      </pc:sldChg>
      <pc:sldChg chg="modSp">
        <pc:chgData name="Reiji KOBAYASHI" userId="6a7beca970407859" providerId="LiveId" clId="{CB31EB55-842F-4EFC-9294-36B23F01F951}" dt="2019-06-19T00:32:52.084" v="384"/>
        <pc:sldMkLst>
          <pc:docMk/>
          <pc:sldMk cId="3588128510" sldId="301"/>
        </pc:sldMkLst>
        <pc:spChg chg="mod">
          <ac:chgData name="Reiji KOBAYASHI" userId="6a7beca970407859" providerId="LiveId" clId="{CB31EB55-842F-4EFC-9294-36B23F01F951}" dt="2019-06-19T00:32:52.084" v="384"/>
          <ac:spMkLst>
            <pc:docMk/>
            <pc:sldMk cId="3588128510" sldId="301"/>
            <ac:spMk id="36" creationId="{DDCD826A-F6A7-4B0E-AD92-11C500B8454A}"/>
          </ac:spMkLst>
        </pc:spChg>
      </pc:sldChg>
      <pc:sldChg chg="addSp modSp">
        <pc:chgData name="Reiji KOBAYASHI" userId="6a7beca970407859" providerId="LiveId" clId="{CB31EB55-842F-4EFC-9294-36B23F01F951}" dt="2019-06-19T01:10:21.698" v="1034" actId="1038"/>
        <pc:sldMkLst>
          <pc:docMk/>
          <pc:sldMk cId="3887921263" sldId="302"/>
        </pc:sldMkLst>
        <pc:spChg chg="mod">
          <ac:chgData name="Reiji KOBAYASHI" userId="6a7beca970407859" providerId="LiveId" clId="{CB31EB55-842F-4EFC-9294-36B23F01F951}" dt="2019-06-19T01:08:36.597" v="941" actId="14100"/>
          <ac:spMkLst>
            <pc:docMk/>
            <pc:sldMk cId="3887921263" sldId="302"/>
            <ac:spMk id="4" creationId="{024FBB57-B968-4AAE-B5FC-7E41CED9E958}"/>
          </ac:spMkLst>
        </pc:spChg>
        <pc:spChg chg="mod ord">
          <ac:chgData name="Reiji KOBAYASHI" userId="6a7beca970407859" providerId="LiveId" clId="{CB31EB55-842F-4EFC-9294-36B23F01F951}" dt="2019-06-19T01:08:50.257" v="957" actId="1076"/>
          <ac:spMkLst>
            <pc:docMk/>
            <pc:sldMk cId="3887921263" sldId="302"/>
            <ac:spMk id="9" creationId="{8669116A-F713-4D6F-96E7-DEE3FCC2C766}"/>
          </ac:spMkLst>
        </pc:spChg>
        <pc:spChg chg="mod">
          <ac:chgData name="Reiji KOBAYASHI" userId="6a7beca970407859" providerId="LiveId" clId="{CB31EB55-842F-4EFC-9294-36B23F01F951}" dt="2019-06-19T01:09:29.289" v="997"/>
          <ac:spMkLst>
            <pc:docMk/>
            <pc:sldMk cId="3887921263" sldId="302"/>
            <ac:spMk id="12" creationId="{76907AA8-6CE1-4D90-948A-6AA625CD86C8}"/>
          </ac:spMkLst>
        </pc:spChg>
        <pc:spChg chg="mod">
          <ac:chgData name="Reiji KOBAYASHI" userId="6a7beca970407859" providerId="LiveId" clId="{CB31EB55-842F-4EFC-9294-36B23F01F951}" dt="2019-06-19T00:45:38.042" v="860" actId="164"/>
          <ac:spMkLst>
            <pc:docMk/>
            <pc:sldMk cId="3887921263" sldId="302"/>
            <ac:spMk id="18" creationId="{1906A116-0B66-4E08-B55E-A1456C30E246}"/>
          </ac:spMkLst>
        </pc:spChg>
        <pc:spChg chg="mod">
          <ac:chgData name="Reiji KOBAYASHI" userId="6a7beca970407859" providerId="LiveId" clId="{CB31EB55-842F-4EFC-9294-36B23F01F951}" dt="2019-06-19T01:10:21.698" v="1034" actId="1038"/>
          <ac:spMkLst>
            <pc:docMk/>
            <pc:sldMk cId="3887921263" sldId="302"/>
            <ac:spMk id="19" creationId="{5AC87EF7-96DD-4785-90E0-8FE3DEB98561}"/>
          </ac:spMkLst>
        </pc:spChg>
        <pc:spChg chg="mod">
          <ac:chgData name="Reiji KOBAYASHI" userId="6a7beca970407859" providerId="LiveId" clId="{CB31EB55-842F-4EFC-9294-36B23F01F951}" dt="2019-06-19T00:46:25.878" v="871" actId="1076"/>
          <ac:spMkLst>
            <pc:docMk/>
            <pc:sldMk cId="3887921263" sldId="302"/>
            <ac:spMk id="22" creationId="{53AB86F3-7B79-4957-8AAA-43A44E154DF3}"/>
          </ac:spMkLst>
        </pc:spChg>
        <pc:grpChg chg="add mod">
          <ac:chgData name="Reiji KOBAYASHI" userId="6a7beca970407859" providerId="LiveId" clId="{CB31EB55-842F-4EFC-9294-36B23F01F951}" dt="2019-06-19T00:45:42.587" v="861" actId="14100"/>
          <ac:grpSpMkLst>
            <pc:docMk/>
            <pc:sldMk cId="3887921263" sldId="302"/>
            <ac:grpSpMk id="3" creationId="{852FEFB7-6C5D-42C2-A5F5-B77603A9F584}"/>
          </ac:grpSpMkLst>
        </pc:grpChg>
        <pc:picChg chg="mod">
          <ac:chgData name="Reiji KOBAYASHI" userId="6a7beca970407859" providerId="LiveId" clId="{CB31EB55-842F-4EFC-9294-36B23F01F951}" dt="2019-06-19T00:45:38.042" v="860" actId="164"/>
          <ac:picMkLst>
            <pc:docMk/>
            <pc:sldMk cId="3887921263" sldId="302"/>
            <ac:picMk id="8" creationId="{5BFD658B-B57E-4F6D-9E53-28C86DF1E6BA}"/>
          </ac:picMkLst>
        </pc:picChg>
        <pc:cxnChg chg="ord">
          <ac:chgData name="Reiji KOBAYASHI" userId="6a7beca970407859" providerId="LiveId" clId="{CB31EB55-842F-4EFC-9294-36B23F01F951}" dt="2019-06-19T00:46:02.409" v="863" actId="166"/>
          <ac:cxnSpMkLst>
            <pc:docMk/>
            <pc:sldMk cId="3887921263" sldId="302"/>
            <ac:cxnSpMk id="11" creationId="{5EB721FB-EE6F-43B1-AFF9-68191E873F5D}"/>
          </ac:cxnSpMkLst>
        </pc:cxnChg>
        <pc:cxnChg chg="mod">
          <ac:chgData name="Reiji KOBAYASHI" userId="6a7beca970407859" providerId="LiveId" clId="{CB31EB55-842F-4EFC-9294-36B23F01F951}" dt="2019-06-19T00:45:38.042" v="860" actId="164"/>
          <ac:cxnSpMkLst>
            <pc:docMk/>
            <pc:sldMk cId="3887921263" sldId="302"/>
            <ac:cxnSpMk id="16" creationId="{0CCCF888-6CC5-4303-B533-8545A9223934}"/>
          </ac:cxnSpMkLst>
        </pc:cxnChg>
      </pc:sldChg>
    </pc:docChg>
  </pc:docChgLst>
  <pc:docChgLst>
    <pc:chgData name="Reiji KOBAYASHI" userId="34112ac1-4c34-4e4b-972a-35b76f02b083" providerId="ADAL" clId="{2BA82729-2913-4A6A-BD60-58126162B3F2}"/>
    <pc:docChg chg="undo custSel addSld delSld modSld sldOrd">
      <pc:chgData name="Reiji KOBAYASHI" userId="34112ac1-4c34-4e4b-972a-35b76f02b083" providerId="ADAL" clId="{2BA82729-2913-4A6A-BD60-58126162B3F2}" dt="2021-12-09T18:24:23.497" v="542" actId="1038"/>
      <pc:docMkLst>
        <pc:docMk/>
      </pc:docMkLst>
      <pc:sldChg chg="addSp delSp modSp mod">
        <pc:chgData name="Reiji KOBAYASHI" userId="34112ac1-4c34-4e4b-972a-35b76f02b083" providerId="ADAL" clId="{2BA82729-2913-4A6A-BD60-58126162B3F2}" dt="2021-12-09T17:39:47.667" v="18" actId="1076"/>
        <pc:sldMkLst>
          <pc:docMk/>
          <pc:sldMk cId="3960897610" sldId="264"/>
        </pc:sldMkLst>
        <pc:picChg chg="add mod">
          <ac:chgData name="Reiji KOBAYASHI" userId="34112ac1-4c34-4e4b-972a-35b76f02b083" providerId="ADAL" clId="{2BA82729-2913-4A6A-BD60-58126162B3F2}" dt="2021-12-09T17:39:47.667" v="18" actId="1076"/>
          <ac:picMkLst>
            <pc:docMk/>
            <pc:sldMk cId="3960897610" sldId="264"/>
            <ac:picMk id="4" creationId="{A5D33F62-1B48-46F9-BF79-43D57B79BA9C}"/>
          </ac:picMkLst>
        </pc:picChg>
        <pc:picChg chg="del">
          <ac:chgData name="Reiji KOBAYASHI" userId="34112ac1-4c34-4e4b-972a-35b76f02b083" providerId="ADAL" clId="{2BA82729-2913-4A6A-BD60-58126162B3F2}" dt="2021-12-09T17:38:54.692" v="16" actId="478"/>
          <ac:picMkLst>
            <pc:docMk/>
            <pc:sldMk cId="3960897610" sldId="264"/>
            <ac:picMk id="5" creationId="{20E94694-0585-4765-8166-8D8AA2C4C03A}"/>
          </ac:picMkLst>
        </pc:picChg>
      </pc:sldChg>
      <pc:sldChg chg="addSp delSp modSp mod">
        <pc:chgData name="Reiji KOBAYASHI" userId="34112ac1-4c34-4e4b-972a-35b76f02b083" providerId="ADAL" clId="{2BA82729-2913-4A6A-BD60-58126162B3F2}" dt="2021-12-09T17:56:28.152" v="136" actId="20577"/>
        <pc:sldMkLst>
          <pc:docMk/>
          <pc:sldMk cId="1912400941" sldId="288"/>
        </pc:sldMkLst>
        <pc:spChg chg="mod">
          <ac:chgData name="Reiji KOBAYASHI" userId="34112ac1-4c34-4e4b-972a-35b76f02b083" providerId="ADAL" clId="{2BA82729-2913-4A6A-BD60-58126162B3F2}" dt="2021-12-09T17:56:28.152" v="136" actId="20577"/>
          <ac:spMkLst>
            <pc:docMk/>
            <pc:sldMk cId="1912400941" sldId="288"/>
            <ac:spMk id="9" creationId="{06FCF526-1FC7-4351-9B12-40AB36D29B42}"/>
          </ac:spMkLst>
        </pc:spChg>
        <pc:spChg chg="mod">
          <ac:chgData name="Reiji KOBAYASHI" userId="34112ac1-4c34-4e4b-972a-35b76f02b083" providerId="ADAL" clId="{2BA82729-2913-4A6A-BD60-58126162B3F2}" dt="2021-12-09T17:54:51.770" v="135" actId="14100"/>
          <ac:spMkLst>
            <pc:docMk/>
            <pc:sldMk cId="1912400941" sldId="288"/>
            <ac:spMk id="16" creationId="{9ED92C14-DBB9-4B05-828F-A257864F3363}"/>
          </ac:spMkLst>
        </pc:spChg>
        <pc:spChg chg="mod">
          <ac:chgData name="Reiji KOBAYASHI" userId="34112ac1-4c34-4e4b-972a-35b76f02b083" providerId="ADAL" clId="{2BA82729-2913-4A6A-BD60-58126162B3F2}" dt="2021-12-09T17:54:38.169" v="133" actId="1076"/>
          <ac:spMkLst>
            <pc:docMk/>
            <pc:sldMk cId="1912400941" sldId="288"/>
            <ac:spMk id="29" creationId="{ABAD6DA9-AB06-4A1E-BA9D-EAF0AE070006}"/>
          </ac:spMkLst>
        </pc:spChg>
        <pc:picChg chg="del">
          <ac:chgData name="Reiji KOBAYASHI" userId="34112ac1-4c34-4e4b-972a-35b76f02b083" providerId="ADAL" clId="{2BA82729-2913-4A6A-BD60-58126162B3F2}" dt="2021-12-09T17:52:45.854" v="52" actId="478"/>
          <ac:picMkLst>
            <pc:docMk/>
            <pc:sldMk cId="1912400941" sldId="288"/>
            <ac:picMk id="4" creationId="{C0C6679F-D3EA-4336-B860-B21574A287C4}"/>
          </ac:picMkLst>
        </pc:picChg>
        <pc:picChg chg="add mod ord">
          <ac:chgData name="Reiji KOBAYASHI" userId="34112ac1-4c34-4e4b-972a-35b76f02b083" providerId="ADAL" clId="{2BA82729-2913-4A6A-BD60-58126162B3F2}" dt="2021-12-09T17:54:34.704" v="132" actId="1076"/>
          <ac:picMkLst>
            <pc:docMk/>
            <pc:sldMk cId="1912400941" sldId="288"/>
            <ac:picMk id="5" creationId="{5E0EEDEA-C2C2-4640-883D-753809801C03}"/>
          </ac:picMkLst>
        </pc:picChg>
        <pc:cxnChg chg="mod">
          <ac:chgData name="Reiji KOBAYASHI" userId="34112ac1-4c34-4e4b-972a-35b76f02b083" providerId="ADAL" clId="{2BA82729-2913-4A6A-BD60-58126162B3F2}" dt="2021-12-09T17:53:10.947" v="57" actId="14100"/>
          <ac:cxnSpMkLst>
            <pc:docMk/>
            <pc:sldMk cId="1912400941" sldId="288"/>
            <ac:cxnSpMk id="7" creationId="{5A5AA45A-542F-4611-B634-FA5B291CD8DD}"/>
          </ac:cxnSpMkLst>
        </pc:cxnChg>
      </pc:sldChg>
      <pc:sldChg chg="delSp modSp mod">
        <pc:chgData name="Reiji KOBAYASHI" userId="34112ac1-4c34-4e4b-972a-35b76f02b083" providerId="ADAL" clId="{2BA82729-2913-4A6A-BD60-58126162B3F2}" dt="2021-12-09T18:00:08.792" v="257" actId="14100"/>
        <pc:sldMkLst>
          <pc:docMk/>
          <pc:sldMk cId="3453942406" sldId="292"/>
        </pc:sldMkLst>
        <pc:spChg chg="mod">
          <ac:chgData name="Reiji KOBAYASHI" userId="34112ac1-4c34-4e4b-972a-35b76f02b083" providerId="ADAL" clId="{2BA82729-2913-4A6A-BD60-58126162B3F2}" dt="2021-12-09T17:58:27.705" v="191" actId="1036"/>
          <ac:spMkLst>
            <pc:docMk/>
            <pc:sldMk cId="3453942406" sldId="292"/>
            <ac:spMk id="9" creationId="{D54230E6-3F4F-4A1F-9BCD-5AF84A7B6488}"/>
          </ac:spMkLst>
        </pc:spChg>
        <pc:spChg chg="mod">
          <ac:chgData name="Reiji KOBAYASHI" userId="34112ac1-4c34-4e4b-972a-35b76f02b083" providerId="ADAL" clId="{2BA82729-2913-4A6A-BD60-58126162B3F2}" dt="2021-12-09T17:58:20.281" v="174" actId="1036"/>
          <ac:spMkLst>
            <pc:docMk/>
            <pc:sldMk cId="3453942406" sldId="292"/>
            <ac:spMk id="10" creationId="{4EFACDFF-B440-4855-B039-1A085353C08C}"/>
          </ac:spMkLst>
        </pc:spChg>
        <pc:spChg chg="mod">
          <ac:chgData name="Reiji KOBAYASHI" userId="34112ac1-4c34-4e4b-972a-35b76f02b083" providerId="ADAL" clId="{2BA82729-2913-4A6A-BD60-58126162B3F2}" dt="2021-12-09T18:00:08.792" v="257" actId="14100"/>
          <ac:spMkLst>
            <pc:docMk/>
            <pc:sldMk cId="3453942406" sldId="292"/>
            <ac:spMk id="12" creationId="{47E35C91-1A9F-4E68-857A-45C8BD96229B}"/>
          </ac:spMkLst>
        </pc:spChg>
        <pc:spChg chg="del">
          <ac:chgData name="Reiji KOBAYASHI" userId="34112ac1-4c34-4e4b-972a-35b76f02b083" providerId="ADAL" clId="{2BA82729-2913-4A6A-BD60-58126162B3F2}" dt="2021-12-09T17:59:03.926" v="194" actId="478"/>
          <ac:spMkLst>
            <pc:docMk/>
            <pc:sldMk cId="3453942406" sldId="292"/>
            <ac:spMk id="13" creationId="{C494F620-9EB2-43D0-9D5D-00ABC82DB74D}"/>
          </ac:spMkLst>
        </pc:spChg>
        <pc:spChg chg="del">
          <ac:chgData name="Reiji KOBAYASHI" userId="34112ac1-4c34-4e4b-972a-35b76f02b083" providerId="ADAL" clId="{2BA82729-2913-4A6A-BD60-58126162B3F2}" dt="2021-12-09T17:59:03.926" v="194" actId="478"/>
          <ac:spMkLst>
            <pc:docMk/>
            <pc:sldMk cId="3453942406" sldId="292"/>
            <ac:spMk id="14" creationId="{4FA7444A-EEFF-48E9-80E1-2EE096E8546F}"/>
          </ac:spMkLst>
        </pc:spChg>
        <pc:cxnChg chg="mod">
          <ac:chgData name="Reiji KOBAYASHI" userId="34112ac1-4c34-4e4b-972a-35b76f02b083" providerId="ADAL" clId="{2BA82729-2913-4A6A-BD60-58126162B3F2}" dt="2021-12-09T17:58:45.279" v="193" actId="14100"/>
          <ac:cxnSpMkLst>
            <pc:docMk/>
            <pc:sldMk cId="3453942406" sldId="292"/>
            <ac:cxnSpMk id="11" creationId="{ACD636AF-8164-43F4-B047-8BABCC0D7964}"/>
          </ac:cxnSpMkLst>
        </pc:cxnChg>
      </pc:sldChg>
      <pc:sldChg chg="addSp delSp modSp mod">
        <pc:chgData name="Reiji KOBAYASHI" userId="34112ac1-4c34-4e4b-972a-35b76f02b083" providerId="ADAL" clId="{2BA82729-2913-4A6A-BD60-58126162B3F2}" dt="2021-12-09T18:24:23.497" v="542" actId="1038"/>
        <pc:sldMkLst>
          <pc:docMk/>
          <pc:sldMk cId="4026671124" sldId="306"/>
        </pc:sldMkLst>
        <pc:spChg chg="add mod">
          <ac:chgData name="Reiji KOBAYASHI" userId="34112ac1-4c34-4e4b-972a-35b76f02b083" providerId="ADAL" clId="{2BA82729-2913-4A6A-BD60-58126162B3F2}" dt="2021-12-09T18:21:08.813" v="395" actId="1036"/>
          <ac:spMkLst>
            <pc:docMk/>
            <pc:sldMk cId="4026671124" sldId="306"/>
            <ac:spMk id="12" creationId="{40123837-76D0-4A65-9F26-DEB2DA0C4C41}"/>
          </ac:spMkLst>
        </pc:spChg>
        <pc:spChg chg="mod">
          <ac:chgData name="Reiji KOBAYASHI" userId="34112ac1-4c34-4e4b-972a-35b76f02b083" providerId="ADAL" clId="{2BA82729-2913-4A6A-BD60-58126162B3F2}" dt="2021-12-09T18:22:51.227" v="524" actId="20577"/>
          <ac:spMkLst>
            <pc:docMk/>
            <pc:sldMk cId="4026671124" sldId="306"/>
            <ac:spMk id="19" creationId="{EC9365F0-E782-4656-9BD9-8EFDBBD1D3CB}"/>
          </ac:spMkLst>
        </pc:spChg>
        <pc:spChg chg="mod">
          <ac:chgData name="Reiji KOBAYASHI" userId="34112ac1-4c34-4e4b-972a-35b76f02b083" providerId="ADAL" clId="{2BA82729-2913-4A6A-BD60-58126162B3F2}" dt="2021-12-09T18:18:45.086" v="279" actId="1076"/>
          <ac:spMkLst>
            <pc:docMk/>
            <pc:sldMk cId="4026671124" sldId="306"/>
            <ac:spMk id="21" creationId="{0922A50F-5CE5-477D-B68A-B12D16447139}"/>
          </ac:spMkLst>
        </pc:spChg>
        <pc:spChg chg="mod">
          <ac:chgData name="Reiji KOBAYASHI" userId="34112ac1-4c34-4e4b-972a-35b76f02b083" providerId="ADAL" clId="{2BA82729-2913-4A6A-BD60-58126162B3F2}" dt="2021-12-09T18:20:11.197" v="335" actId="1076"/>
          <ac:spMkLst>
            <pc:docMk/>
            <pc:sldMk cId="4026671124" sldId="306"/>
            <ac:spMk id="22" creationId="{98A5A8D6-9452-4595-A52F-07F8FB66E7D4}"/>
          </ac:spMkLst>
        </pc:spChg>
        <pc:spChg chg="add mod">
          <ac:chgData name="Reiji KOBAYASHI" userId="34112ac1-4c34-4e4b-972a-35b76f02b083" providerId="ADAL" clId="{2BA82729-2913-4A6A-BD60-58126162B3F2}" dt="2021-12-09T18:21:01.049" v="376" actId="1076"/>
          <ac:spMkLst>
            <pc:docMk/>
            <pc:sldMk cId="4026671124" sldId="306"/>
            <ac:spMk id="23" creationId="{20B82D06-735B-4890-BC67-D212695CB21E}"/>
          </ac:spMkLst>
        </pc:spChg>
        <pc:spChg chg="add mod">
          <ac:chgData name="Reiji KOBAYASHI" userId="34112ac1-4c34-4e4b-972a-35b76f02b083" providerId="ADAL" clId="{2BA82729-2913-4A6A-BD60-58126162B3F2}" dt="2021-12-09T18:24:23.497" v="542" actId="1038"/>
          <ac:spMkLst>
            <pc:docMk/>
            <pc:sldMk cId="4026671124" sldId="306"/>
            <ac:spMk id="27" creationId="{B3096DC5-4916-411E-88E1-DF194532CF70}"/>
          </ac:spMkLst>
        </pc:spChg>
        <pc:picChg chg="add mod ord">
          <ac:chgData name="Reiji KOBAYASHI" userId="34112ac1-4c34-4e4b-972a-35b76f02b083" providerId="ADAL" clId="{2BA82729-2913-4A6A-BD60-58126162B3F2}" dt="2021-12-09T18:18:41.547" v="278" actId="1076"/>
          <ac:picMkLst>
            <pc:docMk/>
            <pc:sldMk cId="4026671124" sldId="306"/>
            <ac:picMk id="4" creationId="{0DCC094C-EEDE-4B78-9ED6-1832895C9223}"/>
          </ac:picMkLst>
        </pc:picChg>
        <pc:picChg chg="del">
          <ac:chgData name="Reiji KOBAYASHI" userId="34112ac1-4c34-4e4b-972a-35b76f02b083" providerId="ADAL" clId="{2BA82729-2913-4A6A-BD60-58126162B3F2}" dt="2021-12-09T18:17:44.501" v="263" actId="478"/>
          <ac:picMkLst>
            <pc:docMk/>
            <pc:sldMk cId="4026671124" sldId="306"/>
            <ac:picMk id="6" creationId="{273C8ECB-F081-4DA9-B7F9-0D0448748783}"/>
          </ac:picMkLst>
        </pc:picChg>
        <pc:picChg chg="add mod">
          <ac:chgData name="Reiji KOBAYASHI" userId="34112ac1-4c34-4e4b-972a-35b76f02b083" providerId="ADAL" clId="{2BA82729-2913-4A6A-BD60-58126162B3F2}" dt="2021-12-09T18:22:02.188" v="400" actId="14100"/>
          <ac:picMkLst>
            <pc:docMk/>
            <pc:sldMk cId="4026671124" sldId="306"/>
            <ac:picMk id="24" creationId="{135086D0-B151-4F31-B93E-33929C66C9BE}"/>
          </ac:picMkLst>
        </pc:picChg>
        <pc:cxnChg chg="mod">
          <ac:chgData name="Reiji KOBAYASHI" userId="34112ac1-4c34-4e4b-972a-35b76f02b083" providerId="ADAL" clId="{2BA82729-2913-4A6A-BD60-58126162B3F2}" dt="2021-12-09T18:18:54.327" v="281" actId="14100"/>
          <ac:cxnSpMkLst>
            <pc:docMk/>
            <pc:sldMk cId="4026671124" sldId="306"/>
            <ac:cxnSpMk id="15" creationId="{E90C624B-4496-4C11-BFED-F3EE0779BCD5}"/>
          </ac:cxnSpMkLst>
        </pc:cxnChg>
        <pc:cxnChg chg="mod">
          <ac:chgData name="Reiji KOBAYASHI" userId="34112ac1-4c34-4e4b-972a-35b76f02b083" providerId="ADAL" clId="{2BA82729-2913-4A6A-BD60-58126162B3F2}" dt="2021-12-09T18:20:16.717" v="336" actId="14100"/>
          <ac:cxnSpMkLst>
            <pc:docMk/>
            <pc:sldMk cId="4026671124" sldId="306"/>
            <ac:cxnSpMk id="26" creationId="{BB39500C-12C1-4AA5-B5C0-BEC535B50B7B}"/>
          </ac:cxnSpMkLst>
        </pc:cxnChg>
      </pc:sldChg>
      <pc:sldChg chg="modSp mod">
        <pc:chgData name="Reiji KOBAYASHI" userId="34112ac1-4c34-4e4b-972a-35b76f02b083" providerId="ADAL" clId="{2BA82729-2913-4A6A-BD60-58126162B3F2}" dt="2021-12-09T17:57:41.770" v="173" actId="404"/>
        <pc:sldMkLst>
          <pc:docMk/>
          <pc:sldMk cId="1702535447" sldId="308"/>
        </pc:sldMkLst>
        <pc:spChg chg="mod">
          <ac:chgData name="Reiji KOBAYASHI" userId="34112ac1-4c34-4e4b-972a-35b76f02b083" providerId="ADAL" clId="{2BA82729-2913-4A6A-BD60-58126162B3F2}" dt="2021-12-09T17:57:41.770" v="173" actId="404"/>
          <ac:spMkLst>
            <pc:docMk/>
            <pc:sldMk cId="1702535447" sldId="308"/>
            <ac:spMk id="10" creationId="{4A4777AB-E4F5-4B42-8035-144B791A47FF}"/>
          </ac:spMkLst>
        </pc:spChg>
      </pc:sldChg>
      <pc:sldChg chg="add">
        <pc:chgData name="Reiji KOBAYASHI" userId="34112ac1-4c34-4e4b-972a-35b76f02b083" providerId="ADAL" clId="{2BA82729-2913-4A6A-BD60-58126162B3F2}" dt="2021-12-09T18:16:35.971" v="262" actId="2890"/>
        <pc:sldMkLst>
          <pc:docMk/>
          <pc:sldMk cId="375968595" sldId="309"/>
        </pc:sldMkLst>
      </pc:sldChg>
      <pc:sldChg chg="new del ord">
        <pc:chgData name="Reiji KOBAYASHI" userId="34112ac1-4c34-4e4b-972a-35b76f02b083" providerId="ADAL" clId="{2BA82729-2913-4A6A-BD60-58126162B3F2}" dt="2021-12-09T18:16:31.486" v="261" actId="47"/>
        <pc:sldMkLst>
          <pc:docMk/>
          <pc:sldMk cId="3168558559" sldId="309"/>
        </pc:sldMkLst>
      </pc:sldChg>
    </pc:docChg>
  </pc:docChgLst>
  <pc:docChgLst>
    <pc:chgData name="KOBAYASHI Reiji" userId="6a7beca970407859" providerId="LiveId" clId="{0FC803E1-C91D-4659-86D6-614972EEEC7F}"/>
    <pc:docChg chg="undo custSel addSld delSld modSld sldOrd">
      <pc:chgData name="KOBAYASHI Reiji" userId="6a7beca970407859" providerId="LiveId" clId="{0FC803E1-C91D-4659-86D6-614972EEEC7F}" dt="2021-02-14T05:07:22.829" v="3306" actId="20577"/>
      <pc:docMkLst>
        <pc:docMk/>
      </pc:docMkLst>
      <pc:sldChg chg="addSp delSp modSp mod">
        <pc:chgData name="KOBAYASHI Reiji" userId="6a7beca970407859" providerId="LiveId" clId="{0FC803E1-C91D-4659-86D6-614972EEEC7F}" dt="2021-02-14T03:39:14.280" v="1489" actId="164"/>
        <pc:sldMkLst>
          <pc:docMk/>
          <pc:sldMk cId="3960897610" sldId="264"/>
        </pc:sldMkLst>
        <pc:spChg chg="mod">
          <ac:chgData name="KOBAYASHI Reiji" userId="6a7beca970407859" providerId="LiveId" clId="{0FC803E1-C91D-4659-86D6-614972EEEC7F}" dt="2021-02-14T02:51:06.981" v="1341" actId="1076"/>
          <ac:spMkLst>
            <pc:docMk/>
            <pc:sldMk cId="3960897610" sldId="264"/>
            <ac:spMk id="12" creationId="{06FACCC8-F735-4767-A608-D0E3F22BF4D7}"/>
          </ac:spMkLst>
        </pc:spChg>
        <pc:spChg chg="mod topLvl">
          <ac:chgData name="KOBAYASHI Reiji" userId="6a7beca970407859" providerId="LiveId" clId="{0FC803E1-C91D-4659-86D6-614972EEEC7F}" dt="2021-02-14T03:39:14.280" v="1489" actId="164"/>
          <ac:spMkLst>
            <pc:docMk/>
            <pc:sldMk cId="3960897610" sldId="264"/>
            <ac:spMk id="13" creationId="{7E9C5FE7-8509-4CB7-8183-9905F784625C}"/>
          </ac:spMkLst>
        </pc:spChg>
        <pc:spChg chg="mod topLvl">
          <ac:chgData name="KOBAYASHI Reiji" userId="6a7beca970407859" providerId="LiveId" clId="{0FC803E1-C91D-4659-86D6-614972EEEC7F}" dt="2021-02-14T03:39:05.573" v="1488" actId="165"/>
          <ac:spMkLst>
            <pc:docMk/>
            <pc:sldMk cId="3960897610" sldId="264"/>
            <ac:spMk id="15" creationId="{1B56261E-070B-4562-BB9F-69642DAEB5E3}"/>
          </ac:spMkLst>
        </pc:spChg>
        <pc:spChg chg="add del mod">
          <ac:chgData name="KOBAYASHI Reiji" userId="6a7beca970407859" providerId="LiveId" clId="{0FC803E1-C91D-4659-86D6-614972EEEC7F}" dt="2021-02-14T02:39:28.621" v="1219"/>
          <ac:spMkLst>
            <pc:docMk/>
            <pc:sldMk cId="3960897610" sldId="264"/>
            <ac:spMk id="16" creationId="{A1B70BFB-8838-4D87-9B0A-F7CA9AF7A2D9}"/>
          </ac:spMkLst>
        </pc:spChg>
        <pc:spChg chg="mod topLvl">
          <ac:chgData name="KOBAYASHI Reiji" userId="6a7beca970407859" providerId="LiveId" clId="{0FC803E1-C91D-4659-86D6-614972EEEC7F}" dt="2021-02-14T03:39:14.280" v="1489" actId="164"/>
          <ac:spMkLst>
            <pc:docMk/>
            <pc:sldMk cId="3960897610" sldId="264"/>
            <ac:spMk id="21" creationId="{06BC00A6-F59B-4CA2-A8B0-03FA32BDDA72}"/>
          </ac:spMkLst>
        </pc:spChg>
        <pc:grpChg chg="add del mod">
          <ac:chgData name="KOBAYASHI Reiji" userId="6a7beca970407859" providerId="LiveId" clId="{0FC803E1-C91D-4659-86D6-614972EEEC7F}" dt="2021-02-14T03:39:05.573" v="1488" actId="165"/>
          <ac:grpSpMkLst>
            <pc:docMk/>
            <pc:sldMk cId="3960897610" sldId="264"/>
            <ac:grpSpMk id="3" creationId="{B11E9E14-E453-43A7-A0E4-48C7840A724C}"/>
          </ac:grpSpMkLst>
        </pc:grpChg>
        <pc:grpChg chg="add mod">
          <ac:chgData name="KOBAYASHI Reiji" userId="6a7beca970407859" providerId="LiveId" clId="{0FC803E1-C91D-4659-86D6-614972EEEC7F}" dt="2021-02-14T03:39:14.280" v="1489" actId="164"/>
          <ac:grpSpMkLst>
            <pc:docMk/>
            <pc:sldMk cId="3960897610" sldId="264"/>
            <ac:grpSpMk id="6" creationId="{150162C1-271D-4DCE-A512-6943A92CFDA1}"/>
          </ac:grpSpMkLst>
        </pc:grpChg>
        <pc:picChg chg="mod">
          <ac:chgData name="KOBAYASHI Reiji" userId="6a7beca970407859" providerId="LiveId" clId="{0FC803E1-C91D-4659-86D6-614972EEEC7F}" dt="2021-02-14T02:50:29.310" v="1336" actId="1038"/>
          <ac:picMkLst>
            <pc:docMk/>
            <pc:sldMk cId="3960897610" sldId="264"/>
            <ac:picMk id="4" creationId="{581C3F26-515E-433A-8277-432CCB5D0FFE}"/>
          </ac:picMkLst>
        </pc:picChg>
      </pc:sldChg>
      <pc:sldChg chg="modSp mod">
        <pc:chgData name="KOBAYASHI Reiji" userId="6a7beca970407859" providerId="LiveId" clId="{0FC803E1-C91D-4659-86D6-614972EEEC7F}" dt="2021-02-14T03:48:15.050" v="1819" actId="20577"/>
        <pc:sldMkLst>
          <pc:docMk/>
          <pc:sldMk cId="4277233714" sldId="265"/>
        </pc:sldMkLst>
        <pc:spChg chg="mod">
          <ac:chgData name="KOBAYASHI Reiji" userId="6a7beca970407859" providerId="LiveId" clId="{0FC803E1-C91D-4659-86D6-614972EEEC7F}" dt="2021-02-14T03:46:08.934" v="1721" actId="206"/>
          <ac:spMkLst>
            <pc:docMk/>
            <pc:sldMk cId="4277233714" sldId="265"/>
            <ac:spMk id="19" creationId="{66804B03-E150-48AD-9BEE-01E36775797E}"/>
          </ac:spMkLst>
        </pc:spChg>
        <pc:spChg chg="mod">
          <ac:chgData name="KOBAYASHI Reiji" userId="6a7beca970407859" providerId="LiveId" clId="{0FC803E1-C91D-4659-86D6-614972EEEC7F}" dt="2021-02-14T03:46:25.349" v="1726" actId="20577"/>
          <ac:spMkLst>
            <pc:docMk/>
            <pc:sldMk cId="4277233714" sldId="265"/>
            <ac:spMk id="21" creationId="{7E11E81A-194B-4E07-806A-F56A49DA6F21}"/>
          </ac:spMkLst>
        </pc:spChg>
        <pc:spChg chg="mod">
          <ac:chgData name="KOBAYASHI Reiji" userId="6a7beca970407859" providerId="LiveId" clId="{0FC803E1-C91D-4659-86D6-614972EEEC7F}" dt="2021-02-14T03:47:29.089" v="1762" actId="14100"/>
          <ac:spMkLst>
            <pc:docMk/>
            <pc:sldMk cId="4277233714" sldId="265"/>
            <ac:spMk id="26" creationId="{9F690DFE-DE17-4DC8-BC63-7582C2FEE861}"/>
          </ac:spMkLst>
        </pc:spChg>
        <pc:spChg chg="mod">
          <ac:chgData name="KOBAYASHI Reiji" userId="6a7beca970407859" providerId="LiveId" clId="{0FC803E1-C91D-4659-86D6-614972EEEC7F}" dt="2021-02-14T03:44:41.698" v="1668"/>
          <ac:spMkLst>
            <pc:docMk/>
            <pc:sldMk cId="4277233714" sldId="265"/>
            <ac:spMk id="29" creationId="{D6224B9D-50DE-4896-9C20-6119F4BF7642}"/>
          </ac:spMkLst>
        </pc:spChg>
        <pc:spChg chg="mod">
          <ac:chgData name="KOBAYASHI Reiji" userId="6a7beca970407859" providerId="LiveId" clId="{0FC803E1-C91D-4659-86D6-614972EEEC7F}" dt="2021-02-14T03:48:15.050" v="1819" actId="20577"/>
          <ac:spMkLst>
            <pc:docMk/>
            <pc:sldMk cId="4277233714" sldId="265"/>
            <ac:spMk id="31" creationId="{14D06F06-D001-4469-A300-670D9D6E2417}"/>
          </ac:spMkLst>
        </pc:spChg>
        <pc:spChg chg="mod">
          <ac:chgData name="KOBAYASHI Reiji" userId="6a7beca970407859" providerId="LiveId" clId="{0FC803E1-C91D-4659-86D6-614972EEEC7F}" dt="2021-02-14T03:47:54.488" v="1802" actId="14100"/>
          <ac:spMkLst>
            <pc:docMk/>
            <pc:sldMk cId="4277233714" sldId="265"/>
            <ac:spMk id="41" creationId="{6BED92F8-27C8-4A4A-AA55-E066A4097E46}"/>
          </ac:spMkLst>
        </pc:spChg>
        <pc:spChg chg="mod">
          <ac:chgData name="KOBAYASHI Reiji" userId="6a7beca970407859" providerId="LiveId" clId="{0FC803E1-C91D-4659-86D6-614972EEEC7F}" dt="2021-02-14T03:46:54.647" v="1730" actId="20577"/>
          <ac:spMkLst>
            <pc:docMk/>
            <pc:sldMk cId="4277233714" sldId="265"/>
            <ac:spMk id="60" creationId="{913313AA-C6A7-45A4-8868-6917F3BBDE8E}"/>
          </ac:spMkLst>
        </pc:spChg>
        <pc:spChg chg="mod">
          <ac:chgData name="KOBAYASHI Reiji" userId="6a7beca970407859" providerId="LiveId" clId="{0FC803E1-C91D-4659-86D6-614972EEEC7F}" dt="2021-02-14T03:48:04.300" v="1809" actId="1038"/>
          <ac:spMkLst>
            <pc:docMk/>
            <pc:sldMk cId="4277233714" sldId="265"/>
            <ac:spMk id="61" creationId="{ACE904B3-E49A-41F0-8BB9-E8255591585E}"/>
          </ac:spMkLst>
        </pc:spChg>
        <pc:spChg chg="mod">
          <ac:chgData name="KOBAYASHI Reiji" userId="6a7beca970407859" providerId="LiveId" clId="{0FC803E1-C91D-4659-86D6-614972EEEC7F}" dt="2021-02-14T03:46:34.861" v="1727" actId="1076"/>
          <ac:spMkLst>
            <pc:docMk/>
            <pc:sldMk cId="4277233714" sldId="265"/>
            <ac:spMk id="62" creationId="{B407A5E5-D709-43B0-B548-10AE0CCF7FC7}"/>
          </ac:spMkLst>
        </pc:spChg>
        <pc:picChg chg="mod">
          <ac:chgData name="KOBAYASHI Reiji" userId="6a7beca970407859" providerId="LiveId" clId="{0FC803E1-C91D-4659-86D6-614972EEEC7F}" dt="2021-02-14T03:44:20.483" v="1666" actId="14826"/>
          <ac:picMkLst>
            <pc:docMk/>
            <pc:sldMk cId="4277233714" sldId="265"/>
            <ac:picMk id="10" creationId="{E40005B8-F490-4AE7-971F-C9A4F8658157}"/>
          </ac:picMkLst>
        </pc:picChg>
        <pc:cxnChg chg="mod">
          <ac:chgData name="KOBAYASHI Reiji" userId="6a7beca970407859" providerId="LiveId" clId="{0FC803E1-C91D-4659-86D6-614972EEEC7F}" dt="2021-02-14T03:45:10.558" v="1692" actId="688"/>
          <ac:cxnSpMkLst>
            <pc:docMk/>
            <pc:sldMk cId="4277233714" sldId="265"/>
            <ac:cxnSpMk id="14" creationId="{FD495AC2-7A7B-425A-BC84-A538457DC7FC}"/>
          </ac:cxnSpMkLst>
        </pc:cxnChg>
        <pc:cxnChg chg="mod">
          <ac:chgData name="KOBAYASHI Reiji" userId="6a7beca970407859" providerId="LiveId" clId="{0FC803E1-C91D-4659-86D6-614972EEEC7F}" dt="2021-02-14T03:47:22.890" v="1761" actId="1037"/>
          <ac:cxnSpMkLst>
            <pc:docMk/>
            <pc:sldMk cId="4277233714" sldId="265"/>
            <ac:cxnSpMk id="25" creationId="{0C7404C3-D543-4420-B91C-88C9778D01F2}"/>
          </ac:cxnSpMkLst>
        </pc:cxnChg>
        <pc:cxnChg chg="mod">
          <ac:chgData name="KOBAYASHI Reiji" userId="6a7beca970407859" providerId="LiveId" clId="{0FC803E1-C91D-4659-86D6-614972EEEC7F}" dt="2021-02-14T03:47:47.364" v="1801" actId="1038"/>
          <ac:cxnSpMkLst>
            <pc:docMk/>
            <pc:sldMk cId="4277233714" sldId="265"/>
            <ac:cxnSpMk id="57" creationId="{3E347D57-95B3-4006-A768-56D12981CEEF}"/>
          </ac:cxnSpMkLst>
        </pc:cxnChg>
        <pc:cxnChg chg="mod">
          <ac:chgData name="KOBAYASHI Reiji" userId="6a7beca970407859" providerId="LiveId" clId="{0FC803E1-C91D-4659-86D6-614972EEEC7F}" dt="2021-02-14T03:46:37.730" v="1728" actId="14100"/>
          <ac:cxnSpMkLst>
            <pc:docMk/>
            <pc:sldMk cId="4277233714" sldId="265"/>
            <ac:cxnSpMk id="59" creationId="{9C81CA89-09A0-47E4-9547-18625F28E748}"/>
          </ac:cxnSpMkLst>
        </pc:cxnChg>
      </pc:sldChg>
      <pc:sldChg chg="addSp delSp modSp mod">
        <pc:chgData name="KOBAYASHI Reiji" userId="6a7beca970407859" providerId="LiveId" clId="{0FC803E1-C91D-4659-86D6-614972EEEC7F}" dt="2021-02-14T02:01:34.911" v="387" actId="14100"/>
        <pc:sldMkLst>
          <pc:docMk/>
          <pc:sldMk cId="749193719" sldId="273"/>
        </pc:sldMkLst>
        <pc:spChg chg="del">
          <ac:chgData name="KOBAYASHI Reiji" userId="6a7beca970407859" providerId="LiveId" clId="{0FC803E1-C91D-4659-86D6-614972EEEC7F}" dt="2021-02-14T01:58:21.177" v="366" actId="478"/>
          <ac:spMkLst>
            <pc:docMk/>
            <pc:sldMk cId="749193719" sldId="273"/>
            <ac:spMk id="9" creationId="{C5FC6712-C9C6-4586-B79B-D626B7173165}"/>
          </ac:spMkLst>
        </pc:spChg>
        <pc:spChg chg="del">
          <ac:chgData name="KOBAYASHI Reiji" userId="6a7beca970407859" providerId="LiveId" clId="{0FC803E1-C91D-4659-86D6-614972EEEC7F}" dt="2021-02-14T01:58:21.177" v="366" actId="478"/>
          <ac:spMkLst>
            <pc:docMk/>
            <pc:sldMk cId="749193719" sldId="273"/>
            <ac:spMk id="10" creationId="{BDE8629D-6E15-4DED-B630-FABA29B98BE2}"/>
          </ac:spMkLst>
        </pc:spChg>
        <pc:spChg chg="del">
          <ac:chgData name="KOBAYASHI Reiji" userId="6a7beca970407859" providerId="LiveId" clId="{0FC803E1-C91D-4659-86D6-614972EEEC7F}" dt="2021-02-14T01:58:11.426" v="365" actId="478"/>
          <ac:spMkLst>
            <pc:docMk/>
            <pc:sldMk cId="749193719" sldId="273"/>
            <ac:spMk id="12" creationId="{31358687-675D-4958-8C80-95F540CEE6EC}"/>
          </ac:spMkLst>
        </pc:spChg>
        <pc:spChg chg="del">
          <ac:chgData name="KOBAYASHI Reiji" userId="6a7beca970407859" providerId="LiveId" clId="{0FC803E1-C91D-4659-86D6-614972EEEC7F}" dt="2021-02-14T01:58:21.177" v="366" actId="478"/>
          <ac:spMkLst>
            <pc:docMk/>
            <pc:sldMk cId="749193719" sldId="273"/>
            <ac:spMk id="13" creationId="{251C8B60-0D28-452E-B0F1-21D51661081A}"/>
          </ac:spMkLst>
        </pc:spChg>
        <pc:spChg chg="del">
          <ac:chgData name="KOBAYASHI Reiji" userId="6a7beca970407859" providerId="LiveId" clId="{0FC803E1-C91D-4659-86D6-614972EEEC7F}" dt="2021-02-14T01:58:21.177" v="366" actId="478"/>
          <ac:spMkLst>
            <pc:docMk/>
            <pc:sldMk cId="749193719" sldId="273"/>
            <ac:spMk id="15" creationId="{A228AFB2-EFB9-4D50-A930-C5A440FFD9E3}"/>
          </ac:spMkLst>
        </pc:spChg>
        <pc:spChg chg="add mod">
          <ac:chgData name="KOBAYASHI Reiji" userId="6a7beca970407859" providerId="LiveId" clId="{0FC803E1-C91D-4659-86D6-614972EEEC7F}" dt="2021-02-14T02:00:30.603" v="376" actId="1076"/>
          <ac:spMkLst>
            <pc:docMk/>
            <pc:sldMk cId="749193719" sldId="273"/>
            <ac:spMk id="17" creationId="{0CA85644-A14B-4D15-8999-31297DE7C82C}"/>
          </ac:spMkLst>
        </pc:spChg>
        <pc:spChg chg="del">
          <ac:chgData name="KOBAYASHI Reiji" userId="6a7beca970407859" providerId="LiveId" clId="{0FC803E1-C91D-4659-86D6-614972EEEC7F}" dt="2021-02-14T01:58:21.177" v="366" actId="478"/>
          <ac:spMkLst>
            <pc:docMk/>
            <pc:sldMk cId="749193719" sldId="273"/>
            <ac:spMk id="18" creationId="{5E1A2795-708C-4B8D-8487-FF12FEE184A3}"/>
          </ac:spMkLst>
        </pc:spChg>
        <pc:spChg chg="del">
          <ac:chgData name="KOBAYASHI Reiji" userId="6a7beca970407859" providerId="LiveId" clId="{0FC803E1-C91D-4659-86D6-614972EEEC7F}" dt="2021-02-14T01:58:21.177" v="366" actId="478"/>
          <ac:spMkLst>
            <pc:docMk/>
            <pc:sldMk cId="749193719" sldId="273"/>
            <ac:spMk id="19" creationId="{12C3D7F3-C1CC-4526-BA03-3A0C8FB8BAF6}"/>
          </ac:spMkLst>
        </pc:spChg>
        <pc:spChg chg="add mod">
          <ac:chgData name="KOBAYASHI Reiji" userId="6a7beca970407859" providerId="LiveId" clId="{0FC803E1-C91D-4659-86D6-614972EEEC7F}" dt="2021-02-14T02:01:22.118" v="384" actId="1076"/>
          <ac:spMkLst>
            <pc:docMk/>
            <pc:sldMk cId="749193719" sldId="273"/>
            <ac:spMk id="21" creationId="{C318DD3A-7F78-4D01-8939-C1DAF9B85C53}"/>
          </ac:spMkLst>
        </pc:spChg>
        <pc:picChg chg="del">
          <ac:chgData name="KOBAYASHI Reiji" userId="6a7beca970407859" providerId="LiveId" clId="{0FC803E1-C91D-4659-86D6-614972EEEC7F}" dt="2021-02-14T01:58:21.177" v="366" actId="478"/>
          <ac:picMkLst>
            <pc:docMk/>
            <pc:sldMk cId="749193719" sldId="273"/>
            <ac:picMk id="4" creationId="{D0A9D60D-C2ED-4653-B34D-CD1682B5BE05}"/>
          </ac:picMkLst>
        </pc:picChg>
        <pc:picChg chg="add mod ord">
          <ac:chgData name="KOBAYASHI Reiji" userId="6a7beca970407859" providerId="LiveId" clId="{0FC803E1-C91D-4659-86D6-614972EEEC7F}" dt="2021-02-14T02:01:15.458" v="383" actId="1076"/>
          <ac:picMkLst>
            <pc:docMk/>
            <pc:sldMk cId="749193719" sldId="273"/>
            <ac:picMk id="5" creationId="{D3688219-5320-480C-A40C-1F6C53A44B22}"/>
          </ac:picMkLst>
        </pc:picChg>
        <pc:cxnChg chg="del mod">
          <ac:chgData name="KOBAYASHI Reiji" userId="6a7beca970407859" providerId="LiveId" clId="{0FC803E1-C91D-4659-86D6-614972EEEC7F}" dt="2021-02-14T01:58:21.177" v="366" actId="478"/>
          <ac:cxnSpMkLst>
            <pc:docMk/>
            <pc:sldMk cId="749193719" sldId="273"/>
            <ac:cxnSpMk id="20" creationId="{BA654E1F-BEE7-4E17-B756-3BC4695689FA}"/>
          </ac:cxnSpMkLst>
        </pc:cxnChg>
        <pc:cxnChg chg="add mod">
          <ac:chgData name="KOBAYASHI Reiji" userId="6a7beca970407859" providerId="LiveId" clId="{0FC803E1-C91D-4659-86D6-614972EEEC7F}" dt="2021-02-14T02:01:34.911" v="387" actId="14100"/>
          <ac:cxnSpMkLst>
            <pc:docMk/>
            <pc:sldMk cId="749193719" sldId="273"/>
            <ac:cxnSpMk id="22" creationId="{500E7990-F4E8-41E4-B9D3-6D607F94B193}"/>
          </ac:cxnSpMkLst>
        </pc:cxnChg>
      </pc:sldChg>
      <pc:sldChg chg="addSp delSp modSp mod">
        <pc:chgData name="KOBAYASHI Reiji" userId="6a7beca970407859" providerId="LiveId" clId="{0FC803E1-C91D-4659-86D6-614972EEEC7F}" dt="2021-02-14T03:44:34.835" v="1667"/>
        <pc:sldMkLst>
          <pc:docMk/>
          <pc:sldMk cId="4253402532" sldId="283"/>
        </pc:sldMkLst>
        <pc:spChg chg="mod">
          <ac:chgData name="KOBAYASHI Reiji" userId="6a7beca970407859" providerId="LiveId" clId="{0FC803E1-C91D-4659-86D6-614972EEEC7F}" dt="2021-02-14T03:43:52.222" v="1665" actId="20577"/>
          <ac:spMkLst>
            <pc:docMk/>
            <pc:sldMk cId="4253402532" sldId="283"/>
            <ac:spMk id="6" creationId="{5F598FEC-6AD4-4849-AF14-152F878F3C86}"/>
          </ac:spMkLst>
        </pc:spChg>
        <pc:spChg chg="mod topLvl">
          <ac:chgData name="KOBAYASHI Reiji" userId="6a7beca970407859" providerId="LiveId" clId="{0FC803E1-C91D-4659-86D6-614972EEEC7F}" dt="2021-02-14T03:35:39.273" v="1443" actId="206"/>
          <ac:spMkLst>
            <pc:docMk/>
            <pc:sldMk cId="4253402532" sldId="283"/>
            <ac:spMk id="19" creationId="{66804B03-E150-48AD-9BEE-01E36775797E}"/>
          </ac:spMkLst>
        </pc:spChg>
        <pc:spChg chg="mod">
          <ac:chgData name="KOBAYASHI Reiji" userId="6a7beca970407859" providerId="LiveId" clId="{0FC803E1-C91D-4659-86D6-614972EEEC7F}" dt="2021-02-14T03:34:20.812" v="1432" actId="20577"/>
          <ac:spMkLst>
            <pc:docMk/>
            <pc:sldMk cId="4253402532" sldId="283"/>
            <ac:spMk id="21" creationId="{7E11E81A-194B-4E07-806A-F56A49DA6F21}"/>
          </ac:spMkLst>
        </pc:spChg>
        <pc:spChg chg="mod">
          <ac:chgData name="KOBAYASHI Reiji" userId="6a7beca970407859" providerId="LiveId" clId="{0FC803E1-C91D-4659-86D6-614972EEEC7F}" dt="2021-02-14T03:44:34.835" v="1667"/>
          <ac:spMkLst>
            <pc:docMk/>
            <pc:sldMk cId="4253402532" sldId="283"/>
            <ac:spMk id="28" creationId="{B5F610A6-91C3-4AAC-860E-DA46F06E6BF6}"/>
          </ac:spMkLst>
        </pc:spChg>
        <pc:spChg chg="mod">
          <ac:chgData name="KOBAYASHI Reiji" userId="6a7beca970407859" providerId="LiveId" clId="{0FC803E1-C91D-4659-86D6-614972EEEC7F}" dt="2021-02-14T03:36:31.718" v="1448" actId="14100"/>
          <ac:spMkLst>
            <pc:docMk/>
            <pc:sldMk cId="4253402532" sldId="283"/>
            <ac:spMk id="38" creationId="{0CD35D21-C3ED-4B8B-AE3A-57932DD3B3D6}"/>
          </ac:spMkLst>
        </pc:spChg>
        <pc:spChg chg="mod">
          <ac:chgData name="KOBAYASHI Reiji" userId="6a7beca970407859" providerId="LiveId" clId="{0FC803E1-C91D-4659-86D6-614972EEEC7F}" dt="2021-02-14T03:35:53.586" v="1445" actId="20577"/>
          <ac:spMkLst>
            <pc:docMk/>
            <pc:sldMk cId="4253402532" sldId="283"/>
            <ac:spMk id="39" creationId="{6652D95C-E0A2-471B-9A2A-E878A55B8C57}"/>
          </ac:spMkLst>
        </pc:spChg>
        <pc:spChg chg="mod">
          <ac:chgData name="KOBAYASHI Reiji" userId="6a7beca970407859" providerId="LiveId" clId="{0FC803E1-C91D-4659-86D6-614972EEEC7F}" dt="2021-02-14T03:37:31.699" v="1461" actId="14100"/>
          <ac:spMkLst>
            <pc:docMk/>
            <pc:sldMk cId="4253402532" sldId="283"/>
            <ac:spMk id="41" creationId="{6BED92F8-27C8-4A4A-AA55-E066A4097E46}"/>
          </ac:spMkLst>
        </pc:spChg>
        <pc:spChg chg="mod">
          <ac:chgData name="KOBAYASHI Reiji" userId="6a7beca970407859" providerId="LiveId" clId="{0FC803E1-C91D-4659-86D6-614972EEEC7F}" dt="2021-02-14T03:36:50.515" v="1456" actId="1076"/>
          <ac:spMkLst>
            <pc:docMk/>
            <pc:sldMk cId="4253402532" sldId="283"/>
            <ac:spMk id="61" creationId="{ACE904B3-E49A-41F0-8BB9-E8255591585E}"/>
          </ac:spMkLst>
        </pc:spChg>
        <pc:grpChg chg="add del mod">
          <ac:chgData name="KOBAYASHI Reiji" userId="6a7beca970407859" providerId="LiveId" clId="{0FC803E1-C91D-4659-86D6-614972EEEC7F}" dt="2021-02-14T03:33:52.118" v="1430" actId="165"/>
          <ac:grpSpMkLst>
            <pc:docMk/>
            <pc:sldMk cId="4253402532" sldId="283"/>
            <ac:grpSpMk id="3" creationId="{643FFE1F-EA2B-4BDF-AF34-9773B2798BED}"/>
          </ac:grpSpMkLst>
        </pc:grpChg>
        <pc:picChg chg="mod">
          <ac:chgData name="KOBAYASHI Reiji" userId="6a7beca970407859" providerId="LiveId" clId="{0FC803E1-C91D-4659-86D6-614972EEEC7F}" dt="2021-02-14T03:32:56.275" v="1414" actId="14826"/>
          <ac:picMkLst>
            <pc:docMk/>
            <pc:sldMk cId="4253402532" sldId="283"/>
            <ac:picMk id="10" creationId="{E40005B8-F490-4AE7-971F-C9A4F8658157}"/>
          </ac:picMkLst>
        </pc:picChg>
        <pc:cxnChg chg="mod topLvl">
          <ac:chgData name="KOBAYASHI Reiji" userId="6a7beca970407859" providerId="LiveId" clId="{0FC803E1-C91D-4659-86D6-614972EEEC7F}" dt="2021-02-14T03:33:52.118" v="1430" actId="165"/>
          <ac:cxnSpMkLst>
            <pc:docMk/>
            <pc:sldMk cId="4253402532" sldId="283"/>
            <ac:cxnSpMk id="14" creationId="{FD495AC2-7A7B-425A-BC84-A538457DC7FC}"/>
          </ac:cxnSpMkLst>
        </pc:cxnChg>
        <pc:cxnChg chg="mod">
          <ac:chgData name="KOBAYASHI Reiji" userId="6a7beca970407859" providerId="LiveId" clId="{0FC803E1-C91D-4659-86D6-614972EEEC7F}" dt="2021-02-14T03:37:25.965" v="1460" actId="1076"/>
          <ac:cxnSpMkLst>
            <pc:docMk/>
            <pc:sldMk cId="4253402532" sldId="283"/>
            <ac:cxnSpMk id="34" creationId="{4C6F3868-BA5A-4F57-9601-482BAAFBABA5}"/>
          </ac:cxnSpMkLst>
        </pc:cxnChg>
        <pc:cxnChg chg="mod">
          <ac:chgData name="KOBAYASHI Reiji" userId="6a7beca970407859" providerId="LiveId" clId="{0FC803E1-C91D-4659-86D6-614972EEEC7F}" dt="2021-02-14T03:36:17.932" v="1447" actId="1076"/>
          <ac:cxnSpMkLst>
            <pc:docMk/>
            <pc:sldMk cId="4253402532" sldId="283"/>
            <ac:cxnSpMk id="35" creationId="{1A9E3C68-5AA1-4899-8BAF-0F6AB6D9B471}"/>
          </ac:cxnSpMkLst>
        </pc:cxnChg>
        <pc:cxnChg chg="mod">
          <ac:chgData name="KOBAYASHI Reiji" userId="6a7beca970407859" providerId="LiveId" clId="{0FC803E1-C91D-4659-86D6-614972EEEC7F}" dt="2021-02-14T03:35:39.273" v="1443" actId="206"/>
          <ac:cxnSpMkLst>
            <pc:docMk/>
            <pc:sldMk cId="4253402532" sldId="283"/>
            <ac:cxnSpMk id="59" creationId="{9C81CA89-09A0-47E4-9547-18625F28E748}"/>
          </ac:cxnSpMkLst>
        </pc:cxnChg>
      </pc:sldChg>
      <pc:sldChg chg="addSp delSp modSp mod">
        <pc:chgData name="KOBAYASHI Reiji" userId="6a7beca970407859" providerId="LiveId" clId="{0FC803E1-C91D-4659-86D6-614972EEEC7F}" dt="2021-02-14T02:37:56.314" v="1213" actId="20577"/>
        <pc:sldMkLst>
          <pc:docMk/>
          <pc:sldMk cId="1912400941" sldId="288"/>
        </pc:sldMkLst>
        <pc:spChg chg="mod">
          <ac:chgData name="KOBAYASHI Reiji" userId="6a7beca970407859" providerId="LiveId" clId="{0FC803E1-C91D-4659-86D6-614972EEEC7F}" dt="2021-02-14T01:36:05.416" v="22"/>
          <ac:spMkLst>
            <pc:docMk/>
            <pc:sldMk cId="1912400941" sldId="288"/>
            <ac:spMk id="2" creationId="{D510C2A5-2D92-4935-86F7-261740E39F25}"/>
          </ac:spMkLst>
        </pc:spChg>
        <pc:spChg chg="mod">
          <ac:chgData name="KOBAYASHI Reiji" userId="6a7beca970407859" providerId="LiveId" clId="{0FC803E1-C91D-4659-86D6-614972EEEC7F}" dt="2021-02-14T01:48:27.115" v="110" actId="27636"/>
          <ac:spMkLst>
            <pc:docMk/>
            <pc:sldMk cId="1912400941" sldId="288"/>
            <ac:spMk id="9" creationId="{06FCF526-1FC7-4351-9B12-40AB36D29B42}"/>
          </ac:spMkLst>
        </pc:spChg>
        <pc:spChg chg="mod">
          <ac:chgData name="KOBAYASHI Reiji" userId="6a7beca970407859" providerId="LiveId" clId="{0FC803E1-C91D-4659-86D6-614972EEEC7F}" dt="2021-02-14T01:51:10.555" v="184" actId="1076"/>
          <ac:spMkLst>
            <pc:docMk/>
            <pc:sldMk cId="1912400941" sldId="288"/>
            <ac:spMk id="12" creationId="{205185AE-C68D-494B-8B9E-D27935B349AF}"/>
          </ac:spMkLst>
        </pc:spChg>
        <pc:spChg chg="mod">
          <ac:chgData name="KOBAYASHI Reiji" userId="6a7beca970407859" providerId="LiveId" clId="{0FC803E1-C91D-4659-86D6-614972EEEC7F}" dt="2021-02-14T02:37:56.314" v="1213" actId="20577"/>
          <ac:spMkLst>
            <pc:docMk/>
            <pc:sldMk cId="1912400941" sldId="288"/>
            <ac:spMk id="16" creationId="{9ED92C14-DBB9-4B05-828F-A257864F3363}"/>
          </ac:spMkLst>
        </pc:spChg>
        <pc:spChg chg="mod">
          <ac:chgData name="KOBAYASHI Reiji" userId="6a7beca970407859" providerId="LiveId" clId="{0FC803E1-C91D-4659-86D6-614972EEEC7F}" dt="2021-02-14T01:51:17.341" v="186" actId="1076"/>
          <ac:spMkLst>
            <pc:docMk/>
            <pc:sldMk cId="1912400941" sldId="288"/>
            <ac:spMk id="20" creationId="{A3D9724C-DACF-46A1-AD1F-E8053AB05601}"/>
          </ac:spMkLst>
        </pc:spChg>
        <pc:spChg chg="add mod">
          <ac:chgData name="KOBAYASHI Reiji" userId="6a7beca970407859" providerId="LiveId" clId="{0FC803E1-C91D-4659-86D6-614972EEEC7F}" dt="2021-02-14T01:51:03.054" v="182" actId="1076"/>
          <ac:spMkLst>
            <pc:docMk/>
            <pc:sldMk cId="1912400941" sldId="288"/>
            <ac:spMk id="22" creationId="{5F61FF7C-BD36-4ECD-BC99-88EC83228EB2}"/>
          </ac:spMkLst>
        </pc:spChg>
        <pc:spChg chg="mod">
          <ac:chgData name="KOBAYASHI Reiji" userId="6a7beca970407859" providerId="LiveId" clId="{0FC803E1-C91D-4659-86D6-614972EEEC7F}" dt="2021-02-14T01:51:24.263" v="188" actId="1076"/>
          <ac:spMkLst>
            <pc:docMk/>
            <pc:sldMk cId="1912400941" sldId="288"/>
            <ac:spMk id="23" creationId="{6E95F953-084E-4C50-989A-0BDA22CADC04}"/>
          </ac:spMkLst>
        </pc:spChg>
        <pc:spChg chg="add mod">
          <ac:chgData name="KOBAYASHI Reiji" userId="6a7beca970407859" providerId="LiveId" clId="{0FC803E1-C91D-4659-86D6-614972EEEC7F}" dt="2021-02-14T01:52:02.141" v="210" actId="1038"/>
          <ac:spMkLst>
            <pc:docMk/>
            <pc:sldMk cId="1912400941" sldId="288"/>
            <ac:spMk id="29" creationId="{ABAD6DA9-AB06-4A1E-BA9D-EAF0AE070006}"/>
          </ac:spMkLst>
        </pc:spChg>
        <pc:picChg chg="add mod ord">
          <ac:chgData name="KOBAYASHI Reiji" userId="6a7beca970407859" providerId="LiveId" clId="{0FC803E1-C91D-4659-86D6-614972EEEC7F}" dt="2021-02-14T01:46:37.396" v="94" actId="167"/>
          <ac:picMkLst>
            <pc:docMk/>
            <pc:sldMk cId="1912400941" sldId="288"/>
            <ac:picMk id="4" creationId="{CE8F177F-0EBC-4F27-86F2-9C0B27BF43C1}"/>
          </ac:picMkLst>
        </pc:picChg>
        <pc:picChg chg="del">
          <ac:chgData name="KOBAYASHI Reiji" userId="6a7beca970407859" providerId="LiveId" clId="{0FC803E1-C91D-4659-86D6-614972EEEC7F}" dt="2021-02-14T01:46:10.586" v="89" actId="478"/>
          <ac:picMkLst>
            <pc:docMk/>
            <pc:sldMk cId="1912400941" sldId="288"/>
            <ac:picMk id="8" creationId="{7E12F04E-39A5-4B3E-AB97-3164C2DADD15}"/>
          </ac:picMkLst>
        </pc:picChg>
        <pc:picChg chg="del">
          <ac:chgData name="KOBAYASHI Reiji" userId="6a7beca970407859" providerId="LiveId" clId="{0FC803E1-C91D-4659-86D6-614972EEEC7F}" dt="2021-02-14T01:46:06.024" v="88" actId="478"/>
          <ac:picMkLst>
            <pc:docMk/>
            <pc:sldMk cId="1912400941" sldId="288"/>
            <ac:picMk id="27" creationId="{751A1B7C-EE01-434B-913A-EC55F3644308}"/>
          </ac:picMkLst>
        </pc:picChg>
        <pc:picChg chg="del">
          <ac:chgData name="KOBAYASHI Reiji" userId="6a7beca970407859" providerId="LiveId" clId="{0FC803E1-C91D-4659-86D6-614972EEEC7F}" dt="2021-02-14T01:46:03.926" v="87" actId="478"/>
          <ac:picMkLst>
            <pc:docMk/>
            <pc:sldMk cId="1912400941" sldId="288"/>
            <ac:picMk id="28" creationId="{170B5B8E-4404-4B24-9514-C063EFA77F0D}"/>
          </ac:picMkLst>
        </pc:picChg>
        <pc:cxnChg chg="mod">
          <ac:chgData name="KOBAYASHI Reiji" userId="6a7beca970407859" providerId="LiveId" clId="{0FC803E1-C91D-4659-86D6-614972EEEC7F}" dt="2021-02-14T01:51:13.176" v="185" actId="14100"/>
          <ac:cxnSpMkLst>
            <pc:docMk/>
            <pc:sldMk cId="1912400941" sldId="288"/>
            <ac:cxnSpMk id="13" creationId="{DC5262A7-DD29-4A50-83D1-B4027C23DEE5}"/>
          </ac:cxnSpMkLst>
        </pc:cxnChg>
        <pc:cxnChg chg="mod">
          <ac:chgData name="KOBAYASHI Reiji" userId="6a7beca970407859" providerId="LiveId" clId="{0FC803E1-C91D-4659-86D6-614972EEEC7F}" dt="2021-02-14T01:51:20.693" v="187" actId="14100"/>
          <ac:cxnSpMkLst>
            <pc:docMk/>
            <pc:sldMk cId="1912400941" sldId="288"/>
            <ac:cxnSpMk id="18" creationId="{DA4CA589-8D86-41A7-AC7C-D9C978669486}"/>
          </ac:cxnSpMkLst>
        </pc:cxnChg>
        <pc:cxnChg chg="add mod">
          <ac:chgData name="KOBAYASHI Reiji" userId="6a7beca970407859" providerId="LiveId" clId="{0FC803E1-C91D-4659-86D6-614972EEEC7F}" dt="2021-02-14T01:51:05.742" v="183" actId="14100"/>
          <ac:cxnSpMkLst>
            <pc:docMk/>
            <pc:sldMk cId="1912400941" sldId="288"/>
            <ac:cxnSpMk id="19" creationId="{92229930-76E7-438C-A753-8B62B7F79635}"/>
          </ac:cxnSpMkLst>
        </pc:cxnChg>
        <pc:cxnChg chg="mod">
          <ac:chgData name="KOBAYASHI Reiji" userId="6a7beca970407859" providerId="LiveId" clId="{0FC803E1-C91D-4659-86D6-614972EEEC7F}" dt="2021-02-14T01:51:26.499" v="189" actId="14100"/>
          <ac:cxnSpMkLst>
            <pc:docMk/>
            <pc:sldMk cId="1912400941" sldId="288"/>
            <ac:cxnSpMk id="21" creationId="{5F6046A1-C2B3-48F5-8595-5507F6BDA131}"/>
          </ac:cxnSpMkLst>
        </pc:cxnChg>
      </pc:sldChg>
      <pc:sldChg chg="modSp mod">
        <pc:chgData name="KOBAYASHI Reiji" userId="6a7beca970407859" providerId="LiveId" clId="{0FC803E1-C91D-4659-86D6-614972EEEC7F}" dt="2021-02-14T01:57:48.680" v="364" actId="20577"/>
        <pc:sldMkLst>
          <pc:docMk/>
          <pc:sldMk cId="1255591680" sldId="289"/>
        </pc:sldMkLst>
        <pc:spChg chg="mod">
          <ac:chgData name="KOBAYASHI Reiji" userId="6a7beca970407859" providerId="LiveId" clId="{0FC803E1-C91D-4659-86D6-614972EEEC7F}" dt="2021-02-14T01:57:48.680" v="364" actId="20577"/>
          <ac:spMkLst>
            <pc:docMk/>
            <pc:sldMk cId="1255591680" sldId="289"/>
            <ac:spMk id="8" creationId="{E33646B1-CFE5-4EC0-ADF4-753A9BE15706}"/>
          </ac:spMkLst>
        </pc:spChg>
        <pc:spChg chg="mod">
          <ac:chgData name="KOBAYASHI Reiji" userId="6a7beca970407859" providerId="LiveId" clId="{0FC803E1-C91D-4659-86D6-614972EEEC7F}" dt="2021-02-14T01:57:26.262" v="328" actId="1036"/>
          <ac:spMkLst>
            <pc:docMk/>
            <pc:sldMk cId="1255591680" sldId="289"/>
            <ac:spMk id="9" creationId="{A5BC2656-84DA-40B7-A946-DAAC15BEE7C4}"/>
          </ac:spMkLst>
        </pc:spChg>
        <pc:spChg chg="mod">
          <ac:chgData name="KOBAYASHI Reiji" userId="6a7beca970407859" providerId="LiveId" clId="{0FC803E1-C91D-4659-86D6-614972EEEC7F}" dt="2021-02-14T01:56:53.977" v="269"/>
          <ac:spMkLst>
            <pc:docMk/>
            <pc:sldMk cId="1255591680" sldId="289"/>
            <ac:spMk id="10" creationId="{58CC2627-E4C3-4F35-93C0-28472298117C}"/>
          </ac:spMkLst>
        </pc:spChg>
        <pc:spChg chg="mod">
          <ac:chgData name="KOBAYASHI Reiji" userId="6a7beca970407859" providerId="LiveId" clId="{0FC803E1-C91D-4659-86D6-614972EEEC7F}" dt="2021-02-14T01:57:13.747" v="314" actId="1036"/>
          <ac:spMkLst>
            <pc:docMk/>
            <pc:sldMk cId="1255591680" sldId="289"/>
            <ac:spMk id="12" creationId="{E31F9B64-70DE-418F-9AA2-0908DE9779C7}"/>
          </ac:spMkLst>
        </pc:spChg>
        <pc:picChg chg="mod">
          <ac:chgData name="KOBAYASHI Reiji" userId="6a7beca970407859" providerId="LiveId" clId="{0FC803E1-C91D-4659-86D6-614972EEEC7F}" dt="2021-02-14T01:54:51.655" v="211" actId="14826"/>
          <ac:picMkLst>
            <pc:docMk/>
            <pc:sldMk cId="1255591680" sldId="289"/>
            <ac:picMk id="3" creationId="{B615B947-B489-4FA7-9239-82B954559FE8}"/>
          </ac:picMkLst>
        </pc:picChg>
        <pc:picChg chg="mod">
          <ac:chgData name="KOBAYASHI Reiji" userId="6a7beca970407859" providerId="LiveId" clId="{0FC803E1-C91D-4659-86D6-614972EEEC7F}" dt="2021-02-14T01:57:09.418" v="308" actId="1036"/>
          <ac:picMkLst>
            <pc:docMk/>
            <pc:sldMk cId="1255591680" sldId="289"/>
            <ac:picMk id="4" creationId="{F40687F5-AAD2-424C-B635-4F27A20E577F}"/>
          </ac:picMkLst>
        </pc:picChg>
      </pc:sldChg>
      <pc:sldChg chg="modSp mod">
        <pc:chgData name="KOBAYASHI Reiji" userId="6a7beca970407859" providerId="LiveId" clId="{0FC803E1-C91D-4659-86D6-614972EEEC7F}" dt="2021-02-14T02:37:37.320" v="1210" actId="20577"/>
        <pc:sldMkLst>
          <pc:docMk/>
          <pc:sldMk cId="3453942406" sldId="292"/>
        </pc:sldMkLst>
        <pc:spChg chg="mod">
          <ac:chgData name="KOBAYASHI Reiji" userId="6a7beca970407859" providerId="LiveId" clId="{0FC803E1-C91D-4659-86D6-614972EEEC7F}" dt="2021-02-14T02:02:33.447" v="433" actId="1038"/>
          <ac:spMkLst>
            <pc:docMk/>
            <pc:sldMk cId="3453942406" sldId="292"/>
            <ac:spMk id="8" creationId="{B9471652-8DAE-4A0B-87C1-CFC3E6C5ABA8}"/>
          </ac:spMkLst>
        </pc:spChg>
        <pc:spChg chg="mod">
          <ac:chgData name="KOBAYASHI Reiji" userId="6a7beca970407859" providerId="LiveId" clId="{0FC803E1-C91D-4659-86D6-614972EEEC7F}" dt="2021-02-14T02:02:33.447" v="433" actId="1038"/>
          <ac:spMkLst>
            <pc:docMk/>
            <pc:sldMk cId="3453942406" sldId="292"/>
            <ac:spMk id="9" creationId="{D54230E6-3F4F-4A1F-9BCD-5AF84A7B6488}"/>
          </ac:spMkLst>
        </pc:spChg>
        <pc:spChg chg="mod">
          <ac:chgData name="KOBAYASHI Reiji" userId="6a7beca970407859" providerId="LiveId" clId="{0FC803E1-C91D-4659-86D6-614972EEEC7F}" dt="2021-02-14T02:37:37.320" v="1210" actId="20577"/>
          <ac:spMkLst>
            <pc:docMk/>
            <pc:sldMk cId="3453942406" sldId="292"/>
            <ac:spMk id="12" creationId="{47E35C91-1A9F-4E68-857A-45C8BD96229B}"/>
          </ac:spMkLst>
        </pc:spChg>
        <pc:picChg chg="mod">
          <ac:chgData name="KOBAYASHI Reiji" userId="6a7beca970407859" providerId="LiveId" clId="{0FC803E1-C91D-4659-86D6-614972EEEC7F}" dt="2021-02-14T02:02:14.335" v="391" actId="1076"/>
          <ac:picMkLst>
            <pc:docMk/>
            <pc:sldMk cId="3453942406" sldId="292"/>
            <ac:picMk id="4" creationId="{645A87EE-4A4B-460F-ADDC-9B3A000C813F}"/>
          </ac:picMkLst>
        </pc:picChg>
        <pc:cxnChg chg="mod">
          <ac:chgData name="KOBAYASHI Reiji" userId="6a7beca970407859" providerId="LiveId" clId="{0FC803E1-C91D-4659-86D6-614972EEEC7F}" dt="2021-02-14T02:03:01.130" v="437" actId="14100"/>
          <ac:cxnSpMkLst>
            <pc:docMk/>
            <pc:sldMk cId="3453942406" sldId="292"/>
            <ac:cxnSpMk id="11" creationId="{ACD636AF-8164-43F4-B047-8BABCC0D7964}"/>
          </ac:cxnSpMkLst>
        </pc:cxnChg>
      </pc:sldChg>
      <pc:sldChg chg="addSp modSp mod">
        <pc:chgData name="KOBAYASHI Reiji" userId="6a7beca970407859" providerId="LiveId" clId="{0FC803E1-C91D-4659-86D6-614972EEEC7F}" dt="2021-02-14T03:41:37.982" v="1651" actId="14100"/>
        <pc:sldMkLst>
          <pc:docMk/>
          <pc:sldMk cId="3398404463" sldId="294"/>
        </pc:sldMkLst>
        <pc:spChg chg="add mod">
          <ac:chgData name="KOBAYASHI Reiji" userId="6a7beca970407859" providerId="LiveId" clId="{0FC803E1-C91D-4659-86D6-614972EEEC7F}" dt="2021-02-14T03:41:37.982" v="1651" actId="14100"/>
          <ac:spMkLst>
            <pc:docMk/>
            <pc:sldMk cId="3398404463" sldId="294"/>
            <ac:spMk id="7" creationId="{99986D52-ACAF-482C-B277-B0319B4A7703}"/>
          </ac:spMkLst>
        </pc:spChg>
        <pc:spChg chg="mod ord">
          <ac:chgData name="KOBAYASHI Reiji" userId="6a7beca970407859" providerId="LiveId" clId="{0FC803E1-C91D-4659-86D6-614972EEEC7F}" dt="2021-02-14T03:30:41.377" v="1343" actId="14100"/>
          <ac:spMkLst>
            <pc:docMk/>
            <pc:sldMk cId="3398404463" sldId="294"/>
            <ac:spMk id="8" creationId="{D5504C11-5CAF-4D09-85F5-2884C5CE46FA}"/>
          </ac:spMkLst>
        </pc:spChg>
        <pc:spChg chg="add mod">
          <ac:chgData name="KOBAYASHI Reiji" userId="6a7beca970407859" providerId="LiveId" clId="{0FC803E1-C91D-4659-86D6-614972EEEC7F}" dt="2021-02-14T03:41:17.820" v="1649" actId="14100"/>
          <ac:spMkLst>
            <pc:docMk/>
            <pc:sldMk cId="3398404463" sldId="294"/>
            <ac:spMk id="9" creationId="{39DEEA3B-03CF-468C-BF94-88172ED581DE}"/>
          </ac:spMkLst>
        </pc:spChg>
        <pc:picChg chg="mod">
          <ac:chgData name="KOBAYASHI Reiji" userId="6a7beca970407859" providerId="LiveId" clId="{0FC803E1-C91D-4659-86D6-614972EEEC7F}" dt="2021-02-14T03:41:11.932" v="1648" actId="1037"/>
          <ac:picMkLst>
            <pc:docMk/>
            <pc:sldMk cId="3398404463" sldId="294"/>
            <ac:picMk id="4" creationId="{8DE1EF64-D49E-4688-817D-87EB4D775562}"/>
          </ac:picMkLst>
        </pc:picChg>
        <pc:picChg chg="add mod">
          <ac:chgData name="KOBAYASHI Reiji" userId="6a7beca970407859" providerId="LiveId" clId="{0FC803E1-C91D-4659-86D6-614972EEEC7F}" dt="2021-02-14T03:40:28.067" v="1634" actId="1076"/>
          <ac:picMkLst>
            <pc:docMk/>
            <pc:sldMk cId="3398404463" sldId="294"/>
            <ac:picMk id="6" creationId="{3442D0F5-F7A0-4092-BD2F-3EDD26BE17FA}"/>
          </ac:picMkLst>
        </pc:picChg>
      </pc:sldChg>
      <pc:sldChg chg="addSp delSp modSp mod delAnim modAnim">
        <pc:chgData name="KOBAYASHI Reiji" userId="6a7beca970407859" providerId="LiveId" clId="{0FC803E1-C91D-4659-86D6-614972EEEC7F}" dt="2021-02-14T04:36:03.959" v="2279" actId="1076"/>
        <pc:sldMkLst>
          <pc:docMk/>
          <pc:sldMk cId="4194968346" sldId="297"/>
        </pc:sldMkLst>
        <pc:spChg chg="mod">
          <ac:chgData name="KOBAYASHI Reiji" userId="6a7beca970407859" providerId="LiveId" clId="{0FC803E1-C91D-4659-86D6-614972EEEC7F}" dt="2021-02-14T04:22:12.726" v="2231"/>
          <ac:spMkLst>
            <pc:docMk/>
            <pc:sldMk cId="4194968346" sldId="297"/>
            <ac:spMk id="7" creationId="{F0925A4F-7DC5-4DA5-A708-97A6559450F1}"/>
          </ac:spMkLst>
        </pc:spChg>
        <pc:spChg chg="mod">
          <ac:chgData name="KOBAYASHI Reiji" userId="6a7beca970407859" providerId="LiveId" clId="{0FC803E1-C91D-4659-86D6-614972EEEC7F}" dt="2021-02-14T04:36:03.959" v="2279" actId="1076"/>
          <ac:spMkLst>
            <pc:docMk/>
            <pc:sldMk cId="4194968346" sldId="297"/>
            <ac:spMk id="11" creationId="{B6ED47A4-4CF7-4674-A1E4-4951B488EE53}"/>
          </ac:spMkLst>
        </pc:spChg>
        <pc:picChg chg="add mod ord">
          <ac:chgData name="KOBAYASHI Reiji" userId="6a7beca970407859" providerId="LiveId" clId="{0FC803E1-C91D-4659-86D6-614972EEEC7F}" dt="2021-02-14T04:35:54.653" v="2278" actId="1035"/>
          <ac:picMkLst>
            <pc:docMk/>
            <pc:sldMk cId="4194968346" sldId="297"/>
            <ac:picMk id="3" creationId="{9E7F6C46-3F4D-4BA9-BCFA-D49DC0E68B31}"/>
          </ac:picMkLst>
        </pc:picChg>
        <pc:picChg chg="mod">
          <ac:chgData name="KOBAYASHI Reiji" userId="6a7beca970407859" providerId="LiveId" clId="{0FC803E1-C91D-4659-86D6-614972EEEC7F}" dt="2021-02-14T04:22:33.463" v="2232" actId="14826"/>
          <ac:picMkLst>
            <pc:docMk/>
            <pc:sldMk cId="4194968346" sldId="297"/>
            <ac:picMk id="9" creationId="{00DE3D6F-E140-4030-A763-73DE1C1FFC50}"/>
          </ac:picMkLst>
        </pc:picChg>
        <pc:picChg chg="del">
          <ac:chgData name="KOBAYASHI Reiji" userId="6a7beca970407859" providerId="LiveId" clId="{0FC803E1-C91D-4659-86D6-614972EEEC7F}" dt="2021-02-14T04:22:52.208" v="2233" actId="478"/>
          <ac:picMkLst>
            <pc:docMk/>
            <pc:sldMk cId="4194968346" sldId="297"/>
            <ac:picMk id="10" creationId="{A2408D60-418D-4769-8FC3-68970677D404}"/>
          </ac:picMkLst>
        </pc:picChg>
      </pc:sldChg>
      <pc:sldChg chg="del">
        <pc:chgData name="KOBAYASHI Reiji" userId="6a7beca970407859" providerId="LiveId" clId="{0FC803E1-C91D-4659-86D6-614972EEEC7F}" dt="2021-02-14T04:18:32.779" v="2228" actId="2696"/>
        <pc:sldMkLst>
          <pc:docMk/>
          <pc:sldMk cId="3108262187" sldId="298"/>
        </pc:sldMkLst>
      </pc:sldChg>
      <pc:sldChg chg="addSp modSp mod">
        <pc:chgData name="KOBAYASHI Reiji" userId="6a7beca970407859" providerId="LiveId" clId="{0FC803E1-C91D-4659-86D6-614972EEEC7F}" dt="2021-02-14T04:37:12.702" v="2280" actId="14100"/>
        <pc:sldMkLst>
          <pc:docMk/>
          <pc:sldMk cId="1859156216" sldId="299"/>
        </pc:sldMkLst>
        <pc:spChg chg="mod">
          <ac:chgData name="KOBAYASHI Reiji" userId="6a7beca970407859" providerId="LiveId" clId="{0FC803E1-C91D-4659-86D6-614972EEEC7F}" dt="2021-02-14T03:52:56.770" v="2030"/>
          <ac:spMkLst>
            <pc:docMk/>
            <pc:sldMk cId="1859156216" sldId="299"/>
            <ac:spMk id="11" creationId="{0F51FACE-86A4-4C3F-9E1B-DBD03421777D}"/>
          </ac:spMkLst>
        </pc:spChg>
        <pc:spChg chg="mod">
          <ac:chgData name="KOBAYASHI Reiji" userId="6a7beca970407859" providerId="LiveId" clId="{0FC803E1-C91D-4659-86D6-614972EEEC7F}" dt="2021-02-14T04:37:12.702" v="2280" actId="14100"/>
          <ac:spMkLst>
            <pc:docMk/>
            <pc:sldMk cId="1859156216" sldId="299"/>
            <ac:spMk id="16" creationId="{32194211-5A37-463E-AC9D-3ECAD401D87B}"/>
          </ac:spMkLst>
        </pc:spChg>
        <pc:picChg chg="add mod">
          <ac:chgData name="KOBAYASHI Reiji" userId="6a7beca970407859" providerId="LiveId" clId="{0FC803E1-C91D-4659-86D6-614972EEEC7F}" dt="2021-02-14T03:50:53.045" v="1829" actId="1076"/>
          <ac:picMkLst>
            <pc:docMk/>
            <pc:sldMk cId="1859156216" sldId="299"/>
            <ac:picMk id="4" creationId="{1AA037A3-0813-4417-9109-1FCB3D33B69F}"/>
          </ac:picMkLst>
        </pc:picChg>
        <pc:picChg chg="mod">
          <ac:chgData name="KOBAYASHI Reiji" userId="6a7beca970407859" providerId="LiveId" clId="{0FC803E1-C91D-4659-86D6-614972EEEC7F}" dt="2021-02-14T03:50:31.611" v="1827" actId="1036"/>
          <ac:picMkLst>
            <pc:docMk/>
            <pc:sldMk cId="1859156216" sldId="299"/>
            <ac:picMk id="6" creationId="{67A382D1-6A9E-4245-BC89-78679A13409B}"/>
          </ac:picMkLst>
        </pc:picChg>
      </pc:sldChg>
      <pc:sldChg chg="addSp delSp modSp mod">
        <pc:chgData name="KOBAYASHI Reiji" userId="6a7beca970407859" providerId="LiveId" clId="{0FC803E1-C91D-4659-86D6-614972EEEC7F}" dt="2021-02-14T02:48:41.519" v="1299" actId="14100"/>
        <pc:sldMkLst>
          <pc:docMk/>
          <pc:sldMk cId="3588128510" sldId="301"/>
        </pc:sldMkLst>
        <pc:spChg chg="mod">
          <ac:chgData name="KOBAYASHI Reiji" userId="6a7beca970407859" providerId="LiveId" clId="{0FC803E1-C91D-4659-86D6-614972EEEC7F}" dt="2021-02-14T02:05:32.840" v="813"/>
          <ac:spMkLst>
            <pc:docMk/>
            <pc:sldMk cId="3588128510" sldId="301"/>
            <ac:spMk id="21" creationId="{A86F620D-EDC9-412E-A3BF-C500BA23C274}"/>
          </ac:spMkLst>
        </pc:spChg>
        <pc:spChg chg="mod">
          <ac:chgData name="KOBAYASHI Reiji" userId="6a7beca970407859" providerId="LiveId" clId="{0FC803E1-C91D-4659-86D6-614972EEEC7F}" dt="2021-02-14T02:38:52.392" v="1217"/>
          <ac:spMkLst>
            <pc:docMk/>
            <pc:sldMk cId="3588128510" sldId="301"/>
            <ac:spMk id="22" creationId="{84EB0337-4E82-4D6E-94D6-5F9D3A75C2A1}"/>
          </ac:spMkLst>
        </pc:spChg>
        <pc:spChg chg="mod">
          <ac:chgData name="KOBAYASHI Reiji" userId="6a7beca970407859" providerId="LiveId" clId="{0FC803E1-C91D-4659-86D6-614972EEEC7F}" dt="2021-02-14T02:47:48.790" v="1293" actId="1037"/>
          <ac:spMkLst>
            <pc:docMk/>
            <pc:sldMk cId="3588128510" sldId="301"/>
            <ac:spMk id="27" creationId="{79EF334A-9404-4D6B-91AC-28C41409C09C}"/>
          </ac:spMkLst>
        </pc:spChg>
        <pc:spChg chg="mod">
          <ac:chgData name="KOBAYASHI Reiji" userId="6a7beca970407859" providerId="LiveId" clId="{0FC803E1-C91D-4659-86D6-614972EEEC7F}" dt="2021-02-14T02:48:20.945" v="1297" actId="14100"/>
          <ac:spMkLst>
            <pc:docMk/>
            <pc:sldMk cId="3588128510" sldId="301"/>
            <ac:spMk id="35" creationId="{9BE25E3F-B85D-4558-9AFC-3C9E93E25782}"/>
          </ac:spMkLst>
        </pc:spChg>
        <pc:spChg chg="del">
          <ac:chgData name="KOBAYASHI Reiji" userId="6a7beca970407859" providerId="LiveId" clId="{0FC803E1-C91D-4659-86D6-614972EEEC7F}" dt="2021-02-14T02:14:12.827" v="820" actId="478"/>
          <ac:spMkLst>
            <pc:docMk/>
            <pc:sldMk cId="3588128510" sldId="301"/>
            <ac:spMk id="36" creationId="{DDCD826A-F6A7-4B0E-AD92-11C500B8454A}"/>
          </ac:spMkLst>
        </pc:spChg>
        <pc:spChg chg="add mod">
          <ac:chgData name="KOBAYASHI Reiji" userId="6a7beca970407859" providerId="LiveId" clId="{0FC803E1-C91D-4659-86D6-614972EEEC7F}" dt="2021-02-14T02:48:41.519" v="1299" actId="14100"/>
          <ac:spMkLst>
            <pc:docMk/>
            <pc:sldMk cId="3588128510" sldId="301"/>
            <ac:spMk id="37" creationId="{06DEE373-9B6C-49DE-ADB2-32B289B076EC}"/>
          </ac:spMkLst>
        </pc:spChg>
        <pc:spChg chg="add mod">
          <ac:chgData name="KOBAYASHI Reiji" userId="6a7beca970407859" providerId="LiveId" clId="{0FC803E1-C91D-4659-86D6-614972EEEC7F}" dt="2021-02-14T02:47:59.258" v="1294" actId="14100"/>
          <ac:spMkLst>
            <pc:docMk/>
            <pc:sldMk cId="3588128510" sldId="301"/>
            <ac:spMk id="41" creationId="{4E28FE3D-B02A-49CF-9491-2403224B8C63}"/>
          </ac:spMkLst>
        </pc:spChg>
        <pc:grpChg chg="mod">
          <ac:chgData name="KOBAYASHI Reiji" userId="6a7beca970407859" providerId="LiveId" clId="{0FC803E1-C91D-4659-86D6-614972EEEC7F}" dt="2021-02-14T02:47:48.790" v="1293" actId="1037"/>
          <ac:grpSpMkLst>
            <pc:docMk/>
            <pc:sldMk cId="3588128510" sldId="301"/>
            <ac:grpSpMk id="14" creationId="{D7073445-3200-4FF3-863F-5B4E2ACE9703}"/>
          </ac:grpSpMkLst>
        </pc:grpChg>
        <pc:picChg chg="mod">
          <ac:chgData name="KOBAYASHI Reiji" userId="6a7beca970407859" providerId="LiveId" clId="{0FC803E1-C91D-4659-86D6-614972EEEC7F}" dt="2021-02-14T02:47:48.790" v="1293" actId="1037"/>
          <ac:picMkLst>
            <pc:docMk/>
            <pc:sldMk cId="3588128510" sldId="301"/>
            <ac:picMk id="4" creationId="{FF77A94A-F0CD-4648-88B4-499975C78940}"/>
          </ac:picMkLst>
        </pc:picChg>
        <pc:cxnChg chg="del">
          <ac:chgData name="KOBAYASHI Reiji" userId="6a7beca970407859" providerId="LiveId" clId="{0FC803E1-C91D-4659-86D6-614972EEEC7F}" dt="2021-02-14T02:14:05.763" v="819" actId="478"/>
          <ac:cxnSpMkLst>
            <pc:docMk/>
            <pc:sldMk cId="3588128510" sldId="301"/>
            <ac:cxnSpMk id="17" creationId="{2BDED468-420B-408E-8D20-EE9CBA3FE9AA}"/>
          </ac:cxnSpMkLst>
        </pc:cxnChg>
        <pc:cxnChg chg="mod">
          <ac:chgData name="KOBAYASHI Reiji" userId="6a7beca970407859" providerId="LiveId" clId="{0FC803E1-C91D-4659-86D6-614972EEEC7F}" dt="2021-02-14T02:47:48.790" v="1293" actId="1037"/>
          <ac:cxnSpMkLst>
            <pc:docMk/>
            <pc:sldMk cId="3588128510" sldId="301"/>
            <ac:cxnSpMk id="25" creationId="{6A58F0F3-059A-45CA-B65B-E7486526FBD7}"/>
          </ac:cxnSpMkLst>
        </pc:cxnChg>
        <pc:cxnChg chg="mod">
          <ac:chgData name="KOBAYASHI Reiji" userId="6a7beca970407859" providerId="LiveId" clId="{0FC803E1-C91D-4659-86D6-614972EEEC7F}" dt="2021-02-14T02:48:17.864" v="1296" actId="14100"/>
          <ac:cxnSpMkLst>
            <pc:docMk/>
            <pc:sldMk cId="3588128510" sldId="301"/>
            <ac:cxnSpMk id="26" creationId="{A4E8BD46-1526-4AE9-A954-40398994372E}"/>
          </ac:cxnSpMkLst>
        </pc:cxnChg>
        <pc:cxnChg chg="add mod">
          <ac:chgData name="KOBAYASHI Reiji" userId="6a7beca970407859" providerId="LiveId" clId="{0FC803E1-C91D-4659-86D6-614972EEEC7F}" dt="2021-02-14T02:47:48.790" v="1293" actId="1037"/>
          <ac:cxnSpMkLst>
            <pc:docMk/>
            <pc:sldMk cId="3588128510" sldId="301"/>
            <ac:cxnSpMk id="32" creationId="{06533C49-44B0-4639-8B80-7E4E84AE7905}"/>
          </ac:cxnSpMkLst>
        </pc:cxnChg>
        <pc:cxnChg chg="add mod">
          <ac:chgData name="KOBAYASHI Reiji" userId="6a7beca970407859" providerId="LiveId" clId="{0FC803E1-C91D-4659-86D6-614972EEEC7F}" dt="2021-02-14T02:47:48.790" v="1293" actId="1037"/>
          <ac:cxnSpMkLst>
            <pc:docMk/>
            <pc:sldMk cId="3588128510" sldId="301"/>
            <ac:cxnSpMk id="34" creationId="{FB3816C8-C78F-468F-B1F1-779755BAE1D0}"/>
          </ac:cxnSpMkLst>
        </pc:cxnChg>
        <pc:cxnChg chg="add mod">
          <ac:chgData name="KOBAYASHI Reiji" userId="6a7beca970407859" providerId="LiveId" clId="{0FC803E1-C91D-4659-86D6-614972EEEC7F}" dt="2021-02-14T02:47:48.790" v="1293" actId="1037"/>
          <ac:cxnSpMkLst>
            <pc:docMk/>
            <pc:sldMk cId="3588128510" sldId="301"/>
            <ac:cxnSpMk id="42" creationId="{239800E1-7269-4C36-ADAB-B41AC49EB46D}"/>
          </ac:cxnSpMkLst>
        </pc:cxnChg>
      </pc:sldChg>
      <pc:sldChg chg="addSp delSp modSp mod">
        <pc:chgData name="KOBAYASHI Reiji" userId="6a7beca970407859" providerId="LiveId" clId="{0FC803E1-C91D-4659-86D6-614972EEEC7F}" dt="2021-02-14T05:07:22.829" v="3306" actId="20577"/>
        <pc:sldMkLst>
          <pc:docMk/>
          <pc:sldMk cId="3887921263" sldId="302"/>
        </pc:sldMkLst>
        <pc:spChg chg="mod">
          <ac:chgData name="KOBAYASHI Reiji" userId="6a7beca970407859" providerId="LiveId" clId="{0FC803E1-C91D-4659-86D6-614972EEEC7F}" dt="2021-02-14T04:39:22.754" v="2346"/>
          <ac:spMkLst>
            <pc:docMk/>
            <pc:sldMk cId="3887921263" sldId="302"/>
            <ac:spMk id="2" creationId="{04EDE0A4-E241-491D-814E-0BACD54F3854}"/>
          </ac:spMkLst>
        </pc:spChg>
        <pc:spChg chg="del">
          <ac:chgData name="KOBAYASHI Reiji" userId="6a7beca970407859" providerId="LiveId" clId="{0FC803E1-C91D-4659-86D6-614972EEEC7F}" dt="2021-02-14T04:39:35.796" v="2350" actId="478"/>
          <ac:spMkLst>
            <pc:docMk/>
            <pc:sldMk cId="3887921263" sldId="302"/>
            <ac:spMk id="4" creationId="{024FBB57-B968-4AAE-B5FC-7E41CED9E958}"/>
          </ac:spMkLst>
        </pc:spChg>
        <pc:spChg chg="del">
          <ac:chgData name="KOBAYASHI Reiji" userId="6a7beca970407859" providerId="LiveId" clId="{0FC803E1-C91D-4659-86D6-614972EEEC7F}" dt="2021-02-14T04:39:40.817" v="2351" actId="478"/>
          <ac:spMkLst>
            <pc:docMk/>
            <pc:sldMk cId="3887921263" sldId="302"/>
            <ac:spMk id="9" creationId="{8669116A-F713-4D6F-96E7-DEE3FCC2C766}"/>
          </ac:spMkLst>
        </pc:spChg>
        <pc:spChg chg="del">
          <ac:chgData name="KOBAYASHI Reiji" userId="6a7beca970407859" providerId="LiveId" clId="{0FC803E1-C91D-4659-86D6-614972EEEC7F}" dt="2021-02-14T04:39:40.817" v="2351" actId="478"/>
          <ac:spMkLst>
            <pc:docMk/>
            <pc:sldMk cId="3887921263" sldId="302"/>
            <ac:spMk id="12" creationId="{76907AA8-6CE1-4D90-948A-6AA625CD86C8}"/>
          </ac:spMkLst>
        </pc:spChg>
        <pc:spChg chg="add mod">
          <ac:chgData name="KOBAYASHI Reiji" userId="6a7beca970407859" providerId="LiveId" clId="{0FC803E1-C91D-4659-86D6-614972EEEC7F}" dt="2021-02-14T05:03:16.601" v="2912" actId="1076"/>
          <ac:spMkLst>
            <pc:docMk/>
            <pc:sldMk cId="3887921263" sldId="302"/>
            <ac:spMk id="17" creationId="{5F77CCFD-D586-40AB-B692-D673C253A3FF}"/>
          </ac:spMkLst>
        </pc:spChg>
        <pc:spChg chg="del">
          <ac:chgData name="KOBAYASHI Reiji" userId="6a7beca970407859" providerId="LiveId" clId="{0FC803E1-C91D-4659-86D6-614972EEEC7F}" dt="2021-02-14T04:39:40.817" v="2351" actId="478"/>
          <ac:spMkLst>
            <pc:docMk/>
            <pc:sldMk cId="3887921263" sldId="302"/>
            <ac:spMk id="18" creationId="{1906A116-0B66-4E08-B55E-A1456C30E246}"/>
          </ac:spMkLst>
        </pc:spChg>
        <pc:spChg chg="del">
          <ac:chgData name="KOBAYASHI Reiji" userId="6a7beca970407859" providerId="LiveId" clId="{0FC803E1-C91D-4659-86D6-614972EEEC7F}" dt="2021-02-14T04:39:40.817" v="2351" actId="478"/>
          <ac:spMkLst>
            <pc:docMk/>
            <pc:sldMk cId="3887921263" sldId="302"/>
            <ac:spMk id="19" creationId="{5AC87EF7-96DD-4785-90E0-8FE3DEB98561}"/>
          </ac:spMkLst>
        </pc:spChg>
        <pc:spChg chg="add mod">
          <ac:chgData name="KOBAYASHI Reiji" userId="6a7beca970407859" providerId="LiveId" clId="{0FC803E1-C91D-4659-86D6-614972EEEC7F}" dt="2021-02-14T05:07:22.829" v="3306" actId="20577"/>
          <ac:spMkLst>
            <pc:docMk/>
            <pc:sldMk cId="3887921263" sldId="302"/>
            <ac:spMk id="20" creationId="{74D6F5AB-C80B-4BF1-83F0-B8758E1AD2BE}"/>
          </ac:spMkLst>
        </pc:spChg>
        <pc:spChg chg="del">
          <ac:chgData name="KOBAYASHI Reiji" userId="6a7beca970407859" providerId="LiveId" clId="{0FC803E1-C91D-4659-86D6-614972EEEC7F}" dt="2021-02-14T04:39:33.173" v="2349" actId="478"/>
          <ac:spMkLst>
            <pc:docMk/>
            <pc:sldMk cId="3887921263" sldId="302"/>
            <ac:spMk id="22" creationId="{53AB86F3-7B79-4957-8AAA-43A44E154DF3}"/>
          </ac:spMkLst>
        </pc:spChg>
        <pc:picChg chg="add mod">
          <ac:chgData name="KOBAYASHI Reiji" userId="6a7beca970407859" providerId="LiveId" clId="{0FC803E1-C91D-4659-86D6-614972EEEC7F}" dt="2021-02-14T05:05:54.382" v="3253" actId="14100"/>
          <ac:picMkLst>
            <pc:docMk/>
            <pc:sldMk cId="3887921263" sldId="302"/>
            <ac:picMk id="5" creationId="{2A11AFD1-9D6B-4177-A81C-8BE1C5A21D53}"/>
          </ac:picMkLst>
        </pc:picChg>
        <pc:picChg chg="del">
          <ac:chgData name="KOBAYASHI Reiji" userId="6a7beca970407859" providerId="LiveId" clId="{0FC803E1-C91D-4659-86D6-614972EEEC7F}" dt="2021-02-14T04:39:26.877" v="2347" actId="478"/>
          <ac:picMkLst>
            <pc:docMk/>
            <pc:sldMk cId="3887921263" sldId="302"/>
            <ac:picMk id="6" creationId="{3828301E-ACD9-4484-BD79-2ABDFE508257}"/>
          </ac:picMkLst>
        </pc:picChg>
        <pc:picChg chg="del">
          <ac:chgData name="KOBAYASHI Reiji" userId="6a7beca970407859" providerId="LiveId" clId="{0FC803E1-C91D-4659-86D6-614972EEEC7F}" dt="2021-02-14T04:39:40.817" v="2351" actId="478"/>
          <ac:picMkLst>
            <pc:docMk/>
            <pc:sldMk cId="3887921263" sldId="302"/>
            <ac:picMk id="8" creationId="{5BFD658B-B57E-4F6D-9E53-28C86DF1E6BA}"/>
          </ac:picMkLst>
        </pc:picChg>
        <pc:picChg chg="add mod">
          <ac:chgData name="KOBAYASHI Reiji" userId="6a7beca970407859" providerId="LiveId" clId="{0FC803E1-C91D-4659-86D6-614972EEEC7F}" dt="2021-02-14T05:06:00.658" v="3255" actId="1076"/>
          <ac:picMkLst>
            <pc:docMk/>
            <pc:sldMk cId="3887921263" sldId="302"/>
            <ac:picMk id="10" creationId="{5D8CF5B8-4D5C-4E36-AEEF-3CCD11D1212F}"/>
          </ac:picMkLst>
        </pc:picChg>
        <pc:cxnChg chg="del">
          <ac:chgData name="KOBAYASHI Reiji" userId="6a7beca970407859" providerId="LiveId" clId="{0FC803E1-C91D-4659-86D6-614972EEEC7F}" dt="2021-02-14T04:39:30.243" v="2348" actId="478"/>
          <ac:cxnSpMkLst>
            <pc:docMk/>
            <pc:sldMk cId="3887921263" sldId="302"/>
            <ac:cxnSpMk id="11" creationId="{5EB721FB-EE6F-43B1-AFF9-68191E873F5D}"/>
          </ac:cxnSpMkLst>
        </pc:cxnChg>
        <pc:cxnChg chg="del">
          <ac:chgData name="KOBAYASHI Reiji" userId="6a7beca970407859" providerId="LiveId" clId="{0FC803E1-C91D-4659-86D6-614972EEEC7F}" dt="2021-02-14T04:39:40.817" v="2351" actId="478"/>
          <ac:cxnSpMkLst>
            <pc:docMk/>
            <pc:sldMk cId="3887921263" sldId="302"/>
            <ac:cxnSpMk id="16" creationId="{0CCCF888-6CC5-4303-B533-8545A9223934}"/>
          </ac:cxnSpMkLst>
        </pc:cxnChg>
      </pc:sldChg>
      <pc:sldChg chg="delSp modSp mod ord modShow">
        <pc:chgData name="KOBAYASHI Reiji" userId="6a7beca970407859" providerId="LiveId" clId="{0FC803E1-C91D-4659-86D6-614972EEEC7F}" dt="2021-02-14T04:24:09.023" v="2249" actId="20577"/>
        <pc:sldMkLst>
          <pc:docMk/>
          <pc:sldMk cId="109850714" sldId="303"/>
        </pc:sldMkLst>
        <pc:spChg chg="mod">
          <ac:chgData name="KOBAYASHI Reiji" userId="6a7beca970407859" providerId="LiveId" clId="{0FC803E1-C91D-4659-86D6-614972EEEC7F}" dt="2021-02-14T04:24:09.023" v="2249" actId="20577"/>
          <ac:spMkLst>
            <pc:docMk/>
            <pc:sldMk cId="109850714" sldId="303"/>
            <ac:spMk id="5" creationId="{66D6293C-B81F-40E5-9753-F6FDD776682A}"/>
          </ac:spMkLst>
        </pc:spChg>
        <pc:spChg chg="del mod">
          <ac:chgData name="KOBAYASHI Reiji" userId="6a7beca970407859" providerId="LiveId" clId="{0FC803E1-C91D-4659-86D6-614972EEEC7F}" dt="2021-02-14T04:12:19.077" v="2039" actId="478"/>
          <ac:spMkLst>
            <pc:docMk/>
            <pc:sldMk cId="109850714" sldId="303"/>
            <ac:spMk id="31" creationId="{7EC97359-760B-450D-B4DA-62572ED3782B}"/>
          </ac:spMkLst>
        </pc:spChg>
        <pc:spChg chg="mod">
          <ac:chgData name="KOBAYASHI Reiji" userId="6a7beca970407859" providerId="LiveId" clId="{0FC803E1-C91D-4659-86D6-614972EEEC7F}" dt="2021-02-14T04:12:45.340" v="2174" actId="1036"/>
          <ac:spMkLst>
            <pc:docMk/>
            <pc:sldMk cId="109850714" sldId="303"/>
            <ac:spMk id="45" creationId="{05B38704-40CC-456E-A1F1-8908CB480FA7}"/>
          </ac:spMkLst>
        </pc:spChg>
        <pc:spChg chg="mod">
          <ac:chgData name="KOBAYASHI Reiji" userId="6a7beca970407859" providerId="LiveId" clId="{0FC803E1-C91D-4659-86D6-614972EEEC7F}" dt="2021-02-14T04:12:38.449" v="2145" actId="1035"/>
          <ac:spMkLst>
            <pc:docMk/>
            <pc:sldMk cId="109850714" sldId="303"/>
            <ac:spMk id="46" creationId="{0ABC0474-8ED5-4EAD-82C4-20D92EE58F4A}"/>
          </ac:spMkLst>
        </pc:spChg>
        <pc:spChg chg="mod">
          <ac:chgData name="KOBAYASHI Reiji" userId="6a7beca970407859" providerId="LiveId" clId="{0FC803E1-C91D-4659-86D6-614972EEEC7F}" dt="2021-02-14T04:12:30.572" v="2106" actId="1036"/>
          <ac:spMkLst>
            <pc:docMk/>
            <pc:sldMk cId="109850714" sldId="303"/>
            <ac:spMk id="47" creationId="{CAA3073C-1D69-4D89-9C58-9AD913F59E83}"/>
          </ac:spMkLst>
        </pc:spChg>
        <pc:spChg chg="mod">
          <ac:chgData name="KOBAYASHI Reiji" userId="6a7beca970407859" providerId="LiveId" clId="{0FC803E1-C91D-4659-86D6-614972EEEC7F}" dt="2021-02-14T04:17:56.845" v="2224" actId="14100"/>
          <ac:spMkLst>
            <pc:docMk/>
            <pc:sldMk cId="109850714" sldId="303"/>
            <ac:spMk id="57" creationId="{951C6BE0-D296-4042-A236-ECCB3404189A}"/>
          </ac:spMkLst>
        </pc:spChg>
        <pc:spChg chg="mod">
          <ac:chgData name="KOBAYASHI Reiji" userId="6a7beca970407859" providerId="LiveId" clId="{0FC803E1-C91D-4659-86D6-614972EEEC7F}" dt="2021-02-14T04:17:59.081" v="2225" actId="14100"/>
          <ac:spMkLst>
            <pc:docMk/>
            <pc:sldMk cId="109850714" sldId="303"/>
            <ac:spMk id="58" creationId="{318AC9C5-7633-422E-8B0E-E5AE7059F8E4}"/>
          </ac:spMkLst>
        </pc:spChg>
        <pc:spChg chg="mod">
          <ac:chgData name="KOBAYASHI Reiji" userId="6a7beca970407859" providerId="LiveId" clId="{0FC803E1-C91D-4659-86D6-614972EEEC7F}" dt="2021-02-14T04:18:01.263" v="2226" actId="14100"/>
          <ac:spMkLst>
            <pc:docMk/>
            <pc:sldMk cId="109850714" sldId="303"/>
            <ac:spMk id="59" creationId="{6988A88C-973D-4F17-A44D-BB42DC10CCEB}"/>
          </ac:spMkLst>
        </pc:spChg>
        <pc:grpChg chg="del mod">
          <ac:chgData name="KOBAYASHI Reiji" userId="6a7beca970407859" providerId="LiveId" clId="{0FC803E1-C91D-4659-86D6-614972EEEC7F}" dt="2021-02-14T04:17:42.564" v="2222" actId="478"/>
          <ac:grpSpMkLst>
            <pc:docMk/>
            <pc:sldMk cId="109850714" sldId="303"/>
            <ac:grpSpMk id="34" creationId="{5BEF7695-EFCA-47F1-9E4A-A80AA7B1B256}"/>
          </ac:grpSpMkLst>
        </pc:grpChg>
        <pc:grpChg chg="mod">
          <ac:chgData name="KOBAYASHI Reiji" userId="6a7beca970407859" providerId="LiveId" clId="{0FC803E1-C91D-4659-86D6-614972EEEC7F}" dt="2021-02-14T04:17:51.451" v="2223" actId="14100"/>
          <ac:grpSpMkLst>
            <pc:docMk/>
            <pc:sldMk cId="109850714" sldId="303"/>
            <ac:grpSpMk id="53" creationId="{F02C25CD-BADC-4597-B302-8E419A04051C}"/>
          </ac:grpSpMkLst>
        </pc:grpChg>
        <pc:picChg chg="mod">
          <ac:chgData name="KOBAYASHI Reiji" userId="6a7beca970407859" providerId="LiveId" clId="{0FC803E1-C91D-4659-86D6-614972EEEC7F}" dt="2021-02-14T04:10:30.994" v="2033" actId="14826"/>
          <ac:picMkLst>
            <pc:docMk/>
            <pc:sldMk cId="109850714" sldId="303"/>
            <ac:picMk id="3" creationId="{8A583733-23FC-4F5D-AA4B-6EEAEA351A47}"/>
          </ac:picMkLst>
        </pc:picChg>
        <pc:picChg chg="mod">
          <ac:chgData name="KOBAYASHI Reiji" userId="6a7beca970407859" providerId="LiveId" clId="{0FC803E1-C91D-4659-86D6-614972EEEC7F}" dt="2021-02-14T04:10:55.588" v="2034" actId="14826"/>
          <ac:picMkLst>
            <pc:docMk/>
            <pc:sldMk cId="109850714" sldId="303"/>
            <ac:picMk id="4" creationId="{D51A2B8F-CE92-4AAD-A5E4-C700DD466869}"/>
          </ac:picMkLst>
        </pc:picChg>
        <pc:cxnChg chg="mod">
          <ac:chgData name="KOBAYASHI Reiji" userId="6a7beca970407859" providerId="LiveId" clId="{0FC803E1-C91D-4659-86D6-614972EEEC7F}" dt="2021-02-14T04:18:21.302" v="2227" actId="14100"/>
          <ac:cxnSpMkLst>
            <pc:docMk/>
            <pc:sldMk cId="109850714" sldId="303"/>
            <ac:cxnSpMk id="23" creationId="{E49F578D-8ECD-4E30-860E-250AD99FFFE3}"/>
          </ac:cxnSpMkLst>
        </pc:cxnChg>
        <pc:cxnChg chg="mod">
          <ac:chgData name="KOBAYASHI Reiji" userId="6a7beca970407859" providerId="LiveId" clId="{0FC803E1-C91D-4659-86D6-614972EEEC7F}" dt="2021-02-14T04:23:29.483" v="2241" actId="1038"/>
          <ac:cxnSpMkLst>
            <pc:docMk/>
            <pc:sldMk cId="109850714" sldId="303"/>
            <ac:cxnSpMk id="28" creationId="{997C480A-75D2-4E3F-9A2F-97C862B78BB2}"/>
          </ac:cxnSpMkLst>
        </pc:cxnChg>
      </pc:sldChg>
      <pc:sldChg chg="add">
        <pc:chgData name="KOBAYASHI Reiji" userId="6a7beca970407859" providerId="LiveId" clId="{0FC803E1-C91D-4659-86D6-614972EEEC7F}" dt="2021-02-14T04:15:21.965" v="2218"/>
        <pc:sldMkLst>
          <pc:docMk/>
          <pc:sldMk cId="2439381655" sldId="304"/>
        </pc:sldMkLst>
      </pc:sldChg>
    </pc:docChg>
  </pc:docChgLst>
  <pc:docChgLst>
    <pc:chgData name="KOBAYASHI Reiji" userId="6a7beca970407859" providerId="LiveId" clId="{A7C8191B-0B47-4243-93BB-EE70F71CF1EC}"/>
    <pc:docChg chg="undo custSel addSld delSld modSld sldOrd">
      <pc:chgData name="KOBAYASHI Reiji" userId="6a7beca970407859" providerId="LiveId" clId="{A7C8191B-0B47-4243-93BB-EE70F71CF1EC}" dt="2019-06-18T19:45:19.714" v="3076" actId="1076"/>
      <pc:docMkLst>
        <pc:docMk/>
      </pc:docMkLst>
      <pc:sldChg chg="addSp delSp modSp">
        <pc:chgData name="KOBAYASHI Reiji" userId="6a7beca970407859" providerId="LiveId" clId="{A7C8191B-0B47-4243-93BB-EE70F71CF1EC}" dt="2019-06-18T17:46:25.827" v="2102" actId="692"/>
        <pc:sldMkLst>
          <pc:docMk/>
          <pc:sldMk cId="3960897610" sldId="264"/>
        </pc:sldMkLst>
        <pc:spChg chg="mod">
          <ac:chgData name="KOBAYASHI Reiji" userId="6a7beca970407859" providerId="LiveId" clId="{A7C8191B-0B47-4243-93BB-EE70F71CF1EC}" dt="2019-06-18T17:44:05.885" v="2076" actId="1076"/>
          <ac:spMkLst>
            <pc:docMk/>
            <pc:sldMk cId="3960897610" sldId="264"/>
            <ac:spMk id="12" creationId="{06FACCC8-F735-4767-A608-D0E3F22BF4D7}"/>
          </ac:spMkLst>
        </pc:spChg>
        <pc:spChg chg="mod">
          <ac:chgData name="KOBAYASHI Reiji" userId="6a7beca970407859" providerId="LiveId" clId="{A7C8191B-0B47-4243-93BB-EE70F71CF1EC}" dt="2019-06-18T17:45:56.727" v="2096" actId="164"/>
          <ac:spMkLst>
            <pc:docMk/>
            <pc:sldMk cId="3960897610" sldId="264"/>
            <ac:spMk id="13" creationId="{7E9C5FE7-8509-4CB7-8183-9905F784625C}"/>
          </ac:spMkLst>
        </pc:spChg>
        <pc:spChg chg="mod">
          <ac:chgData name="KOBAYASHI Reiji" userId="6a7beca970407859" providerId="LiveId" clId="{A7C8191B-0B47-4243-93BB-EE70F71CF1EC}" dt="2019-06-18T17:45:56.727" v="2096" actId="164"/>
          <ac:spMkLst>
            <pc:docMk/>
            <pc:sldMk cId="3960897610" sldId="264"/>
            <ac:spMk id="15" creationId="{1B56261E-070B-4562-BB9F-69642DAEB5E3}"/>
          </ac:spMkLst>
        </pc:spChg>
        <pc:spChg chg="mod">
          <ac:chgData name="KOBAYASHI Reiji" userId="6a7beca970407859" providerId="LiveId" clId="{A7C8191B-0B47-4243-93BB-EE70F71CF1EC}" dt="2019-06-18T17:45:56.727" v="2096" actId="164"/>
          <ac:spMkLst>
            <pc:docMk/>
            <pc:sldMk cId="3960897610" sldId="264"/>
            <ac:spMk id="21" creationId="{06BC00A6-F59B-4CA2-A8B0-03FA32BDDA72}"/>
          </ac:spMkLst>
        </pc:spChg>
        <pc:grpChg chg="add mod">
          <ac:chgData name="KOBAYASHI Reiji" userId="6a7beca970407859" providerId="LiveId" clId="{A7C8191B-0B47-4243-93BB-EE70F71CF1EC}" dt="2019-06-18T17:45:56.727" v="2096" actId="164"/>
          <ac:grpSpMkLst>
            <pc:docMk/>
            <pc:sldMk cId="3960897610" sldId="264"/>
            <ac:grpSpMk id="16" creationId="{AD6D2AC8-E7AB-473A-AB66-1746B60FA3E2}"/>
          </ac:grpSpMkLst>
        </pc:grpChg>
        <pc:picChg chg="add del">
          <ac:chgData name="KOBAYASHI Reiji" userId="6a7beca970407859" providerId="LiveId" clId="{A7C8191B-0B47-4243-93BB-EE70F71CF1EC}" dt="2019-06-18T17:42:33.860" v="2065"/>
          <ac:picMkLst>
            <pc:docMk/>
            <pc:sldMk cId="3960897610" sldId="264"/>
            <ac:picMk id="3" creationId="{300F671A-2003-453F-9A8E-D0745A4F918C}"/>
          </ac:picMkLst>
        </pc:picChg>
        <pc:picChg chg="add mod ord">
          <ac:chgData name="KOBAYASHI Reiji" userId="6a7beca970407859" providerId="LiveId" clId="{A7C8191B-0B47-4243-93BB-EE70F71CF1EC}" dt="2019-06-18T17:45:56.727" v="2096" actId="164"/>
          <ac:picMkLst>
            <pc:docMk/>
            <pc:sldMk cId="3960897610" sldId="264"/>
            <ac:picMk id="4" creationId="{581C3F26-515E-433A-8277-432CCB5D0FFE}"/>
          </ac:picMkLst>
        </pc:picChg>
        <pc:picChg chg="add del mod">
          <ac:chgData name="KOBAYASHI Reiji" userId="6a7beca970407859" providerId="LiveId" clId="{A7C8191B-0B47-4243-93BB-EE70F71CF1EC}" dt="2019-06-18T17:46:12.887" v="2100" actId="1076"/>
          <ac:picMkLst>
            <pc:docMk/>
            <pc:sldMk cId="3960897610" sldId="264"/>
            <ac:picMk id="5" creationId="{20E94694-0585-4765-8166-8D8AA2C4C03A}"/>
          </ac:picMkLst>
        </pc:picChg>
        <pc:picChg chg="del">
          <ac:chgData name="KOBAYASHI Reiji" userId="6a7beca970407859" providerId="LiveId" clId="{A7C8191B-0B47-4243-93BB-EE70F71CF1EC}" dt="2019-06-18T17:42:36.094" v="2066" actId="478"/>
          <ac:picMkLst>
            <pc:docMk/>
            <pc:sldMk cId="3960897610" sldId="264"/>
            <ac:picMk id="8" creationId="{40E50490-B29C-4134-AB6E-1730F8EEB875}"/>
          </ac:picMkLst>
        </pc:picChg>
        <pc:cxnChg chg="add del mod">
          <ac:chgData name="KOBAYASHI Reiji" userId="6a7beca970407859" providerId="LiveId" clId="{A7C8191B-0B47-4243-93BB-EE70F71CF1EC}" dt="2019-06-18T17:45:23.946" v="2087" actId="11529"/>
          <ac:cxnSpMkLst>
            <pc:docMk/>
            <pc:sldMk cId="3960897610" sldId="264"/>
            <ac:cxnSpMk id="7" creationId="{CEF0C3FB-65F9-4A31-9419-F02B3A929BA5}"/>
          </ac:cxnSpMkLst>
        </pc:cxnChg>
        <pc:cxnChg chg="mod">
          <ac:chgData name="KOBAYASHI Reiji" userId="6a7beca970407859" providerId="LiveId" clId="{A7C8191B-0B47-4243-93BB-EE70F71CF1EC}" dt="2019-06-18T17:45:56.727" v="2096" actId="164"/>
          <ac:cxnSpMkLst>
            <pc:docMk/>
            <pc:sldMk cId="3960897610" sldId="264"/>
            <ac:cxnSpMk id="9" creationId="{4516A515-033C-4C40-9E4A-8AD97134BA03}"/>
          </ac:cxnSpMkLst>
        </pc:cxnChg>
        <pc:cxnChg chg="mod">
          <ac:chgData name="KOBAYASHI Reiji" userId="6a7beca970407859" providerId="LiveId" clId="{A7C8191B-0B47-4243-93BB-EE70F71CF1EC}" dt="2019-06-18T17:45:56.727" v="2096" actId="164"/>
          <ac:cxnSpMkLst>
            <pc:docMk/>
            <pc:sldMk cId="3960897610" sldId="264"/>
            <ac:cxnSpMk id="14" creationId="{C490E3BA-4112-4142-AE15-F268BF349BC6}"/>
          </ac:cxnSpMkLst>
        </pc:cxnChg>
        <pc:cxnChg chg="add mod">
          <ac:chgData name="KOBAYASHI Reiji" userId="6a7beca970407859" providerId="LiveId" clId="{A7C8191B-0B47-4243-93BB-EE70F71CF1EC}" dt="2019-06-18T17:46:25.827" v="2102" actId="692"/>
          <ac:cxnSpMkLst>
            <pc:docMk/>
            <pc:sldMk cId="3960897610" sldId="264"/>
            <ac:cxnSpMk id="18" creationId="{BC0C6F2E-5783-476D-94C1-B8455E1029B2}"/>
          </ac:cxnSpMkLst>
        </pc:cxnChg>
      </pc:sldChg>
      <pc:sldChg chg="modSp">
        <pc:chgData name="KOBAYASHI Reiji" userId="6a7beca970407859" providerId="LiveId" clId="{A7C8191B-0B47-4243-93BB-EE70F71CF1EC}" dt="2019-06-18T19:22:40.819" v="2756" actId="14100"/>
        <pc:sldMkLst>
          <pc:docMk/>
          <pc:sldMk cId="4277233714" sldId="265"/>
        </pc:sldMkLst>
        <pc:spChg chg="mod">
          <ac:chgData name="KOBAYASHI Reiji" userId="6a7beca970407859" providerId="LiveId" clId="{A7C8191B-0B47-4243-93BB-EE70F71CF1EC}" dt="2019-06-18T17:53:21.807" v="2132" actId="1076"/>
          <ac:spMkLst>
            <pc:docMk/>
            <pc:sldMk cId="4277233714" sldId="265"/>
            <ac:spMk id="2" creationId="{CA1291A6-712C-4082-9DC3-70D0949DB9B7}"/>
          </ac:spMkLst>
        </pc:spChg>
        <pc:spChg chg="mod">
          <ac:chgData name="KOBAYASHI Reiji" userId="6a7beca970407859" providerId="LiveId" clId="{A7C8191B-0B47-4243-93BB-EE70F71CF1EC}" dt="2019-06-18T18:22:50.247" v="2267"/>
          <ac:spMkLst>
            <pc:docMk/>
            <pc:sldMk cId="4277233714" sldId="265"/>
            <ac:spMk id="19" creationId="{66804B03-E150-48AD-9BEE-01E36775797E}"/>
          </ac:spMkLst>
        </pc:spChg>
        <pc:spChg chg="mod">
          <ac:chgData name="KOBAYASHI Reiji" userId="6a7beca970407859" providerId="LiveId" clId="{A7C8191B-0B47-4243-93BB-EE70F71CF1EC}" dt="2019-06-18T18:23:25.406" v="2277" actId="1076"/>
          <ac:spMkLst>
            <pc:docMk/>
            <pc:sldMk cId="4277233714" sldId="265"/>
            <ac:spMk id="21" creationId="{7E11E81A-194B-4E07-806A-F56A49DA6F21}"/>
          </ac:spMkLst>
        </pc:spChg>
        <pc:spChg chg="mod">
          <ac:chgData name="KOBAYASHI Reiji" userId="6a7beca970407859" providerId="LiveId" clId="{A7C8191B-0B47-4243-93BB-EE70F71CF1EC}" dt="2019-06-18T19:22:36.490" v="2755" actId="14100"/>
          <ac:spMkLst>
            <pc:docMk/>
            <pc:sldMk cId="4277233714" sldId="265"/>
            <ac:spMk id="26" creationId="{9F690DFE-DE17-4DC8-BC63-7582C2FEE861}"/>
          </ac:spMkLst>
        </pc:spChg>
        <pc:spChg chg="mod">
          <ac:chgData name="KOBAYASHI Reiji" userId="6a7beca970407859" providerId="LiveId" clId="{A7C8191B-0B47-4243-93BB-EE70F71CF1EC}" dt="2019-06-18T18:23:23.124" v="2276" actId="1076"/>
          <ac:spMkLst>
            <pc:docMk/>
            <pc:sldMk cId="4277233714" sldId="265"/>
            <ac:spMk id="28" creationId="{E312589A-0056-4700-AC06-25CFC9E28897}"/>
          </ac:spMkLst>
        </pc:spChg>
        <pc:spChg chg="mod">
          <ac:chgData name="KOBAYASHI Reiji" userId="6a7beca970407859" providerId="LiveId" clId="{A7C8191B-0B47-4243-93BB-EE70F71CF1EC}" dt="2019-06-18T18:24:40.449" v="2295" actId="20577"/>
          <ac:spMkLst>
            <pc:docMk/>
            <pc:sldMk cId="4277233714" sldId="265"/>
            <ac:spMk id="31" creationId="{14D06F06-D001-4469-A300-670D9D6E2417}"/>
          </ac:spMkLst>
        </pc:spChg>
        <pc:spChg chg="mod">
          <ac:chgData name="KOBAYASHI Reiji" userId="6a7beca970407859" providerId="LiveId" clId="{A7C8191B-0B47-4243-93BB-EE70F71CF1EC}" dt="2019-06-18T18:24:31.368" v="2291" actId="14100"/>
          <ac:spMkLst>
            <pc:docMk/>
            <pc:sldMk cId="4277233714" sldId="265"/>
            <ac:spMk id="41" creationId="{6BED92F8-27C8-4A4A-AA55-E066A4097E46}"/>
          </ac:spMkLst>
        </pc:spChg>
        <pc:spChg chg="mod">
          <ac:chgData name="KOBAYASHI Reiji" userId="6a7beca970407859" providerId="LiveId" clId="{A7C8191B-0B47-4243-93BB-EE70F71CF1EC}" dt="2019-06-18T18:23:38.034" v="2280" actId="20577"/>
          <ac:spMkLst>
            <pc:docMk/>
            <pc:sldMk cId="4277233714" sldId="265"/>
            <ac:spMk id="60" creationId="{913313AA-C6A7-45A4-8868-6917F3BBDE8E}"/>
          </ac:spMkLst>
        </pc:spChg>
        <pc:spChg chg="mod">
          <ac:chgData name="KOBAYASHI Reiji" userId="6a7beca970407859" providerId="LiveId" clId="{A7C8191B-0B47-4243-93BB-EE70F71CF1EC}" dt="2019-06-18T18:24:09.734" v="2287" actId="20577"/>
          <ac:spMkLst>
            <pc:docMk/>
            <pc:sldMk cId="4277233714" sldId="265"/>
            <ac:spMk id="61" creationId="{ACE904B3-E49A-41F0-8BB9-E8255591585E}"/>
          </ac:spMkLst>
        </pc:spChg>
        <pc:picChg chg="mod">
          <ac:chgData name="KOBAYASHI Reiji" userId="6a7beca970407859" providerId="LiveId" clId="{A7C8191B-0B47-4243-93BB-EE70F71CF1EC}" dt="2019-06-18T18:23:06.594" v="2274" actId="1076"/>
          <ac:picMkLst>
            <pc:docMk/>
            <pc:sldMk cId="4277233714" sldId="265"/>
            <ac:picMk id="10" creationId="{E40005B8-F490-4AE7-971F-C9A4F8658157}"/>
          </ac:picMkLst>
        </pc:picChg>
        <pc:cxnChg chg="mod">
          <ac:chgData name="KOBAYASHI Reiji" userId="6a7beca970407859" providerId="LiveId" clId="{A7C8191B-0B47-4243-93BB-EE70F71CF1EC}" dt="2019-06-18T18:21:04.352" v="2258" actId="688"/>
          <ac:cxnSpMkLst>
            <pc:docMk/>
            <pc:sldMk cId="4277233714" sldId="265"/>
            <ac:cxnSpMk id="14" creationId="{FD495AC2-7A7B-425A-BC84-A538457DC7FC}"/>
          </ac:cxnSpMkLst>
        </pc:cxnChg>
        <pc:cxnChg chg="mod">
          <ac:chgData name="KOBAYASHI Reiji" userId="6a7beca970407859" providerId="LiveId" clId="{A7C8191B-0B47-4243-93BB-EE70F71CF1EC}" dt="2019-06-18T19:22:40.819" v="2756" actId="14100"/>
          <ac:cxnSpMkLst>
            <pc:docMk/>
            <pc:sldMk cId="4277233714" sldId="265"/>
            <ac:cxnSpMk id="25" creationId="{0C7404C3-D543-4420-B91C-88C9778D01F2}"/>
          </ac:cxnSpMkLst>
        </pc:cxnChg>
        <pc:cxnChg chg="mod">
          <ac:chgData name="KOBAYASHI Reiji" userId="6a7beca970407859" providerId="LiveId" clId="{A7C8191B-0B47-4243-93BB-EE70F71CF1EC}" dt="2019-06-18T19:22:02.370" v="2752" actId="14100"/>
          <ac:cxnSpMkLst>
            <pc:docMk/>
            <pc:sldMk cId="4277233714" sldId="265"/>
            <ac:cxnSpMk id="57" creationId="{3E347D57-95B3-4006-A768-56D12981CEEF}"/>
          </ac:cxnSpMkLst>
        </pc:cxnChg>
        <pc:cxnChg chg="mod">
          <ac:chgData name="KOBAYASHI Reiji" userId="6a7beca970407859" providerId="LiveId" clId="{A7C8191B-0B47-4243-93BB-EE70F71CF1EC}" dt="2019-06-18T18:22:50.247" v="2267"/>
          <ac:cxnSpMkLst>
            <pc:docMk/>
            <pc:sldMk cId="4277233714" sldId="265"/>
            <ac:cxnSpMk id="59" creationId="{9C81CA89-09A0-47E4-9547-18625F28E748}"/>
          </ac:cxnSpMkLst>
        </pc:cxnChg>
      </pc:sldChg>
      <pc:sldChg chg="addSp delSp modSp">
        <pc:chgData name="KOBAYASHI Reiji" userId="6a7beca970407859" providerId="LiveId" clId="{A7C8191B-0B47-4243-93BB-EE70F71CF1EC}" dt="2019-06-18T18:29:17.149" v="2336"/>
        <pc:sldMkLst>
          <pc:docMk/>
          <pc:sldMk cId="749193719" sldId="273"/>
        </pc:sldMkLst>
        <pc:spChg chg="mod">
          <ac:chgData name="KOBAYASHI Reiji" userId="6a7beca970407859" providerId="LiveId" clId="{A7C8191B-0B47-4243-93BB-EE70F71CF1EC}" dt="2019-06-18T17:01:52.924" v="1245" actId="1076"/>
          <ac:spMkLst>
            <pc:docMk/>
            <pc:sldMk cId="749193719" sldId="273"/>
            <ac:spMk id="9" creationId="{C5FC6712-C9C6-4586-B79B-D626B7173165}"/>
          </ac:spMkLst>
        </pc:spChg>
        <pc:spChg chg="mod">
          <ac:chgData name="KOBAYASHI Reiji" userId="6a7beca970407859" providerId="LiveId" clId="{A7C8191B-0B47-4243-93BB-EE70F71CF1EC}" dt="2019-06-18T17:02:22.154" v="1280" actId="1076"/>
          <ac:spMkLst>
            <pc:docMk/>
            <pc:sldMk cId="749193719" sldId="273"/>
            <ac:spMk id="10" creationId="{BDE8629D-6E15-4DED-B630-FABA29B98BE2}"/>
          </ac:spMkLst>
        </pc:spChg>
        <pc:spChg chg="mod">
          <ac:chgData name="KOBAYASHI Reiji" userId="6a7beca970407859" providerId="LiveId" clId="{A7C8191B-0B47-4243-93BB-EE70F71CF1EC}" dt="2019-06-18T17:22:48.714" v="2030" actId="1076"/>
          <ac:spMkLst>
            <pc:docMk/>
            <pc:sldMk cId="749193719" sldId="273"/>
            <ac:spMk id="12" creationId="{31358687-675D-4958-8C80-95F540CEE6EC}"/>
          </ac:spMkLst>
        </pc:spChg>
        <pc:spChg chg="mod">
          <ac:chgData name="KOBAYASHI Reiji" userId="6a7beca970407859" providerId="LiveId" clId="{A7C8191B-0B47-4243-93BB-EE70F71CF1EC}" dt="2019-06-18T17:01:43.626" v="1244" actId="1076"/>
          <ac:spMkLst>
            <pc:docMk/>
            <pc:sldMk cId="749193719" sldId="273"/>
            <ac:spMk id="13" creationId="{251C8B60-0D28-452E-B0F1-21D51661081A}"/>
          </ac:spMkLst>
        </pc:spChg>
        <pc:spChg chg="mod">
          <ac:chgData name="KOBAYASHI Reiji" userId="6a7beca970407859" providerId="LiveId" clId="{A7C8191B-0B47-4243-93BB-EE70F71CF1EC}" dt="2019-06-18T17:13:11.325" v="1342" actId="688"/>
          <ac:spMkLst>
            <pc:docMk/>
            <pc:sldMk cId="749193719" sldId="273"/>
            <ac:spMk id="15" creationId="{A228AFB2-EFB9-4D50-A930-C5A440FFD9E3}"/>
          </ac:spMkLst>
        </pc:spChg>
        <pc:spChg chg="mod">
          <ac:chgData name="KOBAYASHI Reiji" userId="6a7beca970407859" providerId="LiveId" clId="{A7C8191B-0B47-4243-93BB-EE70F71CF1EC}" dt="2019-06-18T18:29:17.149" v="2336"/>
          <ac:spMkLst>
            <pc:docMk/>
            <pc:sldMk cId="749193719" sldId="273"/>
            <ac:spMk id="16" creationId="{4EAEC92C-C230-42FA-AA04-A6EEDE530CB8}"/>
          </ac:spMkLst>
        </pc:spChg>
        <pc:spChg chg="mod">
          <ac:chgData name="KOBAYASHI Reiji" userId="6a7beca970407859" providerId="LiveId" clId="{A7C8191B-0B47-4243-93BB-EE70F71CF1EC}" dt="2019-06-18T17:01:39.630" v="1243" actId="1076"/>
          <ac:spMkLst>
            <pc:docMk/>
            <pc:sldMk cId="749193719" sldId="273"/>
            <ac:spMk id="18" creationId="{5E1A2795-708C-4B8D-8487-FF12FEE184A3}"/>
          </ac:spMkLst>
        </pc:spChg>
        <pc:spChg chg="add mod">
          <ac:chgData name="KOBAYASHI Reiji" userId="6a7beca970407859" providerId="LiveId" clId="{A7C8191B-0B47-4243-93BB-EE70F71CF1EC}" dt="2019-06-18T17:02:03.315" v="1262"/>
          <ac:spMkLst>
            <pc:docMk/>
            <pc:sldMk cId="749193719" sldId="273"/>
            <ac:spMk id="19" creationId="{12C3D7F3-C1CC-4526-BA03-3A0C8FB8BAF6}"/>
          </ac:spMkLst>
        </pc:spChg>
        <pc:picChg chg="add mod ord">
          <ac:chgData name="KOBAYASHI Reiji" userId="6a7beca970407859" providerId="LiveId" clId="{A7C8191B-0B47-4243-93BB-EE70F71CF1EC}" dt="2019-06-18T17:03:22.115" v="1285" actId="1076"/>
          <ac:picMkLst>
            <pc:docMk/>
            <pc:sldMk cId="749193719" sldId="273"/>
            <ac:picMk id="4" creationId="{D0A9D60D-C2ED-4653-B34D-CD1682B5BE05}"/>
          </ac:picMkLst>
        </pc:picChg>
        <pc:picChg chg="del">
          <ac:chgData name="KOBAYASHI Reiji" userId="6a7beca970407859" providerId="LiveId" clId="{A7C8191B-0B47-4243-93BB-EE70F71CF1EC}" dt="2019-06-18T17:01:03.973" v="1235" actId="478"/>
          <ac:picMkLst>
            <pc:docMk/>
            <pc:sldMk cId="749193719" sldId="273"/>
            <ac:picMk id="6" creationId="{F8B5E58C-490C-4524-8326-7C75D8F5E9B8}"/>
          </ac:picMkLst>
        </pc:picChg>
        <pc:picChg chg="del">
          <ac:chgData name="KOBAYASHI Reiji" userId="6a7beca970407859" providerId="LiveId" clId="{A7C8191B-0B47-4243-93BB-EE70F71CF1EC}" dt="2019-06-18T17:01:19.605" v="1240" actId="478"/>
          <ac:picMkLst>
            <pc:docMk/>
            <pc:sldMk cId="749193719" sldId="273"/>
            <ac:picMk id="7" creationId="{67469B95-A578-4DF6-BD73-AF46052EF620}"/>
          </ac:picMkLst>
        </pc:picChg>
        <pc:picChg chg="add del mod">
          <ac:chgData name="KOBAYASHI Reiji" userId="6a7beca970407859" providerId="LiveId" clId="{A7C8191B-0B47-4243-93BB-EE70F71CF1EC}" dt="2019-06-18T17:03:06.096" v="1283" actId="478"/>
          <ac:picMkLst>
            <pc:docMk/>
            <pc:sldMk cId="749193719" sldId="273"/>
            <ac:picMk id="14" creationId="{197AB6EF-C2D6-4AE8-BD32-361B72A020BC}"/>
          </ac:picMkLst>
        </pc:picChg>
        <pc:cxnChg chg="mod">
          <ac:chgData name="KOBAYASHI Reiji" userId="6a7beca970407859" providerId="LiveId" clId="{A7C8191B-0B47-4243-93BB-EE70F71CF1EC}" dt="2019-06-18T17:01:43.626" v="1244" actId="1076"/>
          <ac:cxnSpMkLst>
            <pc:docMk/>
            <pc:sldMk cId="749193719" sldId="273"/>
            <ac:cxnSpMk id="20" creationId="{BA654E1F-BEE7-4E17-B756-3BC4695689FA}"/>
          </ac:cxnSpMkLst>
        </pc:cxnChg>
      </pc:sldChg>
      <pc:sldChg chg="modSp del">
        <pc:chgData name="KOBAYASHI Reiji" userId="6a7beca970407859" providerId="LiveId" clId="{A7C8191B-0B47-4243-93BB-EE70F71CF1EC}" dt="2019-06-18T17:44:59.779" v="2085" actId="2696"/>
        <pc:sldMkLst>
          <pc:docMk/>
          <pc:sldMk cId="1929919418" sldId="275"/>
        </pc:sldMkLst>
        <pc:spChg chg="mod">
          <ac:chgData name="KOBAYASHI Reiji" userId="6a7beca970407859" providerId="LiveId" clId="{A7C8191B-0B47-4243-93BB-EE70F71CF1EC}" dt="2019-06-18T16:42:20.360" v="1233"/>
          <ac:spMkLst>
            <pc:docMk/>
            <pc:sldMk cId="1929919418" sldId="275"/>
            <ac:spMk id="8" creationId="{4BF1ACC4-044B-4883-933E-056728729F99}"/>
          </ac:spMkLst>
        </pc:spChg>
      </pc:sldChg>
      <pc:sldChg chg="addSp delSp modSp">
        <pc:chgData name="KOBAYASHI Reiji" userId="6a7beca970407859" providerId="LiveId" clId="{A7C8191B-0B47-4243-93BB-EE70F71CF1EC}" dt="2019-06-18T18:23:16.716" v="2275" actId="1076"/>
        <pc:sldMkLst>
          <pc:docMk/>
          <pc:sldMk cId="4253402532" sldId="283"/>
        </pc:sldMkLst>
        <pc:spChg chg="del">
          <ac:chgData name="KOBAYASHI Reiji" userId="6a7beca970407859" providerId="LiveId" clId="{A7C8191B-0B47-4243-93BB-EE70F71CF1EC}" dt="2019-06-18T17:53:32.857" v="2133" actId="478"/>
          <ac:spMkLst>
            <pc:docMk/>
            <pc:sldMk cId="4253402532" sldId="283"/>
            <ac:spMk id="5" creationId="{79E90764-4BA8-4B76-A90E-3DE3C58FCAE5}"/>
          </ac:spMkLst>
        </pc:spChg>
        <pc:spChg chg="mod">
          <ac:chgData name="KOBAYASHI Reiji" userId="6a7beca970407859" providerId="LiveId" clId="{A7C8191B-0B47-4243-93BB-EE70F71CF1EC}" dt="2019-06-18T18:10:01.777" v="2249" actId="20577"/>
          <ac:spMkLst>
            <pc:docMk/>
            <pc:sldMk cId="4253402532" sldId="283"/>
            <ac:spMk id="6" creationId="{5F598FEC-6AD4-4849-AF14-152F878F3C86}"/>
          </ac:spMkLst>
        </pc:spChg>
        <pc:spChg chg="mod">
          <ac:chgData name="KOBAYASHI Reiji" userId="6a7beca970407859" providerId="LiveId" clId="{A7C8191B-0B47-4243-93BB-EE70F71CF1EC}" dt="2019-06-18T17:52:43.202" v="2127"/>
          <ac:spMkLst>
            <pc:docMk/>
            <pc:sldMk cId="4253402532" sldId="283"/>
            <ac:spMk id="19" creationId="{66804B03-E150-48AD-9BEE-01E36775797E}"/>
          </ac:spMkLst>
        </pc:spChg>
        <pc:spChg chg="mod">
          <ac:chgData name="KOBAYASHI Reiji" userId="6a7beca970407859" providerId="LiveId" clId="{A7C8191B-0B47-4243-93BB-EE70F71CF1EC}" dt="2019-06-18T18:23:16.716" v="2275" actId="1076"/>
          <ac:spMkLst>
            <pc:docMk/>
            <pc:sldMk cId="4253402532" sldId="283"/>
            <ac:spMk id="21" creationId="{7E11E81A-194B-4E07-806A-F56A49DA6F21}"/>
          </ac:spMkLst>
        </pc:spChg>
        <pc:spChg chg="del">
          <ac:chgData name="KOBAYASHI Reiji" userId="6a7beca970407859" providerId="LiveId" clId="{A7C8191B-0B47-4243-93BB-EE70F71CF1EC}" dt="2019-06-18T17:53:32.857" v="2133" actId="478"/>
          <ac:spMkLst>
            <pc:docMk/>
            <pc:sldMk cId="4253402532" sldId="283"/>
            <ac:spMk id="26" creationId="{9F690DFE-DE17-4DC8-BC63-7582C2FEE861}"/>
          </ac:spMkLst>
        </pc:spChg>
        <pc:spChg chg="mod">
          <ac:chgData name="KOBAYASHI Reiji" userId="6a7beca970407859" providerId="LiveId" clId="{A7C8191B-0B47-4243-93BB-EE70F71CF1EC}" dt="2019-06-18T17:53:08.788" v="2131" actId="1076"/>
          <ac:spMkLst>
            <pc:docMk/>
            <pc:sldMk cId="4253402532" sldId="283"/>
            <ac:spMk id="28" creationId="{B5F610A6-91C3-4AAC-860E-DA46F06E6BF6}"/>
          </ac:spMkLst>
        </pc:spChg>
        <pc:spChg chg="add mod">
          <ac:chgData name="KOBAYASHI Reiji" userId="6a7beca970407859" providerId="LiveId" clId="{A7C8191B-0B47-4243-93BB-EE70F71CF1EC}" dt="2019-06-18T17:54:30.754" v="2199"/>
          <ac:spMkLst>
            <pc:docMk/>
            <pc:sldMk cId="4253402532" sldId="283"/>
            <ac:spMk id="30" creationId="{BA95EC14-642F-4088-A06E-F5D2DBC8B6FA}"/>
          </ac:spMkLst>
        </pc:spChg>
        <pc:spChg chg="add mod">
          <ac:chgData name="KOBAYASHI Reiji" userId="6a7beca970407859" providerId="LiveId" clId="{A7C8191B-0B47-4243-93BB-EE70F71CF1EC}" dt="2019-06-18T17:54:24.330" v="2183"/>
          <ac:spMkLst>
            <pc:docMk/>
            <pc:sldMk cId="4253402532" sldId="283"/>
            <ac:spMk id="32" creationId="{F9AF0FC0-E6F5-40E8-86A9-8EF39A816DB1}"/>
          </ac:spMkLst>
        </pc:spChg>
        <pc:spChg chg="add mod">
          <ac:chgData name="KOBAYASHI Reiji" userId="6a7beca970407859" providerId="LiveId" clId="{A7C8191B-0B47-4243-93BB-EE70F71CF1EC}" dt="2019-06-18T17:54:13.122" v="2167"/>
          <ac:spMkLst>
            <pc:docMk/>
            <pc:sldMk cId="4253402532" sldId="283"/>
            <ac:spMk id="33" creationId="{586AE766-6CE5-4BFA-9101-23126C18E33E}"/>
          </ac:spMkLst>
        </pc:spChg>
        <pc:spChg chg="del">
          <ac:chgData name="KOBAYASHI Reiji" userId="6a7beca970407859" providerId="LiveId" clId="{A7C8191B-0B47-4243-93BB-EE70F71CF1EC}" dt="2019-06-18T17:53:32.857" v="2133" actId="478"/>
          <ac:spMkLst>
            <pc:docMk/>
            <pc:sldMk cId="4253402532" sldId="283"/>
            <ac:spMk id="36" creationId="{645AB551-FC9C-4166-B1AF-EA65B1BDAF36}"/>
          </ac:spMkLst>
        </pc:spChg>
        <pc:spChg chg="del">
          <ac:chgData name="KOBAYASHI Reiji" userId="6a7beca970407859" providerId="LiveId" clId="{A7C8191B-0B47-4243-93BB-EE70F71CF1EC}" dt="2019-06-18T17:53:32.857" v="2133" actId="478"/>
          <ac:spMkLst>
            <pc:docMk/>
            <pc:sldMk cId="4253402532" sldId="283"/>
            <ac:spMk id="37" creationId="{85CC8126-D261-44C3-B6E9-D65430FFE177}"/>
          </ac:spMkLst>
        </pc:spChg>
        <pc:spChg chg="add">
          <ac:chgData name="KOBAYASHI Reiji" userId="6a7beca970407859" providerId="LiveId" clId="{A7C8191B-0B47-4243-93BB-EE70F71CF1EC}" dt="2019-06-18T17:53:33.669" v="2134"/>
          <ac:spMkLst>
            <pc:docMk/>
            <pc:sldMk cId="4253402532" sldId="283"/>
            <ac:spMk id="38" creationId="{0CD35D21-C3ED-4B8B-AE3A-57932DD3B3D6}"/>
          </ac:spMkLst>
        </pc:spChg>
        <pc:spChg chg="add mod">
          <ac:chgData name="KOBAYASHI Reiji" userId="6a7beca970407859" providerId="LiveId" clId="{A7C8191B-0B47-4243-93BB-EE70F71CF1EC}" dt="2019-06-18T17:53:40.733" v="2137" actId="6549"/>
          <ac:spMkLst>
            <pc:docMk/>
            <pc:sldMk cId="4253402532" sldId="283"/>
            <ac:spMk id="39" creationId="{6652D95C-E0A2-471B-9A2A-E878A55B8C57}"/>
          </ac:spMkLst>
        </pc:spChg>
        <pc:spChg chg="mod">
          <ac:chgData name="KOBAYASHI Reiji" userId="6a7beca970407859" providerId="LiveId" clId="{A7C8191B-0B47-4243-93BB-EE70F71CF1EC}" dt="2019-06-18T17:56:38.376" v="2244" actId="14100"/>
          <ac:spMkLst>
            <pc:docMk/>
            <pc:sldMk cId="4253402532" sldId="283"/>
            <ac:spMk id="41" creationId="{6BED92F8-27C8-4A4A-AA55-E066A4097E46}"/>
          </ac:spMkLst>
        </pc:spChg>
        <pc:spChg chg="mod">
          <ac:chgData name="KOBAYASHI Reiji" userId="6a7beca970407859" providerId="LiveId" clId="{A7C8191B-0B47-4243-93BB-EE70F71CF1EC}" dt="2019-06-18T17:55:08.679" v="2239" actId="1035"/>
          <ac:spMkLst>
            <pc:docMk/>
            <pc:sldMk cId="4253402532" sldId="283"/>
            <ac:spMk id="49" creationId="{E74FD232-6925-4005-AEB3-67546C008B20}"/>
          </ac:spMkLst>
        </pc:spChg>
        <pc:spChg chg="mod">
          <ac:chgData name="KOBAYASHI Reiji" userId="6a7beca970407859" providerId="LiveId" clId="{A7C8191B-0B47-4243-93BB-EE70F71CF1EC}" dt="2019-06-18T17:55:04.550" v="2235" actId="1035"/>
          <ac:spMkLst>
            <pc:docMk/>
            <pc:sldMk cId="4253402532" sldId="283"/>
            <ac:spMk id="58" creationId="{87495460-B69E-4595-A970-91884BA67588}"/>
          </ac:spMkLst>
        </pc:spChg>
        <pc:spChg chg="del mod">
          <ac:chgData name="KOBAYASHI Reiji" userId="6a7beca970407859" providerId="LiveId" clId="{A7C8191B-0B47-4243-93BB-EE70F71CF1EC}" dt="2019-06-18T17:53:32.857" v="2133" actId="478"/>
          <ac:spMkLst>
            <pc:docMk/>
            <pc:sldMk cId="4253402532" sldId="283"/>
            <ac:spMk id="60" creationId="{913313AA-C6A7-45A4-8868-6917F3BBDE8E}"/>
          </ac:spMkLst>
        </pc:spChg>
        <pc:spChg chg="mod">
          <ac:chgData name="KOBAYASHI Reiji" userId="6a7beca970407859" providerId="LiveId" clId="{A7C8191B-0B47-4243-93BB-EE70F71CF1EC}" dt="2019-06-18T17:52:53.315" v="2130" actId="6549"/>
          <ac:spMkLst>
            <pc:docMk/>
            <pc:sldMk cId="4253402532" sldId="283"/>
            <ac:spMk id="61" creationId="{ACE904B3-E49A-41F0-8BB9-E8255591585E}"/>
          </ac:spMkLst>
        </pc:spChg>
        <pc:picChg chg="mod">
          <ac:chgData name="KOBAYASHI Reiji" userId="6a7beca970407859" providerId="LiveId" clId="{A7C8191B-0B47-4243-93BB-EE70F71CF1EC}" dt="2019-06-18T17:50:13.720" v="2103" actId="14826"/>
          <ac:picMkLst>
            <pc:docMk/>
            <pc:sldMk cId="4253402532" sldId="283"/>
            <ac:picMk id="10" creationId="{E40005B8-F490-4AE7-971F-C9A4F8658157}"/>
          </ac:picMkLst>
        </pc:picChg>
        <pc:cxnChg chg="mod">
          <ac:chgData name="KOBAYASHI Reiji" userId="6a7beca970407859" providerId="LiveId" clId="{A7C8191B-0B47-4243-93BB-EE70F71CF1EC}" dt="2019-06-18T17:52:10.773" v="2122" actId="688"/>
          <ac:cxnSpMkLst>
            <pc:docMk/>
            <pc:sldMk cId="4253402532" sldId="283"/>
            <ac:cxnSpMk id="14" creationId="{FD495AC2-7A7B-425A-BC84-A538457DC7FC}"/>
          </ac:cxnSpMkLst>
        </pc:cxnChg>
        <pc:cxnChg chg="del">
          <ac:chgData name="KOBAYASHI Reiji" userId="6a7beca970407859" providerId="LiveId" clId="{A7C8191B-0B47-4243-93BB-EE70F71CF1EC}" dt="2019-06-18T17:53:32.857" v="2133" actId="478"/>
          <ac:cxnSpMkLst>
            <pc:docMk/>
            <pc:sldMk cId="4253402532" sldId="283"/>
            <ac:cxnSpMk id="24" creationId="{C12EDCFB-945C-4AE7-9BC4-34E80C5B52F1}"/>
          </ac:cxnSpMkLst>
        </pc:cxnChg>
        <pc:cxnChg chg="del">
          <ac:chgData name="KOBAYASHI Reiji" userId="6a7beca970407859" providerId="LiveId" clId="{A7C8191B-0B47-4243-93BB-EE70F71CF1EC}" dt="2019-06-18T17:53:32.857" v="2133" actId="478"/>
          <ac:cxnSpMkLst>
            <pc:docMk/>
            <pc:sldMk cId="4253402532" sldId="283"/>
            <ac:cxnSpMk id="25" creationId="{0C7404C3-D543-4420-B91C-88C9778D01F2}"/>
          </ac:cxnSpMkLst>
        </pc:cxnChg>
        <pc:cxnChg chg="add">
          <ac:chgData name="KOBAYASHI Reiji" userId="6a7beca970407859" providerId="LiveId" clId="{A7C8191B-0B47-4243-93BB-EE70F71CF1EC}" dt="2019-06-18T17:53:33.669" v="2134"/>
          <ac:cxnSpMkLst>
            <pc:docMk/>
            <pc:sldMk cId="4253402532" sldId="283"/>
            <ac:cxnSpMk id="29" creationId="{236BE72E-201F-42F3-BB2F-BB0EDD85AFC7}"/>
          </ac:cxnSpMkLst>
        </pc:cxnChg>
        <pc:cxnChg chg="mod">
          <ac:chgData name="KOBAYASHI Reiji" userId="6a7beca970407859" providerId="LiveId" clId="{A7C8191B-0B47-4243-93BB-EE70F71CF1EC}" dt="2019-06-18T17:57:30.337" v="2245" actId="14100"/>
          <ac:cxnSpMkLst>
            <pc:docMk/>
            <pc:sldMk cId="4253402532" sldId="283"/>
            <ac:cxnSpMk id="34" creationId="{4C6F3868-BA5A-4F57-9601-482BAAFBABA5}"/>
          </ac:cxnSpMkLst>
        </pc:cxnChg>
        <pc:cxnChg chg="add">
          <ac:chgData name="KOBAYASHI Reiji" userId="6a7beca970407859" providerId="LiveId" clId="{A7C8191B-0B47-4243-93BB-EE70F71CF1EC}" dt="2019-06-18T17:53:33.669" v="2134"/>
          <ac:cxnSpMkLst>
            <pc:docMk/>
            <pc:sldMk cId="4253402532" sldId="283"/>
            <ac:cxnSpMk id="35" creationId="{1A9E3C68-5AA1-4899-8BAF-0F6AB6D9B471}"/>
          </ac:cxnSpMkLst>
        </pc:cxnChg>
        <pc:cxnChg chg="mod">
          <ac:chgData name="KOBAYASHI Reiji" userId="6a7beca970407859" providerId="LiveId" clId="{A7C8191B-0B47-4243-93BB-EE70F71CF1EC}" dt="2019-06-18T17:52:43.202" v="2127"/>
          <ac:cxnSpMkLst>
            <pc:docMk/>
            <pc:sldMk cId="4253402532" sldId="283"/>
            <ac:cxnSpMk id="59" creationId="{9C81CA89-09A0-47E4-9547-18625F28E748}"/>
          </ac:cxnSpMkLst>
        </pc:cxnChg>
      </pc:sldChg>
      <pc:sldChg chg="addSp delSp modSp">
        <pc:chgData name="KOBAYASHI Reiji" userId="6a7beca970407859" providerId="LiveId" clId="{A7C8191B-0B47-4243-93BB-EE70F71CF1EC}" dt="2019-06-18T16:42:20.360" v="1233"/>
        <pc:sldMkLst>
          <pc:docMk/>
          <pc:sldMk cId="1912400941" sldId="288"/>
        </pc:sldMkLst>
        <pc:spChg chg="mod">
          <ac:chgData name="KOBAYASHI Reiji" userId="6a7beca970407859" providerId="LiveId" clId="{A7C8191B-0B47-4243-93BB-EE70F71CF1EC}" dt="2019-06-18T15:06:41.196" v="38"/>
          <ac:spMkLst>
            <pc:docMk/>
            <pc:sldMk cId="1912400941" sldId="288"/>
            <ac:spMk id="2" creationId="{D510C2A5-2D92-4935-86F7-261740E39F25}"/>
          </ac:spMkLst>
        </pc:spChg>
        <pc:spChg chg="add del">
          <ac:chgData name="KOBAYASHI Reiji" userId="6a7beca970407859" providerId="LiveId" clId="{A7C8191B-0B47-4243-93BB-EE70F71CF1EC}" dt="2019-06-18T15:08:26.112" v="75" actId="478"/>
          <ac:spMkLst>
            <pc:docMk/>
            <pc:sldMk cId="1912400941" sldId="288"/>
            <ac:spMk id="3" creationId="{0688456D-523B-4687-83B3-AC90D712BC41}"/>
          </ac:spMkLst>
        </pc:spChg>
        <pc:spChg chg="add del">
          <ac:chgData name="KOBAYASHI Reiji" userId="6a7beca970407859" providerId="LiveId" clId="{A7C8191B-0B47-4243-93BB-EE70F71CF1EC}" dt="2019-06-18T15:08:30.128" v="76" actId="478"/>
          <ac:spMkLst>
            <pc:docMk/>
            <pc:sldMk cId="1912400941" sldId="288"/>
            <ac:spMk id="4" creationId="{BDFC4349-2326-4DCB-81C1-1A47BB3F23C3}"/>
          </ac:spMkLst>
        </pc:spChg>
        <pc:spChg chg="add del">
          <ac:chgData name="KOBAYASHI Reiji" userId="6a7beca970407859" providerId="LiveId" clId="{A7C8191B-0B47-4243-93BB-EE70F71CF1EC}" dt="2019-06-18T15:08:18.952" v="73"/>
          <ac:spMkLst>
            <pc:docMk/>
            <pc:sldMk cId="1912400941" sldId="288"/>
            <ac:spMk id="5" creationId="{74EEAF21-1718-4457-935D-1F67DFB945CE}"/>
          </ac:spMkLst>
        </pc:spChg>
        <pc:spChg chg="add del">
          <ac:chgData name="KOBAYASHI Reiji" userId="6a7beca970407859" providerId="LiveId" clId="{A7C8191B-0B47-4243-93BB-EE70F71CF1EC}" dt="2019-06-18T15:10:18.285" v="122"/>
          <ac:spMkLst>
            <pc:docMk/>
            <pc:sldMk cId="1912400941" sldId="288"/>
            <ac:spMk id="6" creationId="{6A74E408-ED85-44D4-A87E-C28F91E04EC9}"/>
          </ac:spMkLst>
        </pc:spChg>
        <pc:spChg chg="add del">
          <ac:chgData name="KOBAYASHI Reiji" userId="6a7beca970407859" providerId="LiveId" clId="{A7C8191B-0B47-4243-93BB-EE70F71CF1EC}" dt="2019-06-18T15:36:32.406" v="474"/>
          <ac:spMkLst>
            <pc:docMk/>
            <pc:sldMk cId="1912400941" sldId="288"/>
            <ac:spMk id="7" creationId="{E3CDBD16-F56B-41E5-B5F3-8C05D08FC6EE}"/>
          </ac:spMkLst>
        </pc:spChg>
        <pc:spChg chg="mod">
          <ac:chgData name="KOBAYASHI Reiji" userId="6a7beca970407859" providerId="LiveId" clId="{A7C8191B-0B47-4243-93BB-EE70F71CF1EC}" dt="2019-06-18T16:16:31.968" v="1003" actId="14100"/>
          <ac:spMkLst>
            <pc:docMk/>
            <pc:sldMk cId="1912400941" sldId="288"/>
            <ac:spMk id="9" creationId="{06FCF526-1FC7-4351-9B12-40AB36D29B42}"/>
          </ac:spMkLst>
        </pc:spChg>
        <pc:spChg chg="mod">
          <ac:chgData name="KOBAYASHI Reiji" userId="6a7beca970407859" providerId="LiveId" clId="{A7C8191B-0B47-4243-93BB-EE70F71CF1EC}" dt="2019-06-18T16:14:29.834" v="960" actId="1076"/>
          <ac:spMkLst>
            <pc:docMk/>
            <pc:sldMk cId="1912400941" sldId="288"/>
            <ac:spMk id="12" creationId="{205185AE-C68D-494B-8B9E-D27935B349AF}"/>
          </ac:spMkLst>
        </pc:spChg>
        <pc:spChg chg="add del mod">
          <ac:chgData name="KOBAYASHI Reiji" userId="6a7beca970407859" providerId="LiveId" clId="{A7C8191B-0B47-4243-93BB-EE70F71CF1EC}" dt="2019-06-18T16:08:44.263" v="953" actId="478"/>
          <ac:spMkLst>
            <pc:docMk/>
            <pc:sldMk cId="1912400941" sldId="288"/>
            <ac:spMk id="14" creationId="{B43D9F0F-3BEB-43DA-8D6C-2E0A95C620F7}"/>
          </ac:spMkLst>
        </pc:spChg>
        <pc:spChg chg="add del mod">
          <ac:chgData name="KOBAYASHI Reiji" userId="6a7beca970407859" providerId="LiveId" clId="{A7C8191B-0B47-4243-93BB-EE70F71CF1EC}" dt="2019-06-18T16:15:30.722" v="994" actId="478"/>
          <ac:spMkLst>
            <pc:docMk/>
            <pc:sldMk cId="1912400941" sldId="288"/>
            <ac:spMk id="15" creationId="{2ABC75CD-F862-485F-82D7-7D6CCF1F2E6A}"/>
          </ac:spMkLst>
        </pc:spChg>
        <pc:spChg chg="add del mod">
          <ac:chgData name="KOBAYASHI Reiji" userId="6a7beca970407859" providerId="LiveId" clId="{A7C8191B-0B47-4243-93BB-EE70F71CF1EC}" dt="2019-06-18T16:42:20.360" v="1233"/>
          <ac:spMkLst>
            <pc:docMk/>
            <pc:sldMk cId="1912400941" sldId="288"/>
            <ac:spMk id="16" creationId="{9ED92C14-DBB9-4B05-828F-A257864F3363}"/>
          </ac:spMkLst>
        </pc:spChg>
        <pc:spChg chg="add mod">
          <ac:chgData name="KOBAYASHI Reiji" userId="6a7beca970407859" providerId="LiveId" clId="{A7C8191B-0B47-4243-93BB-EE70F71CF1EC}" dt="2019-06-18T16:14:37.373" v="974"/>
          <ac:spMkLst>
            <pc:docMk/>
            <pc:sldMk cId="1912400941" sldId="288"/>
            <ac:spMk id="20" creationId="{A3D9724C-DACF-46A1-AD1F-E8053AB05601}"/>
          </ac:spMkLst>
        </pc:spChg>
        <pc:spChg chg="add mod">
          <ac:chgData name="KOBAYASHI Reiji" userId="6a7beca970407859" providerId="LiveId" clId="{A7C8191B-0B47-4243-93BB-EE70F71CF1EC}" dt="2019-06-18T16:15:06.279" v="991"/>
          <ac:spMkLst>
            <pc:docMk/>
            <pc:sldMk cId="1912400941" sldId="288"/>
            <ac:spMk id="23" creationId="{6E95F953-084E-4C50-989A-0BDA22CADC04}"/>
          </ac:spMkLst>
        </pc:spChg>
        <pc:picChg chg="add mod ord">
          <ac:chgData name="KOBAYASHI Reiji" userId="6a7beca970407859" providerId="LiveId" clId="{A7C8191B-0B47-4243-93BB-EE70F71CF1EC}" dt="2019-06-18T16:06:28.339" v="933" actId="14100"/>
          <ac:picMkLst>
            <pc:docMk/>
            <pc:sldMk cId="1912400941" sldId="288"/>
            <ac:picMk id="8" creationId="{7E12F04E-39A5-4B3E-AB97-3164C2DADD15}"/>
          </ac:picMkLst>
        </pc:picChg>
        <pc:picChg chg="del">
          <ac:chgData name="KOBAYASHI Reiji" userId="6a7beca970407859" providerId="LiveId" clId="{A7C8191B-0B47-4243-93BB-EE70F71CF1EC}" dt="2019-06-18T15:05:33.946" v="0" actId="478"/>
          <ac:picMkLst>
            <pc:docMk/>
            <pc:sldMk cId="1912400941" sldId="288"/>
            <ac:picMk id="11" creationId="{BC223877-577B-4285-9351-7261F8A3D767}"/>
          </ac:picMkLst>
        </pc:picChg>
        <pc:picChg chg="add del mod">
          <ac:chgData name="KOBAYASHI Reiji" userId="6a7beca970407859" providerId="LiveId" clId="{A7C8191B-0B47-4243-93BB-EE70F71CF1EC}" dt="2019-06-18T16:16:37.546" v="1004" actId="478"/>
          <ac:picMkLst>
            <pc:docMk/>
            <pc:sldMk cId="1912400941" sldId="288"/>
            <ac:picMk id="25" creationId="{8E1A23BE-D1C0-433C-A4E3-B44407989152}"/>
          </ac:picMkLst>
        </pc:picChg>
        <pc:picChg chg="add del mod">
          <ac:chgData name="KOBAYASHI Reiji" userId="6a7beca970407859" providerId="LiveId" clId="{A7C8191B-0B47-4243-93BB-EE70F71CF1EC}" dt="2019-06-18T16:40:41.967" v="1223" actId="478"/>
          <ac:picMkLst>
            <pc:docMk/>
            <pc:sldMk cId="1912400941" sldId="288"/>
            <ac:picMk id="26" creationId="{4E53FD8C-C72E-49CD-AAC5-7F0EF5F802FC}"/>
          </ac:picMkLst>
        </pc:picChg>
        <pc:picChg chg="add mod">
          <ac:chgData name="KOBAYASHI Reiji" userId="6a7beca970407859" providerId="LiveId" clId="{A7C8191B-0B47-4243-93BB-EE70F71CF1EC}" dt="2019-06-18T16:41:17.192" v="1232" actId="14100"/>
          <ac:picMkLst>
            <pc:docMk/>
            <pc:sldMk cId="1912400941" sldId="288"/>
            <ac:picMk id="27" creationId="{751A1B7C-EE01-434B-913A-EC55F3644308}"/>
          </ac:picMkLst>
        </pc:picChg>
        <pc:picChg chg="add mod">
          <ac:chgData name="KOBAYASHI Reiji" userId="6a7beca970407859" providerId="LiveId" clId="{A7C8191B-0B47-4243-93BB-EE70F71CF1EC}" dt="2019-06-18T16:41:13.988" v="1231" actId="1076"/>
          <ac:picMkLst>
            <pc:docMk/>
            <pc:sldMk cId="1912400941" sldId="288"/>
            <ac:picMk id="28" creationId="{170B5B8E-4404-4B24-9514-C063EFA77F0D}"/>
          </ac:picMkLst>
        </pc:picChg>
        <pc:cxnChg chg="mod">
          <ac:chgData name="KOBAYASHI Reiji" userId="6a7beca970407859" providerId="LiveId" clId="{A7C8191B-0B47-4243-93BB-EE70F71CF1EC}" dt="2019-06-18T16:14:27.289" v="959" actId="14100"/>
          <ac:cxnSpMkLst>
            <pc:docMk/>
            <pc:sldMk cId="1912400941" sldId="288"/>
            <ac:cxnSpMk id="13" creationId="{DC5262A7-DD29-4A50-83D1-B4027C23DEE5}"/>
          </ac:cxnSpMkLst>
        </pc:cxnChg>
        <pc:cxnChg chg="add mod">
          <ac:chgData name="KOBAYASHI Reiji" userId="6a7beca970407859" providerId="LiveId" clId="{A7C8191B-0B47-4243-93BB-EE70F71CF1EC}" dt="2019-06-18T16:15:10.640" v="992" actId="14100"/>
          <ac:cxnSpMkLst>
            <pc:docMk/>
            <pc:sldMk cId="1912400941" sldId="288"/>
            <ac:cxnSpMk id="18" creationId="{DA4CA589-8D86-41A7-AC7C-D9C978669486}"/>
          </ac:cxnSpMkLst>
        </pc:cxnChg>
        <pc:cxnChg chg="add mod">
          <ac:chgData name="KOBAYASHI Reiji" userId="6a7beca970407859" providerId="LiveId" clId="{A7C8191B-0B47-4243-93BB-EE70F71CF1EC}" dt="2019-06-18T16:14:55.591" v="977" actId="14100"/>
          <ac:cxnSpMkLst>
            <pc:docMk/>
            <pc:sldMk cId="1912400941" sldId="288"/>
            <ac:cxnSpMk id="21" creationId="{5F6046A1-C2B3-48F5-8595-5507F6BDA131}"/>
          </ac:cxnSpMkLst>
        </pc:cxnChg>
      </pc:sldChg>
      <pc:sldChg chg="addSp delSp modSp">
        <pc:chgData name="KOBAYASHI Reiji" userId="6a7beca970407859" providerId="LiveId" clId="{A7C8191B-0B47-4243-93BB-EE70F71CF1EC}" dt="2019-06-18T15:25:42.796" v="187"/>
        <pc:sldMkLst>
          <pc:docMk/>
          <pc:sldMk cId="1255591680" sldId="289"/>
        </pc:sldMkLst>
        <pc:spChg chg="mod">
          <ac:chgData name="KOBAYASHI Reiji" userId="6a7beca970407859" providerId="LiveId" clId="{A7C8191B-0B47-4243-93BB-EE70F71CF1EC}" dt="2019-06-18T15:25:20.627" v="170" actId="1076"/>
          <ac:spMkLst>
            <pc:docMk/>
            <pc:sldMk cId="1255591680" sldId="289"/>
            <ac:spMk id="8" creationId="{E33646B1-CFE5-4EC0-ADF4-753A9BE15706}"/>
          </ac:spMkLst>
        </pc:spChg>
        <pc:spChg chg="mod">
          <ac:chgData name="KOBAYASHI Reiji" userId="6a7beca970407859" providerId="LiveId" clId="{A7C8191B-0B47-4243-93BB-EE70F71CF1EC}" dt="2019-06-18T15:25:23.636" v="171" actId="1076"/>
          <ac:spMkLst>
            <pc:docMk/>
            <pc:sldMk cId="1255591680" sldId="289"/>
            <ac:spMk id="9" creationId="{A5BC2656-84DA-40B7-A946-DAAC15BEE7C4}"/>
          </ac:spMkLst>
        </pc:spChg>
        <pc:spChg chg="mod">
          <ac:chgData name="KOBAYASHI Reiji" userId="6a7beca970407859" providerId="LiveId" clId="{A7C8191B-0B47-4243-93BB-EE70F71CF1EC}" dt="2019-06-18T15:25:42.796" v="187"/>
          <ac:spMkLst>
            <pc:docMk/>
            <pc:sldMk cId="1255591680" sldId="289"/>
            <ac:spMk id="10" creationId="{58CC2627-E4C3-4F35-93C0-28472298117C}"/>
          </ac:spMkLst>
        </pc:spChg>
        <pc:picChg chg="add mod ord">
          <ac:chgData name="KOBAYASHI Reiji" userId="6a7beca970407859" providerId="LiveId" clId="{A7C8191B-0B47-4243-93BB-EE70F71CF1EC}" dt="2019-06-18T15:25:12.796" v="168" actId="14100"/>
          <ac:picMkLst>
            <pc:docMk/>
            <pc:sldMk cId="1255591680" sldId="289"/>
            <ac:picMk id="3" creationId="{B615B947-B489-4FA7-9239-82B954559FE8}"/>
          </ac:picMkLst>
        </pc:picChg>
        <pc:picChg chg="add mod">
          <ac:chgData name="KOBAYASHI Reiji" userId="6a7beca970407859" providerId="LiveId" clId="{A7C8191B-0B47-4243-93BB-EE70F71CF1EC}" dt="2019-06-18T15:25:16.048" v="169" actId="14100"/>
          <ac:picMkLst>
            <pc:docMk/>
            <pc:sldMk cId="1255591680" sldId="289"/>
            <ac:picMk id="4" creationId="{F40687F5-AAD2-424C-B635-4F27A20E577F}"/>
          </ac:picMkLst>
        </pc:picChg>
        <pc:picChg chg="del">
          <ac:chgData name="KOBAYASHI Reiji" userId="6a7beca970407859" providerId="LiveId" clId="{A7C8191B-0B47-4243-93BB-EE70F71CF1EC}" dt="2019-06-18T15:22:42.794" v="152" actId="478"/>
          <ac:picMkLst>
            <pc:docMk/>
            <pc:sldMk cId="1255591680" sldId="289"/>
            <ac:picMk id="17" creationId="{99C0BDA0-C888-4CEE-AD7B-06BD4E81BCBF}"/>
          </ac:picMkLst>
        </pc:picChg>
        <pc:picChg chg="del">
          <ac:chgData name="KOBAYASHI Reiji" userId="6a7beca970407859" providerId="LiveId" clId="{A7C8191B-0B47-4243-93BB-EE70F71CF1EC}" dt="2019-06-18T15:24:40.654" v="161" actId="478"/>
          <ac:picMkLst>
            <pc:docMk/>
            <pc:sldMk cId="1255591680" sldId="289"/>
            <ac:picMk id="18" creationId="{B93B9773-21FA-4C87-B558-EFBCA56FCED7}"/>
          </ac:picMkLst>
        </pc:picChg>
      </pc:sldChg>
      <pc:sldChg chg="del">
        <pc:chgData name="KOBAYASHI Reiji" userId="6a7beca970407859" providerId="LiveId" clId="{A7C8191B-0B47-4243-93BB-EE70F71CF1EC}" dt="2019-06-18T15:55:49.623" v="808" actId="2696"/>
        <pc:sldMkLst>
          <pc:docMk/>
          <pc:sldMk cId="1015456907" sldId="291"/>
        </pc:sldMkLst>
      </pc:sldChg>
      <pc:sldChg chg="addSp delSp modSp">
        <pc:chgData name="KOBAYASHI Reiji" userId="6a7beca970407859" providerId="LiveId" clId="{A7C8191B-0B47-4243-93BB-EE70F71CF1EC}" dt="2019-06-18T18:42:19.466" v="2689" actId="20577"/>
        <pc:sldMkLst>
          <pc:docMk/>
          <pc:sldMk cId="3453942406" sldId="292"/>
        </pc:sldMkLst>
        <pc:spChg chg="del mod">
          <ac:chgData name="KOBAYASHI Reiji" userId="6a7beca970407859" providerId="LiveId" clId="{A7C8191B-0B47-4243-93BB-EE70F71CF1EC}" dt="2019-06-18T15:54:16.671" v="803" actId="478"/>
          <ac:spMkLst>
            <pc:docMk/>
            <pc:sldMk cId="3453942406" sldId="292"/>
            <ac:spMk id="3" creationId="{923B4427-C347-4881-889C-4A0401E8E0D6}"/>
          </ac:spMkLst>
        </pc:spChg>
        <pc:spChg chg="add mod">
          <ac:chgData name="KOBAYASHI Reiji" userId="6a7beca970407859" providerId="LiveId" clId="{A7C8191B-0B47-4243-93BB-EE70F71CF1EC}" dt="2019-06-18T15:56:06.041" v="809" actId="2085"/>
          <ac:spMkLst>
            <pc:docMk/>
            <pc:sldMk cId="3453942406" sldId="292"/>
            <ac:spMk id="8" creationId="{B9471652-8DAE-4A0B-87C1-CFC3E6C5ABA8}"/>
          </ac:spMkLst>
        </pc:spChg>
        <pc:spChg chg="mod">
          <ac:chgData name="KOBAYASHI Reiji" userId="6a7beca970407859" providerId="LiveId" clId="{A7C8191B-0B47-4243-93BB-EE70F71CF1EC}" dt="2019-06-18T15:28:13.091" v="204" actId="1076"/>
          <ac:spMkLst>
            <pc:docMk/>
            <pc:sldMk cId="3453942406" sldId="292"/>
            <ac:spMk id="9" creationId="{D54230E6-3F4F-4A1F-9BCD-5AF84A7B6488}"/>
          </ac:spMkLst>
        </pc:spChg>
        <pc:spChg chg="mod">
          <ac:chgData name="KOBAYASHI Reiji" userId="6a7beca970407859" providerId="LiveId" clId="{A7C8191B-0B47-4243-93BB-EE70F71CF1EC}" dt="2019-06-18T18:42:19.466" v="2689" actId="20577"/>
          <ac:spMkLst>
            <pc:docMk/>
            <pc:sldMk cId="3453942406" sldId="292"/>
            <ac:spMk id="12" creationId="{47E35C91-1A9F-4E68-857A-45C8BD96229B}"/>
          </ac:spMkLst>
        </pc:spChg>
        <pc:cxnChg chg="del mod">
          <ac:chgData name="KOBAYASHI Reiji" userId="6a7beca970407859" providerId="LiveId" clId="{A7C8191B-0B47-4243-93BB-EE70F71CF1EC}" dt="2019-06-18T15:54:20.136" v="804" actId="478"/>
          <ac:cxnSpMkLst>
            <pc:docMk/>
            <pc:sldMk cId="3453942406" sldId="292"/>
            <ac:cxnSpMk id="6" creationId="{3217C7A1-26CE-47C0-AD31-B0644D58CDD8}"/>
          </ac:cxnSpMkLst>
        </pc:cxnChg>
        <pc:cxnChg chg="add mod">
          <ac:chgData name="KOBAYASHI Reiji" userId="6a7beca970407859" providerId="LiveId" clId="{A7C8191B-0B47-4243-93BB-EE70F71CF1EC}" dt="2019-06-18T15:48:04.825" v="594" actId="14100"/>
          <ac:cxnSpMkLst>
            <pc:docMk/>
            <pc:sldMk cId="3453942406" sldId="292"/>
            <ac:cxnSpMk id="11" creationId="{ACD636AF-8164-43F4-B047-8BABCC0D7964}"/>
          </ac:cxnSpMkLst>
        </pc:cxnChg>
      </pc:sldChg>
      <pc:sldChg chg="addSp delSp modSp">
        <pc:chgData name="KOBAYASHI Reiji" userId="6a7beca970407859" providerId="LiveId" clId="{A7C8191B-0B47-4243-93BB-EE70F71CF1EC}" dt="2019-06-18T17:41:22.889" v="2063" actId="1076"/>
        <pc:sldMkLst>
          <pc:docMk/>
          <pc:sldMk cId="3398404463" sldId="294"/>
        </pc:sldMkLst>
        <pc:spChg chg="mod">
          <ac:chgData name="KOBAYASHI Reiji" userId="6a7beca970407859" providerId="LiveId" clId="{A7C8191B-0B47-4243-93BB-EE70F71CF1EC}" dt="2019-06-18T17:32:19.631" v="2053" actId="1076"/>
          <ac:spMkLst>
            <pc:docMk/>
            <pc:sldMk cId="3398404463" sldId="294"/>
            <ac:spMk id="5" creationId="{8461F0C3-321C-4C20-8554-3D29998217D6}"/>
          </ac:spMkLst>
        </pc:spChg>
        <pc:spChg chg="mod">
          <ac:chgData name="KOBAYASHI Reiji" userId="6a7beca970407859" providerId="LiveId" clId="{A7C8191B-0B47-4243-93BB-EE70F71CF1EC}" dt="2019-06-18T17:32:41.359" v="2061" actId="6549"/>
          <ac:spMkLst>
            <pc:docMk/>
            <pc:sldMk cId="3398404463" sldId="294"/>
            <ac:spMk id="8" creationId="{D5504C11-5CAF-4D09-85F5-2884C5CE46FA}"/>
          </ac:spMkLst>
        </pc:spChg>
        <pc:spChg chg="del">
          <ac:chgData name="KOBAYASHI Reiji" userId="6a7beca970407859" providerId="LiveId" clId="{A7C8191B-0B47-4243-93BB-EE70F71CF1EC}" dt="2019-06-18T17:32:26.023" v="2054" actId="478"/>
          <ac:spMkLst>
            <pc:docMk/>
            <pc:sldMk cId="3398404463" sldId="294"/>
            <ac:spMk id="10" creationId="{13816097-F249-43A5-A63C-E028D4137268}"/>
          </ac:spMkLst>
        </pc:spChg>
        <pc:spChg chg="del">
          <ac:chgData name="KOBAYASHI Reiji" userId="6a7beca970407859" providerId="LiveId" clId="{A7C8191B-0B47-4243-93BB-EE70F71CF1EC}" dt="2019-06-18T17:32:26.023" v="2054" actId="478"/>
          <ac:spMkLst>
            <pc:docMk/>
            <pc:sldMk cId="3398404463" sldId="294"/>
            <ac:spMk id="11" creationId="{351AAAC3-7FC0-4029-B394-76F033E79BF0}"/>
          </ac:spMkLst>
        </pc:spChg>
        <pc:picChg chg="del">
          <ac:chgData name="KOBAYASHI Reiji" userId="6a7beca970407859" providerId="LiveId" clId="{A7C8191B-0B47-4243-93BB-EE70F71CF1EC}" dt="2019-06-18T17:32:26.023" v="2054" actId="478"/>
          <ac:picMkLst>
            <pc:docMk/>
            <pc:sldMk cId="3398404463" sldId="294"/>
            <ac:picMk id="3" creationId="{0FF2D52B-8A5E-4CF7-9C7D-A4D333363F9C}"/>
          </ac:picMkLst>
        </pc:picChg>
        <pc:picChg chg="add mod">
          <ac:chgData name="KOBAYASHI Reiji" userId="6a7beca970407859" providerId="LiveId" clId="{A7C8191B-0B47-4243-93BB-EE70F71CF1EC}" dt="2019-06-18T17:41:22.889" v="2063" actId="1076"/>
          <ac:picMkLst>
            <pc:docMk/>
            <pc:sldMk cId="3398404463" sldId="294"/>
            <ac:picMk id="4" creationId="{8DE1EF64-D49E-4688-817D-87EB4D775562}"/>
          </ac:picMkLst>
        </pc:picChg>
        <pc:picChg chg="del">
          <ac:chgData name="KOBAYASHI Reiji" userId="6a7beca970407859" providerId="LiveId" clId="{A7C8191B-0B47-4243-93BB-EE70F71CF1EC}" dt="2019-06-18T17:32:05.717" v="2049" actId="478"/>
          <ac:picMkLst>
            <pc:docMk/>
            <pc:sldMk cId="3398404463" sldId="294"/>
            <ac:picMk id="7" creationId="{48280E1E-D0E0-4A42-9F80-1F914F7AE3DF}"/>
          </ac:picMkLst>
        </pc:picChg>
      </pc:sldChg>
      <pc:sldChg chg="addSp delSp modSp delAnim modAnim">
        <pc:chgData name="KOBAYASHI Reiji" userId="6a7beca970407859" providerId="LiveId" clId="{A7C8191B-0B47-4243-93BB-EE70F71CF1EC}" dt="2019-06-18T17:41:06.527" v="2062"/>
        <pc:sldMkLst>
          <pc:docMk/>
          <pc:sldMk cId="4194968346" sldId="297"/>
        </pc:sldMkLst>
        <pc:spChg chg="mod">
          <ac:chgData name="KOBAYASHI Reiji" userId="6a7beca970407859" providerId="LiveId" clId="{A7C8191B-0B47-4243-93BB-EE70F71CF1EC}" dt="2019-06-18T17:41:06.527" v="2062"/>
          <ac:spMkLst>
            <pc:docMk/>
            <pc:sldMk cId="4194968346" sldId="297"/>
            <ac:spMk id="7" creationId="{F0925A4F-7DC5-4DA5-A708-97A6559450F1}"/>
          </ac:spMkLst>
        </pc:spChg>
        <pc:picChg chg="del">
          <ac:chgData name="KOBAYASHI Reiji" userId="6a7beca970407859" providerId="LiveId" clId="{A7C8191B-0B47-4243-93BB-EE70F71CF1EC}" dt="2019-06-18T15:16:22.838" v="147" actId="478"/>
          <ac:picMkLst>
            <pc:docMk/>
            <pc:sldMk cId="4194968346" sldId="297"/>
            <ac:picMk id="3" creationId="{78C1CF5F-8ABC-47A4-931D-4882C6427457}"/>
          </ac:picMkLst>
        </pc:picChg>
        <pc:picChg chg="del">
          <ac:chgData name="KOBAYASHI Reiji" userId="6a7beca970407859" providerId="LiveId" clId="{A7C8191B-0B47-4243-93BB-EE70F71CF1EC}" dt="2019-06-18T15:15:27.197" v="142" actId="478"/>
          <ac:picMkLst>
            <pc:docMk/>
            <pc:sldMk cId="4194968346" sldId="297"/>
            <ac:picMk id="4" creationId="{D429D51C-5ECA-4D72-85D2-FD0182D0EC28}"/>
          </ac:picMkLst>
        </pc:picChg>
        <pc:picChg chg="add mod">
          <ac:chgData name="KOBAYASHI Reiji" userId="6a7beca970407859" providerId="LiveId" clId="{A7C8191B-0B47-4243-93BB-EE70F71CF1EC}" dt="2019-06-18T15:16:06.535" v="146" actId="1076"/>
          <ac:picMkLst>
            <pc:docMk/>
            <pc:sldMk cId="4194968346" sldId="297"/>
            <ac:picMk id="9" creationId="{00DE3D6F-E140-4030-A763-73DE1C1FFC50}"/>
          </ac:picMkLst>
        </pc:picChg>
        <pc:picChg chg="add mod ord">
          <ac:chgData name="KOBAYASHI Reiji" userId="6a7beca970407859" providerId="LiveId" clId="{A7C8191B-0B47-4243-93BB-EE70F71CF1EC}" dt="2019-06-18T15:16:46.375" v="150" actId="167"/>
          <ac:picMkLst>
            <pc:docMk/>
            <pc:sldMk cId="4194968346" sldId="297"/>
            <ac:picMk id="10" creationId="{A2408D60-418D-4769-8FC3-68970677D404}"/>
          </ac:picMkLst>
        </pc:picChg>
      </pc:sldChg>
      <pc:sldChg chg="addSp delSp modSp">
        <pc:chgData name="KOBAYASHI Reiji" userId="6a7beca970407859" providerId="LiveId" clId="{A7C8191B-0B47-4243-93BB-EE70F71CF1EC}" dt="2019-06-18T19:19:33.578" v="2751" actId="1076"/>
        <pc:sldMkLst>
          <pc:docMk/>
          <pc:sldMk cId="3108262187" sldId="298"/>
        </pc:sldMkLst>
        <pc:spChg chg="add mod">
          <ac:chgData name="KOBAYASHI Reiji" userId="6a7beca970407859" providerId="LiveId" clId="{A7C8191B-0B47-4243-93BB-EE70F71CF1EC}" dt="2019-06-18T19:13:25.017" v="2721" actId="20577"/>
          <ac:spMkLst>
            <pc:docMk/>
            <pc:sldMk cId="3108262187" sldId="298"/>
            <ac:spMk id="31" creationId="{7EC97359-760B-450D-B4DA-62572ED3782B}"/>
          </ac:spMkLst>
        </pc:spChg>
        <pc:spChg chg="mod">
          <ac:chgData name="KOBAYASHI Reiji" userId="6a7beca970407859" providerId="LiveId" clId="{A7C8191B-0B47-4243-93BB-EE70F71CF1EC}" dt="2019-06-18T19:12:59.982" v="2714" actId="1076"/>
          <ac:spMkLst>
            <pc:docMk/>
            <pc:sldMk cId="3108262187" sldId="298"/>
            <ac:spMk id="45" creationId="{05B38704-40CC-456E-A1F1-8908CB480FA7}"/>
          </ac:spMkLst>
        </pc:spChg>
        <pc:spChg chg="mod">
          <ac:chgData name="KOBAYASHI Reiji" userId="6a7beca970407859" providerId="LiveId" clId="{A7C8191B-0B47-4243-93BB-EE70F71CF1EC}" dt="2019-06-18T19:13:05.499" v="2715" actId="1076"/>
          <ac:spMkLst>
            <pc:docMk/>
            <pc:sldMk cId="3108262187" sldId="298"/>
            <ac:spMk id="46" creationId="{0ABC0474-8ED5-4EAD-82C4-20D92EE58F4A}"/>
          </ac:spMkLst>
        </pc:spChg>
        <pc:spChg chg="mod">
          <ac:chgData name="KOBAYASHI Reiji" userId="6a7beca970407859" providerId="LiveId" clId="{A7C8191B-0B47-4243-93BB-EE70F71CF1EC}" dt="2019-06-18T19:13:12.359" v="2716" actId="1076"/>
          <ac:spMkLst>
            <pc:docMk/>
            <pc:sldMk cId="3108262187" sldId="298"/>
            <ac:spMk id="47" creationId="{CAA3073C-1D69-4D89-9C58-9AD913F59E83}"/>
          </ac:spMkLst>
        </pc:spChg>
        <pc:grpChg chg="add mod">
          <ac:chgData name="KOBAYASHI Reiji" userId="6a7beca970407859" providerId="LiveId" clId="{A7C8191B-0B47-4243-93BB-EE70F71CF1EC}" dt="2019-06-18T19:19:33.578" v="2751" actId="1076"/>
          <ac:grpSpMkLst>
            <pc:docMk/>
            <pc:sldMk cId="3108262187" sldId="298"/>
            <ac:grpSpMk id="39" creationId="{147F3A12-C944-4D91-AB24-F67DDE9D77E1}"/>
          </ac:grpSpMkLst>
        </pc:grpChg>
        <pc:grpChg chg="del">
          <ac:chgData name="KOBAYASHI Reiji" userId="6a7beca970407859" providerId="LiveId" clId="{A7C8191B-0B47-4243-93BB-EE70F71CF1EC}" dt="2019-06-18T19:17:59.664" v="2746" actId="478"/>
          <ac:grpSpMkLst>
            <pc:docMk/>
            <pc:sldMk cId="3108262187" sldId="298"/>
            <ac:grpSpMk id="53" creationId="{F02C25CD-BADC-4597-B302-8E419A04051C}"/>
          </ac:grpSpMkLst>
        </pc:grpChg>
        <pc:picChg chg="mod">
          <ac:chgData name="KOBAYASHI Reiji" userId="6a7beca970407859" providerId="LiveId" clId="{A7C8191B-0B47-4243-93BB-EE70F71CF1EC}" dt="2019-06-18T19:08:57.951" v="2711" actId="14826"/>
          <ac:picMkLst>
            <pc:docMk/>
            <pc:sldMk cId="3108262187" sldId="298"/>
            <ac:picMk id="3" creationId="{8A583733-23FC-4F5D-AA4B-6EEAEA351A47}"/>
          </ac:picMkLst>
        </pc:picChg>
        <pc:picChg chg="mod ord">
          <ac:chgData name="KOBAYASHI Reiji" userId="6a7beca970407859" providerId="LiveId" clId="{A7C8191B-0B47-4243-93BB-EE70F71CF1EC}" dt="2019-06-18T19:12:49.918" v="2713" actId="14826"/>
          <ac:picMkLst>
            <pc:docMk/>
            <pc:sldMk cId="3108262187" sldId="298"/>
            <ac:picMk id="4" creationId="{D51A2B8F-CE92-4AAD-A5E4-C700DD466869}"/>
          </ac:picMkLst>
        </pc:picChg>
        <pc:cxnChg chg="mod">
          <ac:chgData name="KOBAYASHI Reiji" userId="6a7beca970407859" providerId="LiveId" clId="{A7C8191B-0B47-4243-93BB-EE70F71CF1EC}" dt="2019-06-18T19:14:35.504" v="2727" actId="14100"/>
          <ac:cxnSpMkLst>
            <pc:docMk/>
            <pc:sldMk cId="3108262187" sldId="298"/>
            <ac:cxnSpMk id="23" creationId="{E49F578D-8ECD-4E30-860E-250AD99FFFE3}"/>
          </ac:cxnSpMkLst>
        </pc:cxnChg>
        <pc:cxnChg chg="mod">
          <ac:chgData name="KOBAYASHI Reiji" userId="6a7beca970407859" providerId="LiveId" clId="{A7C8191B-0B47-4243-93BB-EE70F71CF1EC}" dt="2019-06-18T19:14:26.222" v="2725" actId="14100"/>
          <ac:cxnSpMkLst>
            <pc:docMk/>
            <pc:sldMk cId="3108262187" sldId="298"/>
            <ac:cxnSpMk id="28" creationId="{997C480A-75D2-4E3F-9A2F-97C862B78BB2}"/>
          </ac:cxnSpMkLst>
        </pc:cxnChg>
      </pc:sldChg>
      <pc:sldChg chg="addSp delSp modSp">
        <pc:chgData name="KOBAYASHI Reiji" userId="6a7beca970407859" providerId="LiveId" clId="{A7C8191B-0B47-4243-93BB-EE70F71CF1EC}" dt="2019-06-18T18:39:55.843" v="2584" actId="14100"/>
        <pc:sldMkLst>
          <pc:docMk/>
          <pc:sldMk cId="1859156216" sldId="299"/>
        </pc:sldMkLst>
        <pc:spChg chg="mod">
          <ac:chgData name="KOBAYASHI Reiji" userId="6a7beca970407859" providerId="LiveId" clId="{A7C8191B-0B47-4243-93BB-EE70F71CF1EC}" dt="2019-06-18T18:25:12.426" v="2299" actId="20577"/>
          <ac:spMkLst>
            <pc:docMk/>
            <pc:sldMk cId="1859156216" sldId="299"/>
            <ac:spMk id="2" creationId="{CB4874CE-90D3-44EC-AA1D-F9EEC044F3FB}"/>
          </ac:spMkLst>
        </pc:spChg>
        <pc:spChg chg="del">
          <ac:chgData name="KOBAYASHI Reiji" userId="6a7beca970407859" providerId="LiveId" clId="{A7C8191B-0B47-4243-93BB-EE70F71CF1EC}" dt="2019-06-18T18:38:37.135" v="2560" actId="478"/>
          <ac:spMkLst>
            <pc:docMk/>
            <pc:sldMk cId="1859156216" sldId="299"/>
            <ac:spMk id="5" creationId="{D13CA569-E979-4BD5-8FF8-96415B8E3CF7}"/>
          </ac:spMkLst>
        </pc:spChg>
        <pc:spChg chg="mod">
          <ac:chgData name="KOBAYASHI Reiji" userId="6a7beca970407859" providerId="LiveId" clId="{A7C8191B-0B47-4243-93BB-EE70F71CF1EC}" dt="2019-06-18T18:39:50.502" v="2583" actId="948"/>
          <ac:spMkLst>
            <pc:docMk/>
            <pc:sldMk cId="1859156216" sldId="299"/>
            <ac:spMk id="11" creationId="{0F51FACE-86A4-4C3F-9E1B-DBD03421777D}"/>
          </ac:spMkLst>
        </pc:spChg>
        <pc:spChg chg="mod">
          <ac:chgData name="KOBAYASHI Reiji" userId="6a7beca970407859" providerId="LiveId" clId="{A7C8191B-0B47-4243-93BB-EE70F71CF1EC}" dt="2019-06-18T18:25:25.509" v="2304" actId="14100"/>
          <ac:spMkLst>
            <pc:docMk/>
            <pc:sldMk cId="1859156216" sldId="299"/>
            <ac:spMk id="16" creationId="{32194211-5A37-463E-AC9D-3ECAD401D87B}"/>
          </ac:spMkLst>
        </pc:spChg>
        <pc:picChg chg="del">
          <ac:chgData name="KOBAYASHI Reiji" userId="6a7beca970407859" providerId="LiveId" clId="{A7C8191B-0B47-4243-93BB-EE70F71CF1EC}" dt="2019-06-18T18:38:17.658" v="2556" actId="478"/>
          <ac:picMkLst>
            <pc:docMk/>
            <pc:sldMk cId="1859156216" sldId="299"/>
            <ac:picMk id="3" creationId="{E1B95FC1-D7E0-4B42-8F19-61F93E319787}"/>
          </ac:picMkLst>
        </pc:picChg>
        <pc:picChg chg="del">
          <ac:chgData name="KOBAYASHI Reiji" userId="6a7beca970407859" providerId="LiveId" clId="{A7C8191B-0B47-4243-93BB-EE70F71CF1EC}" dt="2019-06-18T18:25:08.984" v="2296" actId="478"/>
          <ac:picMkLst>
            <pc:docMk/>
            <pc:sldMk cId="1859156216" sldId="299"/>
            <ac:picMk id="4" creationId="{5EDAFA82-2D62-4C27-9AA0-DBFBA2AD6E68}"/>
          </ac:picMkLst>
        </pc:picChg>
        <pc:picChg chg="add mod">
          <ac:chgData name="KOBAYASHI Reiji" userId="6a7beca970407859" providerId="LiveId" clId="{A7C8191B-0B47-4243-93BB-EE70F71CF1EC}" dt="2019-06-18T18:39:55.843" v="2584" actId="14100"/>
          <ac:picMkLst>
            <pc:docMk/>
            <pc:sldMk cId="1859156216" sldId="299"/>
            <ac:picMk id="6" creationId="{67A382D1-6A9E-4245-BC89-78679A13409B}"/>
          </ac:picMkLst>
        </pc:picChg>
      </pc:sldChg>
      <pc:sldChg chg="addSp modSp del">
        <pc:chgData name="KOBAYASHI Reiji" userId="6a7beca970407859" providerId="LiveId" clId="{A7C8191B-0B47-4243-93BB-EE70F71CF1EC}" dt="2019-06-18T19:18:54.134" v="2749" actId="2696"/>
        <pc:sldMkLst>
          <pc:docMk/>
          <pc:sldMk cId="1413314808" sldId="300"/>
        </pc:sldMkLst>
        <pc:grpChg chg="add mod">
          <ac:chgData name="KOBAYASHI Reiji" userId="6a7beca970407859" providerId="LiveId" clId="{A7C8191B-0B47-4243-93BB-EE70F71CF1EC}" dt="2019-06-18T19:15:12.247" v="2730" actId="164"/>
          <ac:grpSpMkLst>
            <pc:docMk/>
            <pc:sldMk cId="1413314808" sldId="300"/>
            <ac:grpSpMk id="8" creationId="{0BE49080-A972-4D47-BB98-CDAE69A0E8C5}"/>
          </ac:grpSpMkLst>
        </pc:grp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9" creationId="{DF30DD23-C762-4C2B-B2BC-7BDD293B10F0}"/>
          </ac:cxnSpMkLst>
        </pc:cxn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53" creationId="{A3C1D0CE-58CE-4C2D-9E46-2032274E5779}"/>
          </ac:cxnSpMkLst>
        </pc:cxn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54" creationId="{9403E2FA-6EC2-4589-9C60-8A0708D759BA}"/>
          </ac:cxnSpMkLst>
        </pc:cxn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55" creationId="{0AD579E9-99AB-4BAD-8AEB-486B4664A5DB}"/>
          </ac:cxnSpMkLst>
        </pc:cxn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56" creationId="{23F2145D-A549-49CD-AE83-F2608709B92B}"/>
          </ac:cxnSpMkLst>
        </pc:cxn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57" creationId="{08D0EE35-18C0-4902-BA45-71DF7A00A7CF}"/>
          </ac:cxnSpMkLst>
        </pc:cxn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58" creationId="{FB535DC7-15B5-4C54-ACB2-A1B934FA21D1}"/>
          </ac:cxnSpMkLst>
        </pc:cxn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59" creationId="{98D9A3E0-3D7F-4591-9F76-B6BB46F93379}"/>
          </ac:cxnSpMkLst>
        </pc:cxn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60" creationId="{96D4DA9B-1A7D-4941-A454-AFE2DC309F84}"/>
          </ac:cxnSpMkLst>
        </pc:cxn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61" creationId="{3A13A51A-C6B2-405C-B1BD-BCE3E2489B16}"/>
          </ac:cxnSpMkLst>
        </pc:cxn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62" creationId="{3DDBB135-7292-4BC6-AC59-6ACDC075B3B4}"/>
          </ac:cxnSpMkLst>
        </pc:cxn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63" creationId="{DC358D8D-33F9-4C27-982D-5B2F40E2EA26}"/>
          </ac:cxnSpMkLst>
        </pc:cxn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64" creationId="{D87B5709-915C-4F2E-A304-05AFF4B33B76}"/>
          </ac:cxnSpMkLst>
        </pc:cxnChg>
        <pc:cxnChg chg="mod">
          <ac:chgData name="KOBAYASHI Reiji" userId="6a7beca970407859" providerId="LiveId" clId="{A7C8191B-0B47-4243-93BB-EE70F71CF1EC}" dt="2019-06-18T19:15:12.247" v="2730" actId="164"/>
          <ac:cxnSpMkLst>
            <pc:docMk/>
            <pc:sldMk cId="1413314808" sldId="300"/>
            <ac:cxnSpMk id="65" creationId="{E4ED63BA-FD57-4950-B7C8-931AA3E65A00}"/>
          </ac:cxnSpMkLst>
        </pc:cxnChg>
      </pc:sldChg>
      <pc:sldChg chg="addSp delSp modSp add">
        <pc:chgData name="KOBAYASHI Reiji" userId="6a7beca970407859" providerId="LiveId" clId="{A7C8191B-0B47-4243-93BB-EE70F71CF1EC}" dt="2019-06-18T17:23:34.623" v="2048" actId="1076"/>
        <pc:sldMkLst>
          <pc:docMk/>
          <pc:sldMk cId="3588128510" sldId="301"/>
        </pc:sldMkLst>
        <pc:spChg chg="del">
          <ac:chgData name="KOBAYASHI Reiji" userId="6a7beca970407859" providerId="LiveId" clId="{A7C8191B-0B47-4243-93BB-EE70F71CF1EC}" dt="2019-06-18T15:42:17.126" v="563" actId="478"/>
          <ac:spMkLst>
            <pc:docMk/>
            <pc:sldMk cId="3588128510" sldId="301"/>
            <ac:spMk id="19" creationId="{AD8C1AE8-EB81-42B9-B6E5-30C3D022A97E}"/>
          </ac:spMkLst>
        </pc:spChg>
        <pc:spChg chg="mod">
          <ac:chgData name="KOBAYASHI Reiji" userId="6a7beca970407859" providerId="LiveId" clId="{A7C8191B-0B47-4243-93BB-EE70F71CF1EC}" dt="2019-06-18T15:44:32.362" v="582" actId="1076"/>
          <ac:spMkLst>
            <pc:docMk/>
            <pc:sldMk cId="3588128510" sldId="301"/>
            <ac:spMk id="21" creationId="{A86F620D-EDC9-412E-A3BF-C500BA23C274}"/>
          </ac:spMkLst>
        </pc:spChg>
        <pc:spChg chg="mod">
          <ac:chgData name="KOBAYASHI Reiji" userId="6a7beca970407859" providerId="LiveId" clId="{A7C8191B-0B47-4243-93BB-EE70F71CF1EC}" dt="2019-06-18T15:44:27.802" v="581" actId="1076"/>
          <ac:spMkLst>
            <pc:docMk/>
            <pc:sldMk cId="3588128510" sldId="301"/>
            <ac:spMk id="22" creationId="{84EB0337-4E82-4D6E-94D6-5F9D3A75C2A1}"/>
          </ac:spMkLst>
        </pc:spChg>
        <pc:spChg chg="del">
          <ac:chgData name="KOBAYASHI Reiji" userId="6a7beca970407859" providerId="LiveId" clId="{A7C8191B-0B47-4243-93BB-EE70F71CF1EC}" dt="2019-06-18T15:42:03.828" v="560" actId="478"/>
          <ac:spMkLst>
            <pc:docMk/>
            <pc:sldMk cId="3588128510" sldId="301"/>
            <ac:spMk id="23" creationId="{0765FAB7-5C55-47F4-AC8E-878DB4C6FF1A}"/>
          </ac:spMkLst>
        </pc:spChg>
        <pc:spChg chg="del">
          <ac:chgData name="KOBAYASHI Reiji" userId="6a7beca970407859" providerId="LiveId" clId="{A7C8191B-0B47-4243-93BB-EE70F71CF1EC}" dt="2019-06-18T15:42:10.053" v="562" actId="478"/>
          <ac:spMkLst>
            <pc:docMk/>
            <pc:sldMk cId="3588128510" sldId="301"/>
            <ac:spMk id="24" creationId="{A65362E1-419D-4BDF-A4C2-FD6C53EC80E0}"/>
          </ac:spMkLst>
        </pc:spChg>
        <pc:spChg chg="mod">
          <ac:chgData name="KOBAYASHI Reiji" userId="6a7beca970407859" providerId="LiveId" clId="{A7C8191B-0B47-4243-93BB-EE70F71CF1EC}" dt="2019-06-18T15:55:24.060" v="806" actId="1076"/>
          <ac:spMkLst>
            <pc:docMk/>
            <pc:sldMk cId="3588128510" sldId="301"/>
            <ac:spMk id="27" creationId="{79EF334A-9404-4D6B-91AC-28C41409C09C}"/>
          </ac:spMkLst>
        </pc:spChg>
        <pc:spChg chg="del">
          <ac:chgData name="KOBAYASHI Reiji" userId="6a7beca970407859" providerId="LiveId" clId="{A7C8191B-0B47-4243-93BB-EE70F71CF1EC}" dt="2019-06-18T15:42:20.468" v="564" actId="478"/>
          <ac:spMkLst>
            <pc:docMk/>
            <pc:sldMk cId="3588128510" sldId="301"/>
            <ac:spMk id="30" creationId="{8B521491-5462-48C7-A20D-D7C2BDABE239}"/>
          </ac:spMkLst>
        </pc:spChg>
        <pc:spChg chg="del">
          <ac:chgData name="KOBAYASHI Reiji" userId="6a7beca970407859" providerId="LiveId" clId="{A7C8191B-0B47-4243-93BB-EE70F71CF1EC}" dt="2019-06-18T15:42:07.143" v="561" actId="478"/>
          <ac:spMkLst>
            <pc:docMk/>
            <pc:sldMk cId="3588128510" sldId="301"/>
            <ac:spMk id="33" creationId="{A8ED3F1E-F1CA-40F2-A9C7-1EEDF213E407}"/>
          </ac:spMkLst>
        </pc:spChg>
        <pc:spChg chg="del">
          <ac:chgData name="KOBAYASHI Reiji" userId="6a7beca970407859" providerId="LiveId" clId="{A7C8191B-0B47-4243-93BB-EE70F71CF1EC}" dt="2019-06-18T15:42:23.673" v="565" actId="478"/>
          <ac:spMkLst>
            <pc:docMk/>
            <pc:sldMk cId="3588128510" sldId="301"/>
            <ac:spMk id="34" creationId="{774554EA-9778-46D0-9AAF-F268348374AC}"/>
          </ac:spMkLst>
        </pc:spChg>
        <pc:spChg chg="add mod">
          <ac:chgData name="KOBAYASHI Reiji" userId="6a7beca970407859" providerId="LiveId" clId="{A7C8191B-0B47-4243-93BB-EE70F71CF1EC}" dt="2019-06-18T16:43:18.962" v="1234" actId="207"/>
          <ac:spMkLst>
            <pc:docMk/>
            <pc:sldMk cId="3588128510" sldId="301"/>
            <ac:spMk id="35" creationId="{9BE25E3F-B85D-4558-9AFC-3C9E93E25782}"/>
          </ac:spMkLst>
        </pc:spChg>
        <pc:spChg chg="add mod">
          <ac:chgData name="KOBAYASHI Reiji" userId="6a7beca970407859" providerId="LiveId" clId="{A7C8191B-0B47-4243-93BB-EE70F71CF1EC}" dt="2019-06-18T17:23:34.623" v="2048" actId="1076"/>
          <ac:spMkLst>
            <pc:docMk/>
            <pc:sldMk cId="3588128510" sldId="301"/>
            <ac:spMk id="36" creationId="{DDCD826A-F6A7-4B0E-AD92-11C500B8454A}"/>
          </ac:spMkLst>
        </pc:spChg>
        <pc:grpChg chg="mod">
          <ac:chgData name="KOBAYASHI Reiji" userId="6a7beca970407859" providerId="LiveId" clId="{A7C8191B-0B47-4243-93BB-EE70F71CF1EC}" dt="2019-06-18T15:48:56.394" v="598" actId="1076"/>
          <ac:grpSpMkLst>
            <pc:docMk/>
            <pc:sldMk cId="3588128510" sldId="301"/>
            <ac:grpSpMk id="14" creationId="{D7073445-3200-4FF3-863F-5B4E2ACE9703}"/>
          </ac:grpSpMkLst>
        </pc:grpChg>
        <pc:picChg chg="add mod ord">
          <ac:chgData name="KOBAYASHI Reiji" userId="6a7beca970407859" providerId="LiveId" clId="{A7C8191B-0B47-4243-93BB-EE70F71CF1EC}" dt="2019-06-18T16:17:35.544" v="1007" actId="1076"/>
          <ac:picMkLst>
            <pc:docMk/>
            <pc:sldMk cId="3588128510" sldId="301"/>
            <ac:picMk id="4" creationId="{FF77A94A-F0CD-4648-88B4-499975C78940}"/>
          </ac:picMkLst>
        </pc:picChg>
        <pc:picChg chg="del">
          <ac:chgData name="KOBAYASHI Reiji" userId="6a7beca970407859" providerId="LiveId" clId="{A7C8191B-0B47-4243-93BB-EE70F71CF1EC}" dt="2019-06-18T15:44:14.937" v="580" actId="478"/>
          <ac:picMkLst>
            <pc:docMk/>
            <pc:sldMk cId="3588128510" sldId="301"/>
            <ac:picMk id="8" creationId="{CFB1AFE4-C27B-4926-82B1-CED16B60A752}"/>
          </ac:picMkLst>
        </pc:picChg>
        <pc:cxnChg chg="mod">
          <ac:chgData name="KOBAYASHI Reiji" userId="6a7beca970407859" providerId="LiveId" clId="{A7C8191B-0B47-4243-93BB-EE70F71CF1EC}" dt="2019-06-18T16:21:57.220" v="1219" actId="14100"/>
          <ac:cxnSpMkLst>
            <pc:docMk/>
            <pc:sldMk cId="3588128510" sldId="301"/>
            <ac:cxnSpMk id="17" creationId="{2BDED468-420B-408E-8D20-EE9CBA3FE9AA}"/>
          </ac:cxnSpMkLst>
        </pc:cxnChg>
        <pc:cxnChg chg="del mod">
          <ac:chgData name="KOBAYASHI Reiji" userId="6a7beca970407859" providerId="LiveId" clId="{A7C8191B-0B47-4243-93BB-EE70F71CF1EC}" dt="2019-06-18T15:49:50.288" v="607" actId="478"/>
          <ac:cxnSpMkLst>
            <pc:docMk/>
            <pc:sldMk cId="3588128510" sldId="301"/>
            <ac:cxnSpMk id="20" creationId="{5D4DFC96-FB8D-40F8-B5AA-C0DA778458F1}"/>
          </ac:cxnSpMkLst>
        </pc:cxnChg>
        <pc:cxnChg chg="mod">
          <ac:chgData name="KOBAYASHI Reiji" userId="6a7beca970407859" providerId="LiveId" clId="{A7C8191B-0B47-4243-93BB-EE70F71CF1EC}" dt="2019-06-18T16:21:46.953" v="1217" actId="14100"/>
          <ac:cxnSpMkLst>
            <pc:docMk/>
            <pc:sldMk cId="3588128510" sldId="301"/>
            <ac:cxnSpMk id="25" creationId="{6A58F0F3-059A-45CA-B65B-E7486526FBD7}"/>
          </ac:cxnSpMkLst>
        </pc:cxnChg>
        <pc:cxnChg chg="mod">
          <ac:chgData name="KOBAYASHI Reiji" userId="6a7beca970407859" providerId="LiveId" clId="{A7C8191B-0B47-4243-93BB-EE70F71CF1EC}" dt="2019-06-18T16:21:54.126" v="1218" actId="14100"/>
          <ac:cxnSpMkLst>
            <pc:docMk/>
            <pc:sldMk cId="3588128510" sldId="301"/>
            <ac:cxnSpMk id="26" creationId="{A4E8BD46-1526-4AE9-A954-40398994372E}"/>
          </ac:cxnSpMkLst>
        </pc:cxnChg>
        <pc:cxnChg chg="del">
          <ac:chgData name="KOBAYASHI Reiji" userId="6a7beca970407859" providerId="LiveId" clId="{A7C8191B-0B47-4243-93BB-EE70F71CF1EC}" dt="2019-06-18T15:49:41.548" v="604" actId="478"/>
          <ac:cxnSpMkLst>
            <pc:docMk/>
            <pc:sldMk cId="3588128510" sldId="301"/>
            <ac:cxnSpMk id="28" creationId="{DDB67252-E773-449F-8A7B-E091360DC383}"/>
          </ac:cxnSpMkLst>
        </pc:cxnChg>
        <pc:cxnChg chg="del mod">
          <ac:chgData name="KOBAYASHI Reiji" userId="6a7beca970407859" providerId="LiveId" clId="{A7C8191B-0B47-4243-93BB-EE70F71CF1EC}" dt="2019-06-18T15:49:47.239" v="606" actId="478"/>
          <ac:cxnSpMkLst>
            <pc:docMk/>
            <pc:sldMk cId="3588128510" sldId="301"/>
            <ac:cxnSpMk id="31" creationId="{D20F678A-2485-426B-BC2A-7BC5D5B7691A}"/>
          </ac:cxnSpMkLst>
        </pc:cxnChg>
        <pc:cxnChg chg="del">
          <ac:chgData name="KOBAYASHI Reiji" userId="6a7beca970407859" providerId="LiveId" clId="{A7C8191B-0B47-4243-93BB-EE70F71CF1EC}" dt="2019-06-18T15:49:44.318" v="605" actId="478"/>
          <ac:cxnSpMkLst>
            <pc:docMk/>
            <pc:sldMk cId="3588128510" sldId="301"/>
            <ac:cxnSpMk id="32" creationId="{C31265E9-89F8-4848-9893-4455ACA44603}"/>
          </ac:cxnSpMkLst>
        </pc:cxnChg>
      </pc:sldChg>
      <pc:sldChg chg="add del">
        <pc:chgData name="KOBAYASHI Reiji" userId="6a7beca970407859" providerId="LiveId" clId="{A7C8191B-0B47-4243-93BB-EE70F71CF1EC}" dt="2019-06-18T18:20:47.119" v="2250" actId="2696"/>
        <pc:sldMkLst>
          <pc:docMk/>
          <pc:sldMk cId="1428190014" sldId="302"/>
        </pc:sldMkLst>
      </pc:sldChg>
      <pc:sldChg chg="addSp delSp modSp add">
        <pc:chgData name="KOBAYASHI Reiji" userId="6a7beca970407859" providerId="LiveId" clId="{A7C8191B-0B47-4243-93BB-EE70F71CF1EC}" dt="2019-06-18T19:45:19.714" v="3076" actId="1076"/>
        <pc:sldMkLst>
          <pc:docMk/>
          <pc:sldMk cId="3887921263" sldId="302"/>
        </pc:sldMkLst>
        <pc:spChg chg="mod">
          <ac:chgData name="KOBAYASHI Reiji" userId="6a7beca970407859" providerId="LiveId" clId="{A7C8191B-0B47-4243-93BB-EE70F71CF1EC}" dt="2019-06-18T19:33:44.862" v="2788" actId="20577"/>
          <ac:spMkLst>
            <pc:docMk/>
            <pc:sldMk cId="3887921263" sldId="302"/>
            <ac:spMk id="2" creationId="{04EDE0A4-E241-491D-814E-0BACD54F3854}"/>
          </ac:spMkLst>
        </pc:spChg>
        <pc:spChg chg="add mod">
          <ac:chgData name="KOBAYASHI Reiji" userId="6a7beca970407859" providerId="LiveId" clId="{A7C8191B-0B47-4243-93BB-EE70F71CF1EC}" dt="2019-06-18T19:44:34.664" v="3030" actId="1076"/>
          <ac:spMkLst>
            <pc:docMk/>
            <pc:sldMk cId="3887921263" sldId="302"/>
            <ac:spMk id="4" creationId="{024FBB57-B968-4AAE-B5FC-7E41CED9E958}"/>
          </ac:spMkLst>
        </pc:spChg>
        <pc:spChg chg="add mod">
          <ac:chgData name="KOBAYASHI Reiji" userId="6a7beca970407859" providerId="LiveId" clId="{A7C8191B-0B47-4243-93BB-EE70F71CF1EC}" dt="2019-06-18T19:44:20.268" v="3028" actId="1076"/>
          <ac:spMkLst>
            <pc:docMk/>
            <pc:sldMk cId="3887921263" sldId="302"/>
            <ac:spMk id="9" creationId="{8669116A-F713-4D6F-96E7-DEE3FCC2C766}"/>
          </ac:spMkLst>
        </pc:spChg>
        <pc:spChg chg="add mod">
          <ac:chgData name="KOBAYASHI Reiji" userId="6a7beca970407859" providerId="LiveId" clId="{A7C8191B-0B47-4243-93BB-EE70F71CF1EC}" dt="2019-06-18T19:45:07.969" v="3073" actId="20577"/>
          <ac:spMkLst>
            <pc:docMk/>
            <pc:sldMk cId="3887921263" sldId="302"/>
            <ac:spMk id="12" creationId="{76907AA8-6CE1-4D90-948A-6AA625CD86C8}"/>
          </ac:spMkLst>
        </pc:spChg>
        <pc:spChg chg="add mod">
          <ac:chgData name="KOBAYASHI Reiji" userId="6a7beca970407859" providerId="LiveId" clId="{A7C8191B-0B47-4243-93BB-EE70F71CF1EC}" dt="2019-06-18T19:45:19.714" v="3076" actId="1076"/>
          <ac:spMkLst>
            <pc:docMk/>
            <pc:sldMk cId="3887921263" sldId="302"/>
            <ac:spMk id="18" creationId="{1906A116-0B66-4E08-B55E-A1456C30E246}"/>
          </ac:spMkLst>
        </pc:spChg>
        <pc:spChg chg="add mod">
          <ac:chgData name="KOBAYASHI Reiji" userId="6a7beca970407859" providerId="LiveId" clId="{A7C8191B-0B47-4243-93BB-EE70F71CF1EC}" dt="2019-06-18T19:39:21.537" v="2988"/>
          <ac:spMkLst>
            <pc:docMk/>
            <pc:sldMk cId="3887921263" sldId="302"/>
            <ac:spMk id="19" creationId="{5AC87EF7-96DD-4785-90E0-8FE3DEB98561}"/>
          </ac:spMkLst>
        </pc:spChg>
        <pc:spChg chg="add del mod">
          <ac:chgData name="KOBAYASHI Reiji" userId="6a7beca970407859" providerId="LiveId" clId="{A7C8191B-0B47-4243-93BB-EE70F71CF1EC}" dt="2019-06-18T19:40:15.373" v="3009" actId="478"/>
          <ac:spMkLst>
            <pc:docMk/>
            <pc:sldMk cId="3887921263" sldId="302"/>
            <ac:spMk id="20" creationId="{5E875579-4122-4983-8DFF-4C84F759B835}"/>
          </ac:spMkLst>
        </pc:spChg>
        <pc:spChg chg="add del">
          <ac:chgData name="KOBAYASHI Reiji" userId="6a7beca970407859" providerId="LiveId" clId="{A7C8191B-0B47-4243-93BB-EE70F71CF1EC}" dt="2019-06-18T19:40:37.075" v="3011"/>
          <ac:spMkLst>
            <pc:docMk/>
            <pc:sldMk cId="3887921263" sldId="302"/>
            <ac:spMk id="21" creationId="{2254CADA-B9F7-44F9-AC9A-A05C72F686C8}"/>
          </ac:spMkLst>
        </pc:spChg>
        <pc:spChg chg="add mod">
          <ac:chgData name="KOBAYASHI Reiji" userId="6a7beca970407859" providerId="LiveId" clId="{A7C8191B-0B47-4243-93BB-EE70F71CF1EC}" dt="2019-06-18T19:44:23.895" v="3029" actId="1076"/>
          <ac:spMkLst>
            <pc:docMk/>
            <pc:sldMk cId="3887921263" sldId="302"/>
            <ac:spMk id="22" creationId="{53AB86F3-7B79-4957-8AAA-43A44E154DF3}"/>
          </ac:spMkLst>
        </pc:spChg>
        <pc:spChg chg="add del">
          <ac:chgData name="KOBAYASHI Reiji" userId="6a7beca970407859" providerId="LiveId" clId="{A7C8191B-0B47-4243-93BB-EE70F71CF1EC}" dt="2019-06-18T19:44:45.963" v="3032"/>
          <ac:spMkLst>
            <pc:docMk/>
            <pc:sldMk cId="3887921263" sldId="302"/>
            <ac:spMk id="23" creationId="{A3C895A3-477D-4C9B-BE1D-F55DEBFCEAB4}"/>
          </ac:spMkLst>
        </pc:spChg>
        <pc:spChg chg="add del">
          <ac:chgData name="KOBAYASHI Reiji" userId="6a7beca970407859" providerId="LiveId" clId="{A7C8191B-0B47-4243-93BB-EE70F71CF1EC}" dt="2019-06-18T19:44:49.246" v="3034"/>
          <ac:spMkLst>
            <pc:docMk/>
            <pc:sldMk cId="3887921263" sldId="302"/>
            <ac:spMk id="24" creationId="{404BD79D-9DC2-4534-8BA8-CE70413925AD}"/>
          </ac:spMkLst>
        </pc:spChg>
        <pc:picChg chg="add del mod">
          <ac:chgData name="KOBAYASHI Reiji" userId="6a7beca970407859" providerId="LiveId" clId="{A7C8191B-0B47-4243-93BB-EE70F71CF1EC}" dt="2019-06-18T19:27:03.532" v="2769" actId="478"/>
          <ac:picMkLst>
            <pc:docMk/>
            <pc:sldMk cId="3887921263" sldId="302"/>
            <ac:picMk id="3" creationId="{DBAF4419-7C36-4211-B870-C75A0ED27EE8}"/>
          </ac:picMkLst>
        </pc:picChg>
        <pc:picChg chg="add mod ord">
          <ac:chgData name="KOBAYASHI Reiji" userId="6a7beca970407859" providerId="LiveId" clId="{A7C8191B-0B47-4243-93BB-EE70F71CF1EC}" dt="2019-06-18T19:33:01.020" v="2781" actId="167"/>
          <ac:picMkLst>
            <pc:docMk/>
            <pc:sldMk cId="3887921263" sldId="302"/>
            <ac:picMk id="6" creationId="{3828301E-ACD9-4484-BD79-2ABDFE508257}"/>
          </ac:picMkLst>
        </pc:picChg>
        <pc:picChg chg="add mod">
          <ac:chgData name="KOBAYASHI Reiji" userId="6a7beca970407859" providerId="LiveId" clId="{A7C8191B-0B47-4243-93BB-EE70F71CF1EC}" dt="2019-06-18T19:34:59.773" v="2796" actId="1076"/>
          <ac:picMkLst>
            <pc:docMk/>
            <pc:sldMk cId="3887921263" sldId="302"/>
            <ac:picMk id="8" creationId="{5BFD658B-B57E-4F6D-9E53-28C86DF1E6BA}"/>
          </ac:picMkLst>
        </pc:picChg>
        <pc:cxnChg chg="add mod">
          <ac:chgData name="KOBAYASHI Reiji" userId="6a7beca970407859" providerId="LiveId" clId="{A7C8191B-0B47-4243-93BB-EE70F71CF1EC}" dt="2019-06-18T19:37:10.250" v="2813" actId="14100"/>
          <ac:cxnSpMkLst>
            <pc:docMk/>
            <pc:sldMk cId="3887921263" sldId="302"/>
            <ac:cxnSpMk id="11" creationId="{5EB721FB-EE6F-43B1-AFF9-68191E873F5D}"/>
          </ac:cxnSpMkLst>
        </pc:cxnChg>
        <pc:cxnChg chg="add del mod">
          <ac:chgData name="KOBAYASHI Reiji" userId="6a7beca970407859" providerId="LiveId" clId="{A7C8191B-0B47-4243-93BB-EE70F71CF1EC}" dt="2019-06-18T19:36:10.832" v="2803" actId="11529"/>
          <ac:cxnSpMkLst>
            <pc:docMk/>
            <pc:sldMk cId="3887921263" sldId="302"/>
            <ac:cxnSpMk id="14" creationId="{0CBE9952-F4FC-4C69-B9F9-7204A6775D04}"/>
          </ac:cxnSpMkLst>
        </pc:cxnChg>
        <pc:cxnChg chg="add mod">
          <ac:chgData name="KOBAYASHI Reiji" userId="6a7beca970407859" providerId="LiveId" clId="{A7C8191B-0B47-4243-93BB-EE70F71CF1EC}" dt="2019-06-18T19:45:13.713" v="3074" actId="1076"/>
          <ac:cxnSpMkLst>
            <pc:docMk/>
            <pc:sldMk cId="3887921263" sldId="302"/>
            <ac:cxnSpMk id="16" creationId="{0CCCF888-6CC5-4303-B533-8545A9223934}"/>
          </ac:cxnSpMkLst>
        </pc:cxnChg>
      </pc:sldChg>
      <pc:sldChg chg="addSp modSp add ord modTransition">
        <pc:chgData name="KOBAYASHI Reiji" userId="6a7beca970407859" providerId="LiveId" clId="{A7C8191B-0B47-4243-93BB-EE70F71CF1EC}" dt="2019-06-18T19:19:05.416" v="2750"/>
        <pc:sldMkLst>
          <pc:docMk/>
          <pc:sldMk cId="109850714" sldId="303"/>
        </pc:sldMkLst>
        <pc:grpChg chg="add mod">
          <ac:chgData name="KOBAYASHI Reiji" userId="6a7beca970407859" providerId="LiveId" clId="{A7C8191B-0B47-4243-93BB-EE70F71CF1EC}" dt="2019-06-18T19:17:20.720" v="2742" actId="1076"/>
          <ac:grpSpMkLst>
            <pc:docMk/>
            <pc:sldMk cId="109850714" sldId="303"/>
            <ac:grpSpMk id="34" creationId="{5BEF7695-EFCA-47F1-9E4A-A80AA7B1B256}"/>
          </ac:grpSpMkLst>
        </pc:grpChg>
        <pc:grpChg chg="mod">
          <ac:chgData name="KOBAYASHI Reiji" userId="6a7beca970407859" providerId="LiveId" clId="{A7C8191B-0B47-4243-93BB-EE70F71CF1EC}" dt="2019-06-18T19:17:48.381" v="2745" actId="14100"/>
          <ac:grpSpMkLst>
            <pc:docMk/>
            <pc:sldMk cId="109850714" sldId="303"/>
            <ac:grpSpMk id="53" creationId="{F02C25CD-BADC-4597-B302-8E419A04051C}"/>
          </ac:grpSpMkLst>
        </pc:grpChg>
        <pc:picChg chg="mod">
          <ac:chgData name="KOBAYASHI Reiji" userId="6a7beca970407859" providerId="LiveId" clId="{A7C8191B-0B47-4243-93BB-EE70F71CF1EC}" dt="2019-06-18T19:17:01.214" v="2740" actId="1076"/>
          <ac:picMkLst>
            <pc:docMk/>
            <pc:sldMk cId="109850714" sldId="303"/>
            <ac:picMk id="3" creationId="{8A583733-23FC-4F5D-AA4B-6EEAEA351A47}"/>
          </ac:picMkLst>
        </pc:picChg>
      </pc:sldChg>
    </pc:docChg>
  </pc:docChgLst>
  <pc:docChgLst>
    <pc:chgData name="KOBAYASHI Reiji" userId="6a7beca970407859" providerId="LiveId" clId="{E4759245-E25D-4A6E-B51C-4F00414ED8D2}"/>
    <pc:docChg chg="undo redo custSel addSld delSld modSld">
      <pc:chgData name="KOBAYASHI Reiji" userId="6a7beca970407859" providerId="LiveId" clId="{E4759245-E25D-4A6E-B51C-4F00414ED8D2}" dt="2021-03-20T17:21:12.023" v="2218"/>
      <pc:docMkLst>
        <pc:docMk/>
      </pc:docMkLst>
      <pc:sldChg chg="addSp delSp modSp mod">
        <pc:chgData name="KOBAYASHI Reiji" userId="6a7beca970407859" providerId="LiveId" clId="{E4759245-E25D-4A6E-B51C-4F00414ED8D2}" dt="2021-03-20T16:36:37.433" v="1464" actId="14826"/>
        <pc:sldMkLst>
          <pc:docMk/>
          <pc:sldMk cId="3960897610" sldId="264"/>
        </pc:sldMkLst>
        <pc:spChg chg="del">
          <ac:chgData name="KOBAYASHI Reiji" userId="6a7beca970407859" providerId="LiveId" clId="{E4759245-E25D-4A6E-B51C-4F00414ED8D2}" dt="2021-03-20T16:34:05.098" v="1432" actId="478"/>
          <ac:spMkLst>
            <pc:docMk/>
            <pc:sldMk cId="3960897610" sldId="264"/>
            <ac:spMk id="12" creationId="{06FACCC8-F735-4767-A608-D0E3F22BF4D7}"/>
          </ac:spMkLst>
        </pc:spChg>
        <pc:spChg chg="mod">
          <ac:chgData name="KOBAYASHI Reiji" userId="6a7beca970407859" providerId="LiveId" clId="{E4759245-E25D-4A6E-B51C-4F00414ED8D2}" dt="2021-03-20T16:34:44.784" v="1436" actId="688"/>
          <ac:spMkLst>
            <pc:docMk/>
            <pc:sldMk cId="3960897610" sldId="264"/>
            <ac:spMk id="13" creationId="{7E9C5FE7-8509-4CB7-8183-9905F784625C}"/>
          </ac:spMkLst>
        </pc:spChg>
        <pc:spChg chg="mod">
          <ac:chgData name="KOBAYASHI Reiji" userId="6a7beca970407859" providerId="LiveId" clId="{E4759245-E25D-4A6E-B51C-4F00414ED8D2}" dt="2021-03-20T16:35:34.466" v="1461" actId="688"/>
          <ac:spMkLst>
            <pc:docMk/>
            <pc:sldMk cId="3960897610" sldId="264"/>
            <ac:spMk id="15" creationId="{1B56261E-070B-4562-BB9F-69642DAEB5E3}"/>
          </ac:spMkLst>
        </pc:spChg>
        <pc:spChg chg="add mod">
          <ac:chgData name="KOBAYASHI Reiji" userId="6a7beca970407859" providerId="LiveId" clId="{E4759245-E25D-4A6E-B51C-4F00414ED8D2}" dt="2021-03-20T16:34:47.504" v="1438" actId="1076"/>
          <ac:spMkLst>
            <pc:docMk/>
            <pc:sldMk cId="3960897610" sldId="264"/>
            <ac:spMk id="16" creationId="{D9BEDC67-CFAC-4276-BA22-3EAA117C09F8}"/>
          </ac:spMkLst>
        </pc:spChg>
        <pc:spChg chg="mod">
          <ac:chgData name="KOBAYASHI Reiji" userId="6a7beca970407859" providerId="LiveId" clId="{E4759245-E25D-4A6E-B51C-4F00414ED8D2}" dt="2021-03-20T16:34:44.784" v="1436" actId="688"/>
          <ac:spMkLst>
            <pc:docMk/>
            <pc:sldMk cId="3960897610" sldId="264"/>
            <ac:spMk id="21" creationId="{06BC00A6-F59B-4CA2-A8B0-03FA32BDDA72}"/>
          </ac:spMkLst>
        </pc:spChg>
        <pc:grpChg chg="mod">
          <ac:chgData name="KOBAYASHI Reiji" userId="6a7beca970407859" providerId="LiveId" clId="{E4759245-E25D-4A6E-B51C-4F00414ED8D2}" dt="2021-03-20T16:35:01.381" v="1439" actId="688"/>
          <ac:grpSpMkLst>
            <pc:docMk/>
            <pc:sldMk cId="3960897610" sldId="264"/>
            <ac:grpSpMk id="6" creationId="{150162C1-271D-4DCE-A512-6943A92CFDA1}"/>
          </ac:grpSpMkLst>
        </pc:grpChg>
        <pc:picChg chg="mod">
          <ac:chgData name="KOBAYASHI Reiji" userId="6a7beca970407859" providerId="LiveId" clId="{E4759245-E25D-4A6E-B51C-4F00414ED8D2}" dt="2021-03-20T16:35:18.608" v="1452" actId="1037"/>
          <ac:picMkLst>
            <pc:docMk/>
            <pc:sldMk cId="3960897610" sldId="264"/>
            <ac:picMk id="4" creationId="{581C3F26-515E-433A-8277-432CCB5D0FFE}"/>
          </ac:picMkLst>
        </pc:picChg>
        <pc:picChg chg="mod">
          <ac:chgData name="KOBAYASHI Reiji" userId="6a7beca970407859" providerId="LiveId" clId="{E4759245-E25D-4A6E-B51C-4F00414ED8D2}" dt="2021-03-20T16:36:37.433" v="1464" actId="14826"/>
          <ac:picMkLst>
            <pc:docMk/>
            <pc:sldMk cId="3960897610" sldId="264"/>
            <ac:picMk id="5" creationId="{20E94694-0585-4765-8166-8D8AA2C4C03A}"/>
          </ac:picMkLst>
        </pc:picChg>
        <pc:cxnChg chg="mod">
          <ac:chgData name="KOBAYASHI Reiji" userId="6a7beca970407859" providerId="LiveId" clId="{E4759245-E25D-4A6E-B51C-4F00414ED8D2}" dt="2021-03-20T16:35:39.930" v="1462" actId="14100"/>
          <ac:cxnSpMkLst>
            <pc:docMk/>
            <pc:sldMk cId="3960897610" sldId="264"/>
            <ac:cxnSpMk id="9" creationId="{4516A515-033C-4C40-9E4A-8AD97134BA03}"/>
          </ac:cxnSpMkLst>
        </pc:cxnChg>
      </pc:sldChg>
      <pc:sldChg chg="modSp mod">
        <pc:chgData name="KOBAYASHI Reiji" userId="6a7beca970407859" providerId="LiveId" clId="{E4759245-E25D-4A6E-B51C-4F00414ED8D2}" dt="2021-03-20T16:51:37.847" v="1792" actId="206"/>
        <pc:sldMkLst>
          <pc:docMk/>
          <pc:sldMk cId="4277233714" sldId="265"/>
        </pc:sldMkLst>
        <pc:spChg chg="mod">
          <ac:chgData name="KOBAYASHI Reiji" userId="6a7beca970407859" providerId="LiveId" clId="{E4759245-E25D-4A6E-B51C-4F00414ED8D2}" dt="2021-03-20T16:49:31.451" v="1720"/>
          <ac:spMkLst>
            <pc:docMk/>
            <pc:sldMk cId="4277233714" sldId="265"/>
            <ac:spMk id="5" creationId="{79E90764-4BA8-4B76-A90E-3DE3C58FCAE5}"/>
          </ac:spMkLst>
        </pc:spChg>
        <pc:spChg chg="mod">
          <ac:chgData name="KOBAYASHI Reiji" userId="6a7beca970407859" providerId="LiveId" clId="{E4759245-E25D-4A6E-B51C-4F00414ED8D2}" dt="2021-03-20T16:51:37.847" v="1792" actId="206"/>
          <ac:spMkLst>
            <pc:docMk/>
            <pc:sldMk cId="4277233714" sldId="265"/>
            <ac:spMk id="19" creationId="{66804B03-E150-48AD-9BEE-01E36775797E}"/>
          </ac:spMkLst>
        </pc:spChg>
        <pc:spChg chg="mod">
          <ac:chgData name="KOBAYASHI Reiji" userId="6a7beca970407859" providerId="LiveId" clId="{E4759245-E25D-4A6E-B51C-4F00414ED8D2}" dt="2021-03-20T16:40:48.051" v="1482" actId="20577"/>
          <ac:spMkLst>
            <pc:docMk/>
            <pc:sldMk cId="4277233714" sldId="265"/>
            <ac:spMk id="21" creationId="{7E11E81A-194B-4E07-806A-F56A49DA6F21}"/>
          </ac:spMkLst>
        </pc:spChg>
        <pc:spChg chg="mod">
          <ac:chgData name="KOBAYASHI Reiji" userId="6a7beca970407859" providerId="LiveId" clId="{E4759245-E25D-4A6E-B51C-4F00414ED8D2}" dt="2021-03-20T16:48:41.787" v="1683" actId="14100"/>
          <ac:spMkLst>
            <pc:docMk/>
            <pc:sldMk cId="4277233714" sldId="265"/>
            <ac:spMk id="26" creationId="{9F690DFE-DE17-4DC8-BC63-7582C2FEE861}"/>
          </ac:spMkLst>
        </pc:spChg>
        <pc:spChg chg="mod">
          <ac:chgData name="KOBAYASHI Reiji" userId="6a7beca970407859" providerId="LiveId" clId="{E4759245-E25D-4A6E-B51C-4F00414ED8D2}" dt="2021-03-20T16:39:41.669" v="1468"/>
          <ac:spMkLst>
            <pc:docMk/>
            <pc:sldMk cId="4277233714" sldId="265"/>
            <ac:spMk id="29" creationId="{D6224B9D-50DE-4896-9C20-6119F4BF7642}"/>
          </ac:spMkLst>
        </pc:spChg>
        <pc:spChg chg="mod">
          <ac:chgData name="KOBAYASHI Reiji" userId="6a7beca970407859" providerId="LiveId" clId="{E4759245-E25D-4A6E-B51C-4F00414ED8D2}" dt="2021-03-20T16:47:02.257" v="1633" actId="20577"/>
          <ac:spMkLst>
            <pc:docMk/>
            <pc:sldMk cId="4277233714" sldId="265"/>
            <ac:spMk id="31" creationId="{14D06F06-D001-4469-A300-670D9D6E2417}"/>
          </ac:spMkLst>
        </pc:spChg>
        <pc:spChg chg="mod">
          <ac:chgData name="KOBAYASHI Reiji" userId="6a7beca970407859" providerId="LiveId" clId="{E4759245-E25D-4A6E-B51C-4F00414ED8D2}" dt="2021-03-20T16:49:58.822" v="1748" actId="1037"/>
          <ac:spMkLst>
            <pc:docMk/>
            <pc:sldMk cId="4277233714" sldId="265"/>
            <ac:spMk id="36" creationId="{645AB551-FC9C-4166-B1AF-EA65B1BDAF36}"/>
          </ac:spMkLst>
        </pc:spChg>
        <pc:spChg chg="mod">
          <ac:chgData name="KOBAYASHI Reiji" userId="6a7beca970407859" providerId="LiveId" clId="{E4759245-E25D-4A6E-B51C-4F00414ED8D2}" dt="2021-03-20T16:50:04.124" v="1759"/>
          <ac:spMkLst>
            <pc:docMk/>
            <pc:sldMk cId="4277233714" sldId="265"/>
            <ac:spMk id="37" creationId="{85CC8126-D261-44C3-B6E9-D65430FFE177}"/>
          </ac:spMkLst>
        </pc:spChg>
        <pc:spChg chg="mod">
          <ac:chgData name="KOBAYASHI Reiji" userId="6a7beca970407859" providerId="LiveId" clId="{E4759245-E25D-4A6E-B51C-4F00414ED8D2}" dt="2021-03-20T16:50:24.348" v="1775"/>
          <ac:spMkLst>
            <pc:docMk/>
            <pc:sldMk cId="4277233714" sldId="265"/>
            <ac:spMk id="49" creationId="{E74FD232-6925-4005-AEB3-67546C008B20}"/>
          </ac:spMkLst>
        </pc:spChg>
        <pc:spChg chg="mod">
          <ac:chgData name="KOBAYASHI Reiji" userId="6a7beca970407859" providerId="LiveId" clId="{E4759245-E25D-4A6E-B51C-4F00414ED8D2}" dt="2021-03-20T16:50:37.961" v="1788"/>
          <ac:spMkLst>
            <pc:docMk/>
            <pc:sldMk cId="4277233714" sldId="265"/>
            <ac:spMk id="58" creationId="{87495460-B69E-4595-A970-91884BA67588}"/>
          </ac:spMkLst>
        </pc:spChg>
        <pc:spChg chg="mod">
          <ac:chgData name="KOBAYASHI Reiji" userId="6a7beca970407859" providerId="LiveId" clId="{E4759245-E25D-4A6E-B51C-4F00414ED8D2}" dt="2021-03-20T16:40:52.878" v="1484" actId="20577"/>
          <ac:spMkLst>
            <pc:docMk/>
            <pc:sldMk cId="4277233714" sldId="265"/>
            <ac:spMk id="60" creationId="{913313AA-C6A7-45A4-8868-6917F3BBDE8E}"/>
          </ac:spMkLst>
        </pc:spChg>
        <pc:spChg chg="mod">
          <ac:chgData name="KOBAYASHI Reiji" userId="6a7beca970407859" providerId="LiveId" clId="{E4759245-E25D-4A6E-B51C-4F00414ED8D2}" dt="2021-03-20T16:41:04.233" v="1488" actId="20577"/>
          <ac:spMkLst>
            <pc:docMk/>
            <pc:sldMk cId="4277233714" sldId="265"/>
            <ac:spMk id="61" creationId="{ACE904B3-E49A-41F0-8BB9-E8255591585E}"/>
          </ac:spMkLst>
        </pc:spChg>
        <pc:spChg chg="mod">
          <ac:chgData name="KOBAYASHI Reiji" userId="6a7beca970407859" providerId="LiveId" clId="{E4759245-E25D-4A6E-B51C-4F00414ED8D2}" dt="2021-03-20T16:50:29.084" v="1777" actId="1076"/>
          <ac:spMkLst>
            <pc:docMk/>
            <pc:sldMk cId="4277233714" sldId="265"/>
            <ac:spMk id="73" creationId="{368710C6-9611-4330-8BD3-8C1003CB1BBC}"/>
          </ac:spMkLst>
        </pc:spChg>
        <pc:picChg chg="mod">
          <ac:chgData name="KOBAYASHI Reiji" userId="6a7beca970407859" providerId="LiveId" clId="{E4759245-E25D-4A6E-B51C-4F00414ED8D2}" dt="2021-03-20T16:39:11.911" v="1466" actId="14826"/>
          <ac:picMkLst>
            <pc:docMk/>
            <pc:sldMk cId="4277233714" sldId="265"/>
            <ac:picMk id="10" creationId="{E40005B8-F490-4AE7-971F-C9A4F8658157}"/>
          </ac:picMkLst>
        </pc:picChg>
        <pc:cxnChg chg="mod">
          <ac:chgData name="KOBAYASHI Reiji" userId="6a7beca970407859" providerId="LiveId" clId="{E4759245-E25D-4A6E-B51C-4F00414ED8D2}" dt="2021-03-20T16:48:09.588" v="1654" actId="688"/>
          <ac:cxnSpMkLst>
            <pc:docMk/>
            <pc:sldMk cId="4277233714" sldId="265"/>
            <ac:cxnSpMk id="14" creationId="{FD495AC2-7A7B-425A-BC84-A538457DC7FC}"/>
          </ac:cxnSpMkLst>
        </pc:cxnChg>
        <pc:cxnChg chg="mod">
          <ac:chgData name="KOBAYASHI Reiji" userId="6a7beca970407859" providerId="LiveId" clId="{E4759245-E25D-4A6E-B51C-4F00414ED8D2}" dt="2021-03-20T16:48:35.768" v="1681" actId="1076"/>
          <ac:cxnSpMkLst>
            <pc:docMk/>
            <pc:sldMk cId="4277233714" sldId="265"/>
            <ac:cxnSpMk id="25" creationId="{0C7404C3-D543-4420-B91C-88C9778D01F2}"/>
          </ac:cxnSpMkLst>
        </pc:cxnChg>
        <pc:cxnChg chg="mod">
          <ac:chgData name="KOBAYASHI Reiji" userId="6a7beca970407859" providerId="LiveId" clId="{E4759245-E25D-4A6E-B51C-4F00414ED8D2}" dt="2021-03-20T16:49:08.064" v="1709" actId="1038"/>
          <ac:cxnSpMkLst>
            <pc:docMk/>
            <pc:sldMk cId="4277233714" sldId="265"/>
            <ac:cxnSpMk id="57" creationId="{3E347D57-95B3-4006-A768-56D12981CEEF}"/>
          </ac:cxnSpMkLst>
        </pc:cxnChg>
        <pc:cxnChg chg="mod">
          <ac:chgData name="KOBAYASHI Reiji" userId="6a7beca970407859" providerId="LiveId" clId="{E4759245-E25D-4A6E-B51C-4F00414ED8D2}" dt="2021-03-20T16:51:37.847" v="1792" actId="206"/>
          <ac:cxnSpMkLst>
            <pc:docMk/>
            <pc:sldMk cId="4277233714" sldId="265"/>
            <ac:cxnSpMk id="59" creationId="{9C81CA89-09A0-47E4-9547-18625F28E748}"/>
          </ac:cxnSpMkLst>
        </pc:cxnChg>
      </pc:sldChg>
      <pc:sldChg chg="modSp mod">
        <pc:chgData name="KOBAYASHI Reiji" userId="6a7beca970407859" providerId="LiveId" clId="{E4759245-E25D-4A6E-B51C-4F00414ED8D2}" dt="2021-03-20T17:08:51.646" v="2161" actId="404"/>
        <pc:sldMkLst>
          <pc:docMk/>
          <pc:sldMk cId="749193719" sldId="273"/>
        </pc:sldMkLst>
        <pc:spChg chg="mod">
          <ac:chgData name="KOBAYASHI Reiji" userId="6a7beca970407859" providerId="LiveId" clId="{E4759245-E25D-4A6E-B51C-4F00414ED8D2}" dt="2021-03-20T17:08:51.646" v="2161" actId="404"/>
          <ac:spMkLst>
            <pc:docMk/>
            <pc:sldMk cId="749193719" sldId="273"/>
            <ac:spMk id="16" creationId="{4EAEC92C-C230-42FA-AA04-A6EEDE530CB8}"/>
          </ac:spMkLst>
        </pc:spChg>
        <pc:spChg chg="mod">
          <ac:chgData name="KOBAYASHI Reiji" userId="6a7beca970407859" providerId="LiveId" clId="{E4759245-E25D-4A6E-B51C-4F00414ED8D2}" dt="2021-03-20T15:46:49.820" v="901" actId="1035"/>
          <ac:spMkLst>
            <pc:docMk/>
            <pc:sldMk cId="749193719" sldId="273"/>
            <ac:spMk id="17" creationId="{0CA85644-A14B-4D15-8999-31297DE7C82C}"/>
          </ac:spMkLst>
        </pc:spChg>
        <pc:spChg chg="mod">
          <ac:chgData name="KOBAYASHI Reiji" userId="6a7beca970407859" providerId="LiveId" clId="{E4759245-E25D-4A6E-B51C-4F00414ED8D2}" dt="2021-03-20T14:21:17.402" v="23" actId="1076"/>
          <ac:spMkLst>
            <pc:docMk/>
            <pc:sldMk cId="749193719" sldId="273"/>
            <ac:spMk id="21" creationId="{C318DD3A-7F78-4D01-8939-C1DAF9B85C53}"/>
          </ac:spMkLst>
        </pc:spChg>
        <pc:picChg chg="mod">
          <ac:chgData name="KOBAYASHI Reiji" userId="6a7beca970407859" providerId="LiveId" clId="{E4759245-E25D-4A6E-B51C-4F00414ED8D2}" dt="2021-03-20T15:46:15.284" v="879" actId="1038"/>
          <ac:picMkLst>
            <pc:docMk/>
            <pc:sldMk cId="749193719" sldId="273"/>
            <ac:picMk id="5" creationId="{D3688219-5320-480C-A40C-1F6C53A44B22}"/>
          </ac:picMkLst>
        </pc:picChg>
        <pc:cxnChg chg="mod">
          <ac:chgData name="KOBAYASHI Reiji" userId="6a7beca970407859" providerId="LiveId" clId="{E4759245-E25D-4A6E-B51C-4F00414ED8D2}" dt="2021-03-20T15:46:49.820" v="901" actId="1035"/>
          <ac:cxnSpMkLst>
            <pc:docMk/>
            <pc:sldMk cId="749193719" sldId="273"/>
            <ac:cxnSpMk id="22" creationId="{500E7990-F4E8-41E4-B9D3-6D607F94B193}"/>
          </ac:cxnSpMkLst>
        </pc:cxnChg>
      </pc:sldChg>
      <pc:sldChg chg="modSp mod">
        <pc:chgData name="KOBAYASHI Reiji" userId="6a7beca970407859" providerId="LiveId" clId="{E4759245-E25D-4A6E-B51C-4F00414ED8D2}" dt="2021-03-20T15:04:33.489" v="316" actId="20577"/>
        <pc:sldMkLst>
          <pc:docMk/>
          <pc:sldMk cId="845379932" sldId="280"/>
        </pc:sldMkLst>
        <pc:spChg chg="mod">
          <ac:chgData name="KOBAYASHI Reiji" userId="6a7beca970407859" providerId="LiveId" clId="{E4759245-E25D-4A6E-B51C-4F00414ED8D2}" dt="2021-03-20T15:04:33.489" v="316" actId="20577"/>
          <ac:spMkLst>
            <pc:docMk/>
            <pc:sldMk cId="845379932" sldId="280"/>
            <ac:spMk id="7" creationId="{00000000-0000-0000-0000-000000000000}"/>
          </ac:spMkLst>
        </pc:spChg>
      </pc:sldChg>
      <pc:sldChg chg="modSp mod">
        <pc:chgData name="KOBAYASHI Reiji" userId="6a7beca970407859" providerId="LiveId" clId="{E4759245-E25D-4A6E-B51C-4F00414ED8D2}" dt="2021-03-20T16:47:41.066" v="1644" actId="1076"/>
        <pc:sldMkLst>
          <pc:docMk/>
          <pc:sldMk cId="4253402532" sldId="283"/>
        </pc:sldMkLst>
        <pc:spChg chg="mod">
          <ac:chgData name="KOBAYASHI Reiji" userId="6a7beca970407859" providerId="LiveId" clId="{E4759245-E25D-4A6E-B51C-4F00414ED8D2}" dt="2021-03-20T16:47:09.386" v="1639" actId="6549"/>
          <ac:spMkLst>
            <pc:docMk/>
            <pc:sldMk cId="4253402532" sldId="283"/>
            <ac:spMk id="6" creationId="{5F598FEC-6AD4-4849-AF14-152F878F3C86}"/>
          </ac:spMkLst>
        </pc:spChg>
        <pc:spChg chg="mod">
          <ac:chgData name="KOBAYASHI Reiji" userId="6a7beca970407859" providerId="LiveId" clId="{E4759245-E25D-4A6E-B51C-4F00414ED8D2}" dt="2021-03-20T16:44:50.317" v="1622" actId="206"/>
          <ac:spMkLst>
            <pc:docMk/>
            <pc:sldMk cId="4253402532" sldId="283"/>
            <ac:spMk id="19" creationId="{66804B03-E150-48AD-9BEE-01E36775797E}"/>
          </ac:spMkLst>
        </pc:spChg>
        <pc:spChg chg="mod">
          <ac:chgData name="KOBAYASHI Reiji" userId="6a7beca970407859" providerId="LiveId" clId="{E4759245-E25D-4A6E-B51C-4F00414ED8D2}" dt="2021-03-20T16:40:14.224" v="1470" actId="20577"/>
          <ac:spMkLst>
            <pc:docMk/>
            <pc:sldMk cId="4253402532" sldId="283"/>
            <ac:spMk id="21" creationId="{7E11E81A-194B-4E07-806A-F56A49DA6F21}"/>
          </ac:spMkLst>
        </pc:spChg>
        <pc:spChg chg="mod">
          <ac:chgData name="KOBAYASHI Reiji" userId="6a7beca970407859" providerId="LiveId" clId="{E4759245-E25D-4A6E-B51C-4F00414ED8D2}" dt="2021-03-20T16:39:37.559" v="1467"/>
          <ac:spMkLst>
            <pc:docMk/>
            <pc:sldMk cId="4253402532" sldId="283"/>
            <ac:spMk id="28" creationId="{B5F610A6-91C3-4AAC-860E-DA46F06E6BF6}"/>
          </ac:spMkLst>
        </pc:spChg>
        <pc:spChg chg="mod">
          <ac:chgData name="KOBAYASHI Reiji" userId="6a7beca970407859" providerId="LiveId" clId="{E4759245-E25D-4A6E-B51C-4F00414ED8D2}" dt="2021-03-20T16:42:25.851" v="1533" actId="14100"/>
          <ac:spMkLst>
            <pc:docMk/>
            <pc:sldMk cId="4253402532" sldId="283"/>
            <ac:spMk id="38" creationId="{0CD35D21-C3ED-4B8B-AE3A-57932DD3B3D6}"/>
          </ac:spMkLst>
        </pc:spChg>
        <pc:spChg chg="mod">
          <ac:chgData name="KOBAYASHI Reiji" userId="6a7beca970407859" providerId="LiveId" clId="{E4759245-E25D-4A6E-B51C-4F00414ED8D2}" dt="2021-03-20T16:40:21.220" v="1472" actId="20577"/>
          <ac:spMkLst>
            <pc:docMk/>
            <pc:sldMk cId="4253402532" sldId="283"/>
            <ac:spMk id="39" creationId="{6652D95C-E0A2-471B-9A2A-E878A55B8C57}"/>
          </ac:spMkLst>
        </pc:spChg>
        <pc:spChg chg="mod">
          <ac:chgData name="KOBAYASHI Reiji" userId="6a7beca970407859" providerId="LiveId" clId="{E4759245-E25D-4A6E-B51C-4F00414ED8D2}" dt="2021-03-20T16:43:05.390" v="1602" actId="14100"/>
          <ac:spMkLst>
            <pc:docMk/>
            <pc:sldMk cId="4253402532" sldId="283"/>
            <ac:spMk id="41" creationId="{6BED92F8-27C8-4A4A-AA55-E066A4097E46}"/>
          </ac:spMkLst>
        </pc:spChg>
        <pc:spChg chg="mod">
          <ac:chgData name="KOBAYASHI Reiji" userId="6a7beca970407859" providerId="LiveId" clId="{E4759245-E25D-4A6E-B51C-4F00414ED8D2}" dt="2021-03-20T16:47:41.066" v="1644" actId="1076"/>
          <ac:spMkLst>
            <pc:docMk/>
            <pc:sldMk cId="4253402532" sldId="283"/>
            <ac:spMk id="61" creationId="{ACE904B3-E49A-41F0-8BB9-E8255591585E}"/>
          </ac:spMkLst>
        </pc:spChg>
        <pc:picChg chg="mod">
          <ac:chgData name="KOBAYASHI Reiji" userId="6a7beca970407859" providerId="LiveId" clId="{E4759245-E25D-4A6E-B51C-4F00414ED8D2}" dt="2021-03-20T16:38:59.788" v="1465" actId="14826"/>
          <ac:picMkLst>
            <pc:docMk/>
            <pc:sldMk cId="4253402532" sldId="283"/>
            <ac:picMk id="10" creationId="{E40005B8-F490-4AE7-971F-C9A4F8658157}"/>
          </ac:picMkLst>
        </pc:picChg>
        <pc:cxnChg chg="mod">
          <ac:chgData name="KOBAYASHI Reiji" userId="6a7beca970407859" providerId="LiveId" clId="{E4759245-E25D-4A6E-B51C-4F00414ED8D2}" dt="2021-03-20T16:41:33.843" v="1505" actId="688"/>
          <ac:cxnSpMkLst>
            <pc:docMk/>
            <pc:sldMk cId="4253402532" sldId="283"/>
            <ac:cxnSpMk id="14" creationId="{FD495AC2-7A7B-425A-BC84-A538457DC7FC}"/>
          </ac:cxnSpMkLst>
        </pc:cxnChg>
        <pc:cxnChg chg="mod">
          <ac:chgData name="KOBAYASHI Reiji" userId="6a7beca970407859" providerId="LiveId" clId="{E4759245-E25D-4A6E-B51C-4F00414ED8D2}" dt="2021-03-20T16:47:26.670" v="1642" actId="14100"/>
          <ac:cxnSpMkLst>
            <pc:docMk/>
            <pc:sldMk cId="4253402532" sldId="283"/>
            <ac:cxnSpMk id="34" creationId="{4C6F3868-BA5A-4F57-9601-482BAAFBABA5}"/>
          </ac:cxnSpMkLst>
        </pc:cxnChg>
        <pc:cxnChg chg="mod">
          <ac:chgData name="KOBAYASHI Reiji" userId="6a7beca970407859" providerId="LiveId" clId="{E4759245-E25D-4A6E-B51C-4F00414ED8D2}" dt="2021-03-20T16:42:29.226" v="1541" actId="1037"/>
          <ac:cxnSpMkLst>
            <pc:docMk/>
            <pc:sldMk cId="4253402532" sldId="283"/>
            <ac:cxnSpMk id="35" creationId="{1A9E3C68-5AA1-4899-8BAF-0F6AB6D9B471}"/>
          </ac:cxnSpMkLst>
        </pc:cxnChg>
        <pc:cxnChg chg="mod">
          <ac:chgData name="KOBAYASHI Reiji" userId="6a7beca970407859" providerId="LiveId" clId="{E4759245-E25D-4A6E-B51C-4F00414ED8D2}" dt="2021-03-20T16:44:50.317" v="1622" actId="206"/>
          <ac:cxnSpMkLst>
            <pc:docMk/>
            <pc:sldMk cId="4253402532" sldId="283"/>
            <ac:cxnSpMk id="59" creationId="{9C81CA89-09A0-47E4-9547-18625F28E748}"/>
          </ac:cxnSpMkLst>
        </pc:cxnChg>
      </pc:sldChg>
      <pc:sldChg chg="addSp delSp modSp mod">
        <pc:chgData name="KOBAYASHI Reiji" userId="6a7beca970407859" providerId="LiveId" clId="{E4759245-E25D-4A6E-B51C-4F00414ED8D2}" dt="2021-03-20T17:08:33.466" v="2158" actId="404"/>
        <pc:sldMkLst>
          <pc:docMk/>
          <pc:sldMk cId="1912400941" sldId="288"/>
        </pc:sldMkLst>
        <pc:spChg chg="mod">
          <ac:chgData name="KOBAYASHI Reiji" userId="6a7beca970407859" providerId="LiveId" clId="{E4759245-E25D-4A6E-B51C-4F00414ED8D2}" dt="2021-03-20T14:20:41.562" v="14"/>
          <ac:spMkLst>
            <pc:docMk/>
            <pc:sldMk cId="1912400941" sldId="288"/>
            <ac:spMk id="2" creationId="{D510C2A5-2D92-4935-86F7-261740E39F25}"/>
          </ac:spMkLst>
        </pc:spChg>
        <pc:spChg chg="mod">
          <ac:chgData name="KOBAYASHI Reiji" userId="6a7beca970407859" providerId="LiveId" clId="{E4759245-E25D-4A6E-B51C-4F00414ED8D2}" dt="2021-03-20T17:08:33.466" v="2158" actId="404"/>
          <ac:spMkLst>
            <pc:docMk/>
            <pc:sldMk cId="1912400941" sldId="288"/>
            <ac:spMk id="9" creationId="{06FCF526-1FC7-4351-9B12-40AB36D29B42}"/>
          </ac:spMkLst>
        </pc:spChg>
        <pc:spChg chg="del">
          <ac:chgData name="KOBAYASHI Reiji" userId="6a7beca970407859" providerId="LiveId" clId="{E4759245-E25D-4A6E-B51C-4F00414ED8D2}" dt="2021-03-20T15:26:13.685" v="530" actId="478"/>
          <ac:spMkLst>
            <pc:docMk/>
            <pc:sldMk cId="1912400941" sldId="288"/>
            <ac:spMk id="12" creationId="{205185AE-C68D-494B-8B9E-D27935B349AF}"/>
          </ac:spMkLst>
        </pc:spChg>
        <pc:spChg chg="mod">
          <ac:chgData name="KOBAYASHI Reiji" userId="6a7beca970407859" providerId="LiveId" clId="{E4759245-E25D-4A6E-B51C-4F00414ED8D2}" dt="2021-03-20T15:26:40.315" v="533" actId="1076"/>
          <ac:spMkLst>
            <pc:docMk/>
            <pc:sldMk cId="1912400941" sldId="288"/>
            <ac:spMk id="16" creationId="{9ED92C14-DBB9-4B05-828F-A257864F3363}"/>
          </ac:spMkLst>
        </pc:spChg>
        <pc:spChg chg="del">
          <ac:chgData name="KOBAYASHI Reiji" userId="6a7beca970407859" providerId="LiveId" clId="{E4759245-E25D-4A6E-B51C-4F00414ED8D2}" dt="2021-03-20T15:26:13.685" v="530" actId="478"/>
          <ac:spMkLst>
            <pc:docMk/>
            <pc:sldMk cId="1912400941" sldId="288"/>
            <ac:spMk id="20" creationId="{A3D9724C-DACF-46A1-AD1F-E8053AB05601}"/>
          </ac:spMkLst>
        </pc:spChg>
        <pc:spChg chg="del">
          <ac:chgData name="KOBAYASHI Reiji" userId="6a7beca970407859" providerId="LiveId" clId="{E4759245-E25D-4A6E-B51C-4F00414ED8D2}" dt="2021-03-20T15:26:13.685" v="530" actId="478"/>
          <ac:spMkLst>
            <pc:docMk/>
            <pc:sldMk cId="1912400941" sldId="288"/>
            <ac:spMk id="22" creationId="{5F61FF7C-BD36-4ECD-BC99-88EC83228EB2}"/>
          </ac:spMkLst>
        </pc:spChg>
        <pc:spChg chg="del">
          <ac:chgData name="KOBAYASHI Reiji" userId="6a7beca970407859" providerId="LiveId" clId="{E4759245-E25D-4A6E-B51C-4F00414ED8D2}" dt="2021-03-20T15:26:13.685" v="530" actId="478"/>
          <ac:spMkLst>
            <pc:docMk/>
            <pc:sldMk cId="1912400941" sldId="288"/>
            <ac:spMk id="23" creationId="{6E95F953-084E-4C50-989A-0BDA22CADC04}"/>
          </ac:spMkLst>
        </pc:spChg>
        <pc:spChg chg="mod">
          <ac:chgData name="KOBAYASHI Reiji" userId="6a7beca970407859" providerId="LiveId" clId="{E4759245-E25D-4A6E-B51C-4F00414ED8D2}" dt="2021-03-20T15:26:51.735" v="535" actId="1076"/>
          <ac:spMkLst>
            <pc:docMk/>
            <pc:sldMk cId="1912400941" sldId="288"/>
            <ac:spMk id="29" creationId="{ABAD6DA9-AB06-4A1E-BA9D-EAF0AE070006}"/>
          </ac:spMkLst>
        </pc:spChg>
        <pc:picChg chg="del">
          <ac:chgData name="KOBAYASHI Reiji" userId="6a7beca970407859" providerId="LiveId" clId="{E4759245-E25D-4A6E-B51C-4F00414ED8D2}" dt="2021-03-20T15:11:31.709" v="437" actId="478"/>
          <ac:picMkLst>
            <pc:docMk/>
            <pc:sldMk cId="1912400941" sldId="288"/>
            <ac:picMk id="4" creationId="{CE8F177F-0EBC-4F27-86F2-9C0B27BF43C1}"/>
          </ac:picMkLst>
        </pc:picChg>
        <pc:picChg chg="add mod ord">
          <ac:chgData name="KOBAYASHI Reiji" userId="6a7beca970407859" providerId="LiveId" clId="{E4759245-E25D-4A6E-B51C-4F00414ED8D2}" dt="2021-03-20T15:26:45.770" v="534" actId="1076"/>
          <ac:picMkLst>
            <pc:docMk/>
            <pc:sldMk cId="1912400941" sldId="288"/>
            <ac:picMk id="5" creationId="{02FC2B73-2593-4C26-8395-2284B334350A}"/>
          </ac:picMkLst>
        </pc:picChg>
        <pc:cxnChg chg="del mod">
          <ac:chgData name="KOBAYASHI Reiji" userId="6a7beca970407859" providerId="LiveId" clId="{E4759245-E25D-4A6E-B51C-4F00414ED8D2}" dt="2021-03-20T15:26:13.685" v="530" actId="478"/>
          <ac:cxnSpMkLst>
            <pc:docMk/>
            <pc:sldMk cId="1912400941" sldId="288"/>
            <ac:cxnSpMk id="13" creationId="{DC5262A7-DD29-4A50-83D1-B4027C23DEE5}"/>
          </ac:cxnSpMkLst>
        </pc:cxnChg>
        <pc:cxnChg chg="del mod">
          <ac:chgData name="KOBAYASHI Reiji" userId="6a7beca970407859" providerId="LiveId" clId="{E4759245-E25D-4A6E-B51C-4F00414ED8D2}" dt="2021-03-20T15:26:13.685" v="530" actId="478"/>
          <ac:cxnSpMkLst>
            <pc:docMk/>
            <pc:sldMk cId="1912400941" sldId="288"/>
            <ac:cxnSpMk id="18" creationId="{DA4CA589-8D86-41A7-AC7C-D9C978669486}"/>
          </ac:cxnSpMkLst>
        </pc:cxnChg>
        <pc:cxnChg chg="del mod">
          <ac:chgData name="KOBAYASHI Reiji" userId="6a7beca970407859" providerId="LiveId" clId="{E4759245-E25D-4A6E-B51C-4F00414ED8D2}" dt="2021-03-20T15:26:13.685" v="530" actId="478"/>
          <ac:cxnSpMkLst>
            <pc:docMk/>
            <pc:sldMk cId="1912400941" sldId="288"/>
            <ac:cxnSpMk id="19" creationId="{92229930-76E7-438C-A753-8B62B7F79635}"/>
          </ac:cxnSpMkLst>
        </pc:cxnChg>
        <pc:cxnChg chg="del mod">
          <ac:chgData name="KOBAYASHI Reiji" userId="6a7beca970407859" providerId="LiveId" clId="{E4759245-E25D-4A6E-B51C-4F00414ED8D2}" dt="2021-03-20T15:26:13.685" v="530" actId="478"/>
          <ac:cxnSpMkLst>
            <pc:docMk/>
            <pc:sldMk cId="1912400941" sldId="288"/>
            <ac:cxnSpMk id="21" creationId="{5F6046A1-C2B3-48F5-8595-5507F6BDA131}"/>
          </ac:cxnSpMkLst>
        </pc:cxnChg>
      </pc:sldChg>
      <pc:sldChg chg="addSp delSp modSp mod">
        <pc:chgData name="KOBAYASHI Reiji" userId="6a7beca970407859" providerId="LiveId" clId="{E4759245-E25D-4A6E-B51C-4F00414ED8D2}" dt="2021-03-20T17:11:43.505" v="2186" actId="692"/>
        <pc:sldMkLst>
          <pc:docMk/>
          <pc:sldMk cId="1255591680" sldId="289"/>
        </pc:sldMkLst>
        <pc:spChg chg="mod">
          <ac:chgData name="KOBAYASHI Reiji" userId="6a7beca970407859" providerId="LiveId" clId="{E4759245-E25D-4A6E-B51C-4F00414ED8D2}" dt="2021-03-20T15:39:00.052" v="816" actId="1035"/>
          <ac:spMkLst>
            <pc:docMk/>
            <pc:sldMk cId="1255591680" sldId="289"/>
            <ac:spMk id="6" creationId="{F7CE2849-04C6-456D-A929-E18E90D08171}"/>
          </ac:spMkLst>
        </pc:spChg>
        <pc:spChg chg="mod">
          <ac:chgData name="KOBAYASHI Reiji" userId="6a7beca970407859" providerId="LiveId" clId="{E4759245-E25D-4A6E-B51C-4F00414ED8D2}" dt="2021-03-20T15:43:23.740" v="852" actId="1036"/>
          <ac:spMkLst>
            <pc:docMk/>
            <pc:sldMk cId="1255591680" sldId="289"/>
            <ac:spMk id="8" creationId="{E33646B1-CFE5-4EC0-ADF4-753A9BE15706}"/>
          </ac:spMkLst>
        </pc:spChg>
        <pc:spChg chg="mod">
          <ac:chgData name="KOBAYASHI Reiji" userId="6a7beca970407859" providerId="LiveId" clId="{E4759245-E25D-4A6E-B51C-4F00414ED8D2}" dt="2021-03-20T15:37:14.326" v="640" actId="1076"/>
          <ac:spMkLst>
            <pc:docMk/>
            <pc:sldMk cId="1255591680" sldId="289"/>
            <ac:spMk id="10" creationId="{58CC2627-E4C3-4F35-93C0-28472298117C}"/>
          </ac:spMkLst>
        </pc:spChg>
        <pc:spChg chg="add del mod">
          <ac:chgData name="KOBAYASHI Reiji" userId="6a7beca970407859" providerId="LiveId" clId="{E4759245-E25D-4A6E-B51C-4F00414ED8D2}" dt="2021-03-20T17:11:22.406" v="2182" actId="478"/>
          <ac:spMkLst>
            <pc:docMk/>
            <pc:sldMk cId="1255591680" sldId="289"/>
            <ac:spMk id="11" creationId="{D996315C-F0C4-44CE-984B-FD68010C2F99}"/>
          </ac:spMkLst>
        </pc:spChg>
        <pc:picChg chg="mod">
          <ac:chgData name="KOBAYASHI Reiji" userId="6a7beca970407859" providerId="LiveId" clId="{E4759245-E25D-4A6E-B51C-4F00414ED8D2}" dt="2021-03-20T15:43:17.593" v="836" actId="1038"/>
          <ac:picMkLst>
            <pc:docMk/>
            <pc:sldMk cId="1255591680" sldId="289"/>
            <ac:picMk id="3" creationId="{B615B947-B489-4FA7-9239-82B954559FE8}"/>
          </ac:picMkLst>
        </pc:picChg>
        <pc:picChg chg="mod">
          <ac:chgData name="KOBAYASHI Reiji" userId="6a7beca970407859" providerId="LiveId" clId="{E4759245-E25D-4A6E-B51C-4F00414ED8D2}" dt="2021-03-20T15:43:05.280" v="821" actId="14826"/>
          <ac:picMkLst>
            <pc:docMk/>
            <pc:sldMk cId="1255591680" sldId="289"/>
            <ac:picMk id="4" creationId="{F40687F5-AAD2-424C-B635-4F27A20E577F}"/>
          </ac:picMkLst>
        </pc:picChg>
        <pc:cxnChg chg="add mod">
          <ac:chgData name="KOBAYASHI Reiji" userId="6a7beca970407859" providerId="LiveId" clId="{E4759245-E25D-4A6E-B51C-4F00414ED8D2}" dt="2021-03-20T17:11:43.505" v="2186" actId="692"/>
          <ac:cxnSpMkLst>
            <pc:docMk/>
            <pc:sldMk cId="1255591680" sldId="289"/>
            <ac:cxnSpMk id="13" creationId="{D70E8355-E984-4106-9B85-D67ABFE597FC}"/>
          </ac:cxnSpMkLst>
        </pc:cxnChg>
      </pc:sldChg>
      <pc:sldChg chg="addSp delSp modSp mod">
        <pc:chgData name="KOBAYASHI Reiji" userId="6a7beca970407859" providerId="LiveId" clId="{E4759245-E25D-4A6E-B51C-4F00414ED8D2}" dt="2021-03-20T15:51:11.820" v="949" actId="1076"/>
        <pc:sldMkLst>
          <pc:docMk/>
          <pc:sldMk cId="3453942406" sldId="292"/>
        </pc:sldMkLst>
        <pc:spChg chg="mod">
          <ac:chgData name="KOBAYASHI Reiji" userId="6a7beca970407859" providerId="LiveId" clId="{E4759245-E25D-4A6E-B51C-4F00414ED8D2}" dt="2021-03-20T15:51:02.780" v="947" actId="1076"/>
          <ac:spMkLst>
            <pc:docMk/>
            <pc:sldMk cId="3453942406" sldId="292"/>
            <ac:spMk id="8" creationId="{B9471652-8DAE-4A0B-87C1-CFC3E6C5ABA8}"/>
          </ac:spMkLst>
        </pc:spChg>
        <pc:spChg chg="mod">
          <ac:chgData name="KOBAYASHI Reiji" userId="6a7beca970407859" providerId="LiveId" clId="{E4759245-E25D-4A6E-B51C-4F00414ED8D2}" dt="2021-03-20T15:51:11.820" v="949" actId="1076"/>
          <ac:spMkLst>
            <pc:docMk/>
            <pc:sldMk cId="3453942406" sldId="292"/>
            <ac:spMk id="9" creationId="{D54230E6-3F4F-4A1F-9BCD-5AF84A7B6488}"/>
          </ac:spMkLst>
        </pc:spChg>
        <pc:spChg chg="add mod">
          <ac:chgData name="KOBAYASHI Reiji" userId="6a7beca970407859" providerId="LiveId" clId="{E4759245-E25D-4A6E-B51C-4F00414ED8D2}" dt="2021-03-20T14:25:27.737" v="278" actId="1036"/>
          <ac:spMkLst>
            <pc:docMk/>
            <pc:sldMk cId="3453942406" sldId="292"/>
            <ac:spMk id="10" creationId="{4EFACDFF-B440-4855-B039-1A085353C08C}"/>
          </ac:spMkLst>
        </pc:spChg>
        <pc:spChg chg="mod">
          <ac:chgData name="KOBAYASHI Reiji" userId="6a7beca970407859" providerId="LiveId" clId="{E4759245-E25D-4A6E-B51C-4F00414ED8D2}" dt="2021-03-20T14:25:57.522" v="282" actId="14100"/>
          <ac:spMkLst>
            <pc:docMk/>
            <pc:sldMk cId="3453942406" sldId="292"/>
            <ac:spMk id="12" creationId="{47E35C91-1A9F-4E68-857A-45C8BD96229B}"/>
          </ac:spMkLst>
        </pc:spChg>
        <pc:spChg chg="add mod">
          <ac:chgData name="KOBAYASHI Reiji" userId="6a7beca970407859" providerId="LiveId" clId="{E4759245-E25D-4A6E-B51C-4F00414ED8D2}" dt="2021-03-20T15:51:08.727" v="948" actId="1076"/>
          <ac:spMkLst>
            <pc:docMk/>
            <pc:sldMk cId="3453942406" sldId="292"/>
            <ac:spMk id="13" creationId="{C494F620-9EB2-43D0-9D5D-00ABC82DB74D}"/>
          </ac:spMkLst>
        </pc:spChg>
        <pc:spChg chg="add mod">
          <ac:chgData name="KOBAYASHI Reiji" userId="6a7beca970407859" providerId="LiveId" clId="{E4759245-E25D-4A6E-B51C-4F00414ED8D2}" dt="2021-03-20T14:25:27.737" v="278" actId="1036"/>
          <ac:spMkLst>
            <pc:docMk/>
            <pc:sldMk cId="3453942406" sldId="292"/>
            <ac:spMk id="14" creationId="{4FA7444A-EEFF-48E9-80E1-2EE096E8546F}"/>
          </ac:spMkLst>
        </pc:spChg>
        <pc:picChg chg="del">
          <ac:chgData name="KOBAYASHI Reiji" userId="6a7beca970407859" providerId="LiveId" clId="{E4759245-E25D-4A6E-B51C-4F00414ED8D2}" dt="2021-03-20T14:21:35.127" v="24" actId="478"/>
          <ac:picMkLst>
            <pc:docMk/>
            <pc:sldMk cId="3453942406" sldId="292"/>
            <ac:picMk id="4" creationId="{645A87EE-4A4B-460F-ADDC-9B3A000C813F}"/>
          </ac:picMkLst>
        </pc:picChg>
        <pc:picChg chg="add mod ord">
          <ac:chgData name="KOBAYASHI Reiji" userId="6a7beca970407859" providerId="LiveId" clId="{E4759245-E25D-4A6E-B51C-4F00414ED8D2}" dt="2021-03-20T14:24:55.702" v="261" actId="1036"/>
          <ac:picMkLst>
            <pc:docMk/>
            <pc:sldMk cId="3453942406" sldId="292"/>
            <ac:picMk id="5" creationId="{332BD608-EBA0-4EA7-9B80-55A91A3923F5}"/>
          </ac:picMkLst>
        </pc:picChg>
        <pc:cxnChg chg="mod">
          <ac:chgData name="KOBAYASHI Reiji" userId="6a7beca970407859" providerId="LiveId" clId="{E4759245-E25D-4A6E-B51C-4F00414ED8D2}" dt="2021-03-20T15:51:11.820" v="949" actId="1076"/>
          <ac:cxnSpMkLst>
            <pc:docMk/>
            <pc:sldMk cId="3453942406" sldId="292"/>
            <ac:cxnSpMk id="11" creationId="{ACD636AF-8164-43F4-B047-8BABCC0D7964}"/>
          </ac:cxnSpMkLst>
        </pc:cxnChg>
      </pc:sldChg>
      <pc:sldChg chg="addSp delSp modSp mod">
        <pc:chgData name="KOBAYASHI Reiji" userId="6a7beca970407859" providerId="LiveId" clId="{E4759245-E25D-4A6E-B51C-4F00414ED8D2}" dt="2021-03-20T16:28:10.585" v="1422" actId="20577"/>
        <pc:sldMkLst>
          <pc:docMk/>
          <pc:sldMk cId="3398404463" sldId="294"/>
        </pc:sldMkLst>
        <pc:spChg chg="del mod">
          <ac:chgData name="KOBAYASHI Reiji" userId="6a7beca970407859" providerId="LiveId" clId="{E4759245-E25D-4A6E-B51C-4F00414ED8D2}" dt="2021-03-20T16:22:26.413" v="1323" actId="478"/>
          <ac:spMkLst>
            <pc:docMk/>
            <pc:sldMk cId="3398404463" sldId="294"/>
            <ac:spMk id="3" creationId="{CA4429AA-F0DC-4877-A042-C3F421BFE830}"/>
          </ac:spMkLst>
        </pc:spChg>
        <pc:spChg chg="mod">
          <ac:chgData name="KOBAYASHI Reiji" userId="6a7beca970407859" providerId="LiveId" clId="{E4759245-E25D-4A6E-B51C-4F00414ED8D2}" dt="2021-03-20T16:28:10.585" v="1422" actId="20577"/>
          <ac:spMkLst>
            <pc:docMk/>
            <pc:sldMk cId="3398404463" sldId="294"/>
            <ac:spMk id="7" creationId="{99986D52-ACAF-482C-B277-B0319B4A7703}"/>
          </ac:spMkLst>
        </pc:spChg>
        <pc:spChg chg="del">
          <ac:chgData name="KOBAYASHI Reiji" userId="6a7beca970407859" providerId="LiveId" clId="{E4759245-E25D-4A6E-B51C-4F00414ED8D2}" dt="2021-03-20T16:20:18.666" v="1316" actId="478"/>
          <ac:spMkLst>
            <pc:docMk/>
            <pc:sldMk cId="3398404463" sldId="294"/>
            <ac:spMk id="8" creationId="{D5504C11-5CAF-4D09-85F5-2884C5CE46FA}"/>
          </ac:spMkLst>
        </pc:spChg>
        <pc:spChg chg="del">
          <ac:chgData name="KOBAYASHI Reiji" userId="6a7beca970407859" providerId="LiveId" clId="{E4759245-E25D-4A6E-B51C-4F00414ED8D2}" dt="2021-03-20T16:25:29.264" v="1344" actId="478"/>
          <ac:spMkLst>
            <pc:docMk/>
            <pc:sldMk cId="3398404463" sldId="294"/>
            <ac:spMk id="9" creationId="{39DEEA3B-03CF-468C-BF94-88172ED581DE}"/>
          </ac:spMkLst>
        </pc:spChg>
        <pc:spChg chg="add mod">
          <ac:chgData name="KOBAYASHI Reiji" userId="6a7beca970407859" providerId="LiveId" clId="{E4759245-E25D-4A6E-B51C-4F00414ED8D2}" dt="2021-03-20T16:20:23.428" v="1318" actId="1076"/>
          <ac:spMkLst>
            <pc:docMk/>
            <pc:sldMk cId="3398404463" sldId="294"/>
            <ac:spMk id="10" creationId="{152410F6-5CB0-43D9-9333-C66F7FBA5605}"/>
          </ac:spMkLst>
        </pc:spChg>
        <pc:spChg chg="add mod">
          <ac:chgData name="KOBAYASHI Reiji" userId="6a7beca970407859" providerId="LiveId" clId="{E4759245-E25D-4A6E-B51C-4F00414ED8D2}" dt="2021-03-20T16:25:44.050" v="1350" actId="14100"/>
          <ac:spMkLst>
            <pc:docMk/>
            <pc:sldMk cId="3398404463" sldId="294"/>
            <ac:spMk id="15" creationId="{06BB752C-8B1B-4319-B18A-284BBF6BD837}"/>
          </ac:spMkLst>
        </pc:spChg>
        <pc:spChg chg="add mod">
          <ac:chgData name="KOBAYASHI Reiji" userId="6a7beca970407859" providerId="LiveId" clId="{E4759245-E25D-4A6E-B51C-4F00414ED8D2}" dt="2021-03-20T16:24:39.160" v="1340" actId="14100"/>
          <ac:spMkLst>
            <pc:docMk/>
            <pc:sldMk cId="3398404463" sldId="294"/>
            <ac:spMk id="16" creationId="{D634FADF-37EC-4E87-9821-C0057611B97D}"/>
          </ac:spMkLst>
        </pc:spChg>
        <pc:spChg chg="add del mod">
          <ac:chgData name="KOBAYASHI Reiji" userId="6a7beca970407859" providerId="LiveId" clId="{E4759245-E25D-4A6E-B51C-4F00414ED8D2}" dt="2021-03-20T16:25:29.264" v="1346"/>
          <ac:spMkLst>
            <pc:docMk/>
            <pc:sldMk cId="3398404463" sldId="294"/>
            <ac:spMk id="17" creationId="{77547C58-A6D5-499C-BAED-FD5C60857391}"/>
          </ac:spMkLst>
        </pc:spChg>
        <pc:spChg chg="add del mod">
          <ac:chgData name="KOBAYASHI Reiji" userId="6a7beca970407859" providerId="LiveId" clId="{E4759245-E25D-4A6E-B51C-4F00414ED8D2}" dt="2021-03-20T16:28:03.770" v="1420"/>
          <ac:spMkLst>
            <pc:docMk/>
            <pc:sldMk cId="3398404463" sldId="294"/>
            <ac:spMk id="21" creationId="{5F424352-073C-4324-8045-452130263052}"/>
          </ac:spMkLst>
        </pc:spChg>
        <pc:picChg chg="mod ord">
          <ac:chgData name="KOBAYASHI Reiji" userId="6a7beca970407859" providerId="LiveId" clId="{E4759245-E25D-4A6E-B51C-4F00414ED8D2}" dt="2021-03-20T16:22:14.002" v="1320" actId="167"/>
          <ac:picMkLst>
            <pc:docMk/>
            <pc:sldMk cId="3398404463" sldId="294"/>
            <ac:picMk id="4" creationId="{8DE1EF64-D49E-4688-817D-87EB4D775562}"/>
          </ac:picMkLst>
        </pc:picChg>
        <pc:picChg chg="mod">
          <ac:chgData name="KOBAYASHI Reiji" userId="6a7beca970407859" providerId="LiveId" clId="{E4759245-E25D-4A6E-B51C-4F00414ED8D2}" dt="2021-03-20T16:25:36.881" v="1348" actId="1076"/>
          <ac:picMkLst>
            <pc:docMk/>
            <pc:sldMk cId="3398404463" sldId="294"/>
            <ac:picMk id="6" creationId="{3442D0F5-F7A0-4092-BD2F-3EDD26BE17FA}"/>
          </ac:picMkLst>
        </pc:picChg>
        <pc:picChg chg="add del">
          <ac:chgData name="KOBAYASHI Reiji" userId="6a7beca970407859" providerId="LiveId" clId="{E4759245-E25D-4A6E-B51C-4F00414ED8D2}" dt="2021-03-20T16:23:19.515" v="1326" actId="21"/>
          <ac:picMkLst>
            <pc:docMk/>
            <pc:sldMk cId="3398404463" sldId="294"/>
            <ac:picMk id="12" creationId="{D8320829-C04D-4D82-9FA4-BB211BDBD325}"/>
          </ac:picMkLst>
        </pc:picChg>
        <pc:picChg chg="add del">
          <ac:chgData name="KOBAYASHI Reiji" userId="6a7beca970407859" providerId="LiveId" clId="{E4759245-E25D-4A6E-B51C-4F00414ED8D2}" dt="2021-03-20T16:23:30.915" v="1328" actId="478"/>
          <ac:picMkLst>
            <pc:docMk/>
            <pc:sldMk cId="3398404463" sldId="294"/>
            <ac:picMk id="14" creationId="{A7059330-6122-4B07-A5C5-6D9DFD861398}"/>
          </ac:picMkLst>
        </pc:picChg>
        <pc:cxnChg chg="add mod">
          <ac:chgData name="KOBAYASHI Reiji" userId="6a7beca970407859" providerId="LiveId" clId="{E4759245-E25D-4A6E-B51C-4F00414ED8D2}" dt="2021-03-20T16:26:19.176" v="1363" actId="1582"/>
          <ac:cxnSpMkLst>
            <pc:docMk/>
            <pc:sldMk cId="3398404463" sldId="294"/>
            <ac:cxnSpMk id="19" creationId="{C5D8E4CA-C6A7-401D-B94E-69603B6C3CD1}"/>
          </ac:cxnSpMkLst>
        </pc:cxnChg>
      </pc:sldChg>
      <pc:sldChg chg="addSp delSp modSp mod addAnim delAnim modAnim">
        <pc:chgData name="KOBAYASHI Reiji" userId="6a7beca970407859" providerId="LiveId" clId="{E4759245-E25D-4A6E-B51C-4F00414ED8D2}" dt="2021-03-20T15:54:31.651" v="958" actId="167"/>
        <pc:sldMkLst>
          <pc:docMk/>
          <pc:sldMk cId="4194968346" sldId="297"/>
        </pc:sldMkLst>
        <pc:spChg chg="mod">
          <ac:chgData name="KOBAYASHI Reiji" userId="6a7beca970407859" providerId="LiveId" clId="{E4759245-E25D-4A6E-B51C-4F00414ED8D2}" dt="2021-03-20T15:51:53.566" v="951" actId="20577"/>
          <ac:spMkLst>
            <pc:docMk/>
            <pc:sldMk cId="4194968346" sldId="297"/>
            <ac:spMk id="7" creationId="{F0925A4F-7DC5-4DA5-A708-97A6559450F1}"/>
          </ac:spMkLst>
        </pc:spChg>
        <pc:picChg chg="add del">
          <ac:chgData name="KOBAYASHI Reiji" userId="6a7beca970407859" providerId="LiveId" clId="{E4759245-E25D-4A6E-B51C-4F00414ED8D2}" dt="2021-03-20T15:54:20.453" v="956" actId="478"/>
          <ac:picMkLst>
            <pc:docMk/>
            <pc:sldMk cId="4194968346" sldId="297"/>
            <ac:picMk id="3" creationId="{9E7F6C46-3F4D-4BA9-BCFA-D49DC0E68B31}"/>
          </ac:picMkLst>
        </pc:picChg>
        <pc:picChg chg="add mod ord">
          <ac:chgData name="KOBAYASHI Reiji" userId="6a7beca970407859" providerId="LiveId" clId="{E4759245-E25D-4A6E-B51C-4F00414ED8D2}" dt="2021-03-20T15:54:31.651" v="958" actId="167"/>
          <ac:picMkLst>
            <pc:docMk/>
            <pc:sldMk cId="4194968346" sldId="297"/>
            <ac:picMk id="4" creationId="{A7A9739C-ED47-4955-8A38-A699F9C59756}"/>
          </ac:picMkLst>
        </pc:picChg>
        <pc:picChg chg="mod">
          <ac:chgData name="KOBAYASHI Reiji" userId="6a7beca970407859" providerId="LiveId" clId="{E4759245-E25D-4A6E-B51C-4F00414ED8D2}" dt="2021-03-20T15:53:39.305" v="952" actId="14826"/>
          <ac:picMkLst>
            <pc:docMk/>
            <pc:sldMk cId="4194968346" sldId="297"/>
            <ac:picMk id="9" creationId="{00DE3D6F-E140-4030-A763-73DE1C1FFC50}"/>
          </ac:picMkLst>
        </pc:picChg>
      </pc:sldChg>
      <pc:sldChg chg="addSp delSp modSp mod">
        <pc:chgData name="KOBAYASHI Reiji" userId="6a7beca970407859" providerId="LiveId" clId="{E4759245-E25D-4A6E-B51C-4F00414ED8D2}" dt="2021-03-20T16:53:11.915" v="1798" actId="14826"/>
        <pc:sldMkLst>
          <pc:docMk/>
          <pc:sldMk cId="1859156216" sldId="299"/>
        </pc:sldMkLst>
        <pc:spChg chg="add mod">
          <ac:chgData name="KOBAYASHI Reiji" userId="6a7beca970407859" providerId="LiveId" clId="{E4759245-E25D-4A6E-B51C-4F00414ED8D2}" dt="2021-03-20T16:52:18.629" v="1797" actId="20577"/>
          <ac:spMkLst>
            <pc:docMk/>
            <pc:sldMk cId="1859156216" sldId="299"/>
            <ac:spMk id="7" creationId="{CE5D5994-A63A-4DA5-88DF-B3CAF5FC7407}"/>
          </ac:spMkLst>
        </pc:spChg>
        <pc:spChg chg="del">
          <ac:chgData name="KOBAYASHI Reiji" userId="6a7beca970407859" providerId="LiveId" clId="{E4759245-E25D-4A6E-B51C-4F00414ED8D2}" dt="2021-03-20T16:52:03.435" v="1794" actId="478"/>
          <ac:spMkLst>
            <pc:docMk/>
            <pc:sldMk cId="1859156216" sldId="299"/>
            <ac:spMk id="16" creationId="{32194211-5A37-463E-AC9D-3ECAD401D87B}"/>
          </ac:spMkLst>
        </pc:spChg>
        <pc:picChg chg="mod">
          <ac:chgData name="KOBAYASHI Reiji" userId="6a7beca970407859" providerId="LiveId" clId="{E4759245-E25D-4A6E-B51C-4F00414ED8D2}" dt="2021-03-20T16:53:11.915" v="1798" actId="14826"/>
          <ac:picMkLst>
            <pc:docMk/>
            <pc:sldMk cId="1859156216" sldId="299"/>
            <ac:picMk id="6" creationId="{67A382D1-6A9E-4245-BC89-78679A13409B}"/>
          </ac:picMkLst>
        </pc:picChg>
      </pc:sldChg>
      <pc:sldChg chg="addSp delSp modSp mod">
        <pc:chgData name="KOBAYASHI Reiji" userId="6a7beca970407859" providerId="LiveId" clId="{E4759245-E25D-4A6E-B51C-4F00414ED8D2}" dt="2021-03-20T17:19:08.549" v="2188" actId="1076"/>
        <pc:sldMkLst>
          <pc:docMk/>
          <pc:sldMk cId="3588128510" sldId="301"/>
        </pc:sldMkLst>
        <pc:spChg chg="del">
          <ac:chgData name="KOBAYASHI Reiji" userId="6a7beca970407859" providerId="LiveId" clId="{E4759245-E25D-4A6E-B51C-4F00414ED8D2}" dt="2021-03-20T15:45:49.399" v="862" actId="478"/>
          <ac:spMkLst>
            <pc:docMk/>
            <pc:sldMk cId="3588128510" sldId="301"/>
            <ac:spMk id="3" creationId="{C338917E-50FF-49D5-8952-7AA5FD4024F4}"/>
          </ac:spMkLst>
        </pc:spChg>
        <pc:spChg chg="mod">
          <ac:chgData name="KOBAYASHI Reiji" userId="6a7beca970407859" providerId="LiveId" clId="{E4759245-E25D-4A6E-B51C-4F00414ED8D2}" dt="2021-03-20T15:48:15.892" v="945"/>
          <ac:spMkLst>
            <pc:docMk/>
            <pc:sldMk cId="3588128510" sldId="301"/>
            <ac:spMk id="21" creationId="{A86F620D-EDC9-412E-A3BF-C500BA23C274}"/>
          </ac:spMkLst>
        </pc:spChg>
        <pc:spChg chg="mod">
          <ac:chgData name="KOBAYASHI Reiji" userId="6a7beca970407859" providerId="LiveId" clId="{E4759245-E25D-4A6E-B51C-4F00414ED8D2}" dt="2021-03-20T15:48:25.048" v="946"/>
          <ac:spMkLst>
            <pc:docMk/>
            <pc:sldMk cId="3588128510" sldId="301"/>
            <ac:spMk id="22" creationId="{84EB0337-4E82-4D6E-94D6-5F9D3A75C2A1}"/>
          </ac:spMkLst>
        </pc:spChg>
        <pc:spChg chg="add mod">
          <ac:chgData name="KOBAYASHI Reiji" userId="6a7beca970407859" providerId="LiveId" clId="{E4759245-E25D-4A6E-B51C-4F00414ED8D2}" dt="2021-03-20T17:19:08.549" v="2188" actId="1076"/>
          <ac:spMkLst>
            <pc:docMk/>
            <pc:sldMk cId="3588128510" sldId="301"/>
            <ac:spMk id="23" creationId="{35C6EE63-648F-4F0B-88A6-962C86BF639B}"/>
          </ac:spMkLst>
        </pc:spChg>
        <pc:spChg chg="mod">
          <ac:chgData name="KOBAYASHI Reiji" userId="6a7beca970407859" providerId="LiveId" clId="{E4759245-E25D-4A6E-B51C-4F00414ED8D2}" dt="2021-03-20T16:19:32.313" v="1315" actId="1076"/>
          <ac:spMkLst>
            <pc:docMk/>
            <pc:sldMk cId="3588128510" sldId="301"/>
            <ac:spMk id="27" creationId="{79EF334A-9404-4D6B-91AC-28C41409C09C}"/>
          </ac:spMkLst>
        </pc:spChg>
        <pc:spChg chg="mod">
          <ac:chgData name="KOBAYASHI Reiji" userId="6a7beca970407859" providerId="LiveId" clId="{E4759245-E25D-4A6E-B51C-4F00414ED8D2}" dt="2021-03-20T16:19:11.081" v="1310" actId="1076"/>
          <ac:spMkLst>
            <pc:docMk/>
            <pc:sldMk cId="3588128510" sldId="301"/>
            <ac:spMk id="35" creationId="{9BE25E3F-B85D-4558-9AFC-3C9E93E25782}"/>
          </ac:spMkLst>
        </pc:spChg>
        <pc:spChg chg="mod">
          <ac:chgData name="KOBAYASHI Reiji" userId="6a7beca970407859" providerId="LiveId" clId="{E4759245-E25D-4A6E-B51C-4F00414ED8D2}" dt="2021-03-20T16:19:19.276" v="1313" actId="1076"/>
          <ac:spMkLst>
            <pc:docMk/>
            <pc:sldMk cId="3588128510" sldId="301"/>
            <ac:spMk id="37" creationId="{06DEE373-9B6C-49DE-ADB2-32B289B076EC}"/>
          </ac:spMkLst>
        </pc:spChg>
        <pc:spChg chg="mod">
          <ac:chgData name="KOBAYASHI Reiji" userId="6a7beca970407859" providerId="LiveId" clId="{E4759245-E25D-4A6E-B51C-4F00414ED8D2}" dt="2021-03-20T16:02:47.927" v="1015" actId="20577"/>
          <ac:spMkLst>
            <pc:docMk/>
            <pc:sldMk cId="3588128510" sldId="301"/>
            <ac:spMk id="41" creationId="{4E28FE3D-B02A-49CF-9491-2403224B8C63}"/>
          </ac:spMkLst>
        </pc:spChg>
        <pc:grpChg chg="mod">
          <ac:chgData name="KOBAYASHI Reiji" userId="6a7beca970407859" providerId="LiveId" clId="{E4759245-E25D-4A6E-B51C-4F00414ED8D2}" dt="2021-03-20T15:47:18.598" v="926" actId="1037"/>
          <ac:grpSpMkLst>
            <pc:docMk/>
            <pc:sldMk cId="3588128510" sldId="301"/>
            <ac:grpSpMk id="14" creationId="{D7073445-3200-4FF3-863F-5B4E2ACE9703}"/>
          </ac:grpSpMkLst>
        </pc:grpChg>
        <pc:picChg chg="mod">
          <ac:chgData name="KOBAYASHI Reiji" userId="6a7beca970407859" providerId="LiveId" clId="{E4759245-E25D-4A6E-B51C-4F00414ED8D2}" dt="2021-03-20T15:55:48.293" v="961" actId="1076"/>
          <ac:picMkLst>
            <pc:docMk/>
            <pc:sldMk cId="3588128510" sldId="301"/>
            <ac:picMk id="4" creationId="{FF77A94A-F0CD-4648-88B4-499975C78940}"/>
          </ac:picMkLst>
        </pc:picChg>
        <pc:cxnChg chg="mod">
          <ac:chgData name="KOBAYASHI Reiji" userId="6a7beca970407859" providerId="LiveId" clId="{E4759245-E25D-4A6E-B51C-4F00414ED8D2}" dt="2021-03-20T15:47:23.095" v="927" actId="14100"/>
          <ac:cxnSpMkLst>
            <pc:docMk/>
            <pc:sldMk cId="3588128510" sldId="301"/>
            <ac:cxnSpMk id="25" creationId="{6A58F0F3-059A-45CA-B65B-E7486526FBD7}"/>
          </ac:cxnSpMkLst>
        </pc:cxnChg>
        <pc:cxnChg chg="mod">
          <ac:chgData name="KOBAYASHI Reiji" userId="6a7beca970407859" providerId="LiveId" clId="{E4759245-E25D-4A6E-B51C-4F00414ED8D2}" dt="2021-03-20T15:56:01.916" v="965" actId="14100"/>
          <ac:cxnSpMkLst>
            <pc:docMk/>
            <pc:sldMk cId="3588128510" sldId="301"/>
            <ac:cxnSpMk id="26" creationId="{A4E8BD46-1526-4AE9-A954-40398994372E}"/>
          </ac:cxnSpMkLst>
        </pc:cxnChg>
        <pc:cxnChg chg="mod">
          <ac:chgData name="KOBAYASHI Reiji" userId="6a7beca970407859" providerId="LiveId" clId="{E4759245-E25D-4A6E-B51C-4F00414ED8D2}" dt="2021-03-20T16:19:16.020" v="1312" actId="14100"/>
          <ac:cxnSpMkLst>
            <pc:docMk/>
            <pc:sldMk cId="3588128510" sldId="301"/>
            <ac:cxnSpMk id="32" creationId="{06533C49-44B0-4639-8B80-7E4E84AE7905}"/>
          </ac:cxnSpMkLst>
        </pc:cxnChg>
        <pc:cxnChg chg="del">
          <ac:chgData name="KOBAYASHI Reiji" userId="6a7beca970407859" providerId="LiveId" clId="{E4759245-E25D-4A6E-B51C-4F00414ED8D2}" dt="2021-03-20T15:56:36.033" v="972" actId="478"/>
          <ac:cxnSpMkLst>
            <pc:docMk/>
            <pc:sldMk cId="3588128510" sldId="301"/>
            <ac:cxnSpMk id="34" creationId="{FB3816C8-C78F-468F-B1F1-779755BAE1D0}"/>
          </ac:cxnSpMkLst>
        </pc:cxnChg>
        <pc:cxnChg chg="mod">
          <ac:chgData name="KOBAYASHI Reiji" userId="6a7beca970407859" providerId="LiveId" clId="{E4759245-E25D-4A6E-B51C-4F00414ED8D2}" dt="2021-03-20T16:19:07.234" v="1309" actId="14100"/>
          <ac:cxnSpMkLst>
            <pc:docMk/>
            <pc:sldMk cId="3588128510" sldId="301"/>
            <ac:cxnSpMk id="42" creationId="{239800E1-7269-4C36-ADAB-B41AC49EB46D}"/>
          </ac:cxnSpMkLst>
        </pc:cxnChg>
      </pc:sldChg>
      <pc:sldChg chg="addSp delSp modSp del mod">
        <pc:chgData name="KOBAYASHI Reiji" userId="6a7beca970407859" providerId="LiveId" clId="{E4759245-E25D-4A6E-B51C-4F00414ED8D2}" dt="2021-03-20T16:57:14.052" v="1806" actId="47"/>
        <pc:sldMkLst>
          <pc:docMk/>
          <pc:sldMk cId="3887921263" sldId="302"/>
        </pc:sldMkLst>
        <pc:spChg chg="add mod">
          <ac:chgData name="KOBAYASHI Reiji" userId="6a7beca970407859" providerId="LiveId" clId="{E4759245-E25D-4A6E-B51C-4F00414ED8D2}" dt="2021-03-20T16:56:06.546" v="1803" actId="1076"/>
          <ac:spMkLst>
            <pc:docMk/>
            <pc:sldMk cId="3887921263" sldId="302"/>
            <ac:spMk id="7" creationId="{41806429-4F51-40B7-8284-C086973CA119}"/>
          </ac:spMkLst>
        </pc:spChg>
        <pc:spChg chg="del">
          <ac:chgData name="KOBAYASHI Reiji" userId="6a7beca970407859" providerId="LiveId" clId="{E4759245-E25D-4A6E-B51C-4F00414ED8D2}" dt="2021-03-20T16:55:49.821" v="1801" actId="478"/>
          <ac:spMkLst>
            <pc:docMk/>
            <pc:sldMk cId="3887921263" sldId="302"/>
            <ac:spMk id="17" creationId="{5F77CCFD-D586-40AB-B692-D673C253A3FF}"/>
          </ac:spMkLst>
        </pc:spChg>
        <pc:picChg chg="mod">
          <ac:chgData name="KOBAYASHI Reiji" userId="6a7beca970407859" providerId="LiveId" clId="{E4759245-E25D-4A6E-B51C-4F00414ED8D2}" dt="2021-03-20T16:55:43.175" v="1800" actId="14826"/>
          <ac:picMkLst>
            <pc:docMk/>
            <pc:sldMk cId="3887921263" sldId="302"/>
            <ac:picMk id="5" creationId="{2A11AFD1-9D6B-4177-A81C-8BE1C5A21D53}"/>
          </ac:picMkLst>
        </pc:picChg>
        <pc:picChg chg="mod">
          <ac:chgData name="KOBAYASHI Reiji" userId="6a7beca970407859" providerId="LiveId" clId="{E4759245-E25D-4A6E-B51C-4F00414ED8D2}" dt="2021-03-20T16:54:44.897" v="1799" actId="14826"/>
          <ac:picMkLst>
            <pc:docMk/>
            <pc:sldMk cId="3887921263" sldId="302"/>
            <ac:picMk id="10" creationId="{5D8CF5B8-4D5C-4E36-AEEF-3CCD11D1212F}"/>
          </ac:picMkLst>
        </pc:picChg>
      </pc:sldChg>
      <pc:sldChg chg="addSp delSp modSp mod">
        <pc:chgData name="KOBAYASHI Reiji" userId="6a7beca970407859" providerId="LiveId" clId="{E4759245-E25D-4A6E-B51C-4F00414ED8D2}" dt="2021-03-20T17:20:36.380" v="2211" actId="6549"/>
        <pc:sldMkLst>
          <pc:docMk/>
          <pc:sldMk cId="109850714" sldId="303"/>
        </pc:sldMkLst>
        <pc:spChg chg="mod">
          <ac:chgData name="KOBAYASHI Reiji" userId="6a7beca970407859" providerId="LiveId" clId="{E4759245-E25D-4A6E-B51C-4F00414ED8D2}" dt="2021-03-20T17:20:36.380" v="2211" actId="6549"/>
          <ac:spMkLst>
            <pc:docMk/>
            <pc:sldMk cId="109850714" sldId="303"/>
            <ac:spMk id="5" creationId="{66D6293C-B81F-40E5-9753-F6FDD776682A}"/>
          </ac:spMkLst>
        </pc:spChg>
        <pc:spChg chg="del">
          <ac:chgData name="KOBAYASHI Reiji" userId="6a7beca970407859" providerId="LiveId" clId="{E4759245-E25D-4A6E-B51C-4F00414ED8D2}" dt="2021-03-20T14:27:00.792" v="290" actId="478"/>
          <ac:spMkLst>
            <pc:docMk/>
            <pc:sldMk cId="109850714" sldId="303"/>
            <ac:spMk id="6" creationId="{E584DD05-2627-412D-B732-7127ED932BEA}"/>
          </ac:spMkLst>
        </pc:spChg>
        <pc:spChg chg="del">
          <ac:chgData name="KOBAYASHI Reiji" userId="6a7beca970407859" providerId="LiveId" clId="{E4759245-E25D-4A6E-B51C-4F00414ED8D2}" dt="2021-03-20T14:27:00.792" v="290" actId="478"/>
          <ac:spMkLst>
            <pc:docMk/>
            <pc:sldMk cId="109850714" sldId="303"/>
            <ac:spMk id="7" creationId="{39C40738-602F-4F40-ABDA-49FD148FBDD7}"/>
          </ac:spMkLst>
        </pc:spChg>
        <pc:spChg chg="del">
          <ac:chgData name="KOBAYASHI Reiji" userId="6a7beca970407859" providerId="LiveId" clId="{E4759245-E25D-4A6E-B51C-4F00414ED8D2}" dt="2021-03-20T14:26:45.772" v="286" actId="478"/>
          <ac:spMkLst>
            <pc:docMk/>
            <pc:sldMk cId="109850714" sldId="303"/>
            <ac:spMk id="14" creationId="{77D15EF0-0DD6-4293-AD95-CEC300D389FD}"/>
          </ac:spMkLst>
        </pc:spChg>
        <pc:spChg chg="mod">
          <ac:chgData name="KOBAYASHI Reiji" userId="6a7beca970407859" providerId="LiveId" clId="{E4759245-E25D-4A6E-B51C-4F00414ED8D2}" dt="2021-03-20T14:28:38.192" v="309" actId="1076"/>
          <ac:spMkLst>
            <pc:docMk/>
            <pc:sldMk cId="109850714" sldId="303"/>
            <ac:spMk id="22" creationId="{27C4713A-8B9D-4297-BAFB-2AB1B58C9822}"/>
          </ac:spMkLst>
        </pc:spChg>
        <pc:spChg chg="mod">
          <ac:chgData name="KOBAYASHI Reiji" userId="6a7beca970407859" providerId="LiveId" clId="{E4759245-E25D-4A6E-B51C-4F00414ED8D2}" dt="2021-03-20T14:29:43.432" v="315" actId="1076"/>
          <ac:spMkLst>
            <pc:docMk/>
            <pc:sldMk cId="109850714" sldId="303"/>
            <ac:spMk id="27" creationId="{AA4BBFD9-A0E0-4609-BF60-97D0D60366B2}"/>
          </ac:spMkLst>
        </pc:spChg>
        <pc:spChg chg="del">
          <ac:chgData name="KOBAYASHI Reiji" userId="6a7beca970407859" providerId="LiveId" clId="{E4759245-E25D-4A6E-B51C-4F00414ED8D2}" dt="2021-03-20T14:26:49.133" v="287" actId="478"/>
          <ac:spMkLst>
            <pc:docMk/>
            <pc:sldMk cId="109850714" sldId="303"/>
            <ac:spMk id="32" creationId="{2C0DDF73-32EB-4A7A-9AD6-6023C3D8C485}"/>
          </ac:spMkLst>
        </pc:spChg>
        <pc:spChg chg="del">
          <ac:chgData name="KOBAYASHI Reiji" userId="6a7beca970407859" providerId="LiveId" clId="{E4759245-E25D-4A6E-B51C-4F00414ED8D2}" dt="2021-03-20T14:26:52.302" v="288" actId="478"/>
          <ac:spMkLst>
            <pc:docMk/>
            <pc:sldMk cId="109850714" sldId="303"/>
            <ac:spMk id="33" creationId="{220948EB-5325-4547-827F-534A99501F9B}"/>
          </ac:spMkLst>
        </pc:spChg>
        <pc:spChg chg="del">
          <ac:chgData name="KOBAYASHI Reiji" userId="6a7beca970407859" providerId="LiveId" clId="{E4759245-E25D-4A6E-B51C-4F00414ED8D2}" dt="2021-03-20T14:26:45.772" v="286" actId="478"/>
          <ac:spMkLst>
            <pc:docMk/>
            <pc:sldMk cId="109850714" sldId="303"/>
            <ac:spMk id="35" creationId="{5318B036-8E14-4946-A433-F1E3F3559B24}"/>
          </ac:spMkLst>
        </pc:spChg>
        <pc:spChg chg="del">
          <ac:chgData name="KOBAYASHI Reiji" userId="6a7beca970407859" providerId="LiveId" clId="{E4759245-E25D-4A6E-B51C-4F00414ED8D2}" dt="2021-03-20T14:26:52.302" v="288" actId="478"/>
          <ac:spMkLst>
            <pc:docMk/>
            <pc:sldMk cId="109850714" sldId="303"/>
            <ac:spMk id="36" creationId="{88D60569-C949-45B9-8262-AAEE520E48A2}"/>
          </ac:spMkLst>
        </pc:spChg>
        <pc:spChg chg="del">
          <ac:chgData name="KOBAYASHI Reiji" userId="6a7beca970407859" providerId="LiveId" clId="{E4759245-E25D-4A6E-B51C-4F00414ED8D2}" dt="2021-03-20T14:26:56.322" v="289" actId="478"/>
          <ac:spMkLst>
            <pc:docMk/>
            <pc:sldMk cId="109850714" sldId="303"/>
            <ac:spMk id="37" creationId="{190B6F24-9CD2-473C-9552-8CB067A07B81}"/>
          </ac:spMkLst>
        </pc:spChg>
        <pc:spChg chg="del">
          <ac:chgData name="KOBAYASHI Reiji" userId="6a7beca970407859" providerId="LiveId" clId="{E4759245-E25D-4A6E-B51C-4F00414ED8D2}" dt="2021-03-20T14:26:45.772" v="286" actId="478"/>
          <ac:spMkLst>
            <pc:docMk/>
            <pc:sldMk cId="109850714" sldId="303"/>
            <ac:spMk id="38" creationId="{74895FFF-85EC-4EC9-BE9A-65A94EA35056}"/>
          </ac:spMkLst>
        </pc:spChg>
        <pc:spChg chg="del">
          <ac:chgData name="KOBAYASHI Reiji" userId="6a7beca970407859" providerId="LiveId" clId="{E4759245-E25D-4A6E-B51C-4F00414ED8D2}" dt="2021-03-20T14:26:56.322" v="289" actId="478"/>
          <ac:spMkLst>
            <pc:docMk/>
            <pc:sldMk cId="109850714" sldId="303"/>
            <ac:spMk id="44" creationId="{63964C46-B00B-4B02-B5C0-1EB55F9F047B}"/>
          </ac:spMkLst>
        </pc:spChg>
        <pc:spChg chg="del">
          <ac:chgData name="KOBAYASHI Reiji" userId="6a7beca970407859" providerId="LiveId" clId="{E4759245-E25D-4A6E-B51C-4F00414ED8D2}" dt="2021-03-20T14:26:56.322" v="289" actId="478"/>
          <ac:spMkLst>
            <pc:docMk/>
            <pc:sldMk cId="109850714" sldId="303"/>
            <ac:spMk id="45" creationId="{05B38704-40CC-456E-A1F1-8908CB480FA7}"/>
          </ac:spMkLst>
        </pc:spChg>
        <pc:spChg chg="del">
          <ac:chgData name="KOBAYASHI Reiji" userId="6a7beca970407859" providerId="LiveId" clId="{E4759245-E25D-4A6E-B51C-4F00414ED8D2}" dt="2021-03-20T14:26:56.322" v="289" actId="478"/>
          <ac:spMkLst>
            <pc:docMk/>
            <pc:sldMk cId="109850714" sldId="303"/>
            <ac:spMk id="46" creationId="{0ABC0474-8ED5-4EAD-82C4-20D92EE58F4A}"/>
          </ac:spMkLst>
        </pc:spChg>
        <pc:spChg chg="del">
          <ac:chgData name="KOBAYASHI Reiji" userId="6a7beca970407859" providerId="LiveId" clId="{E4759245-E25D-4A6E-B51C-4F00414ED8D2}" dt="2021-03-20T14:26:56.322" v="289" actId="478"/>
          <ac:spMkLst>
            <pc:docMk/>
            <pc:sldMk cId="109850714" sldId="303"/>
            <ac:spMk id="47" creationId="{CAA3073C-1D69-4D89-9C58-9AD913F59E83}"/>
          </ac:spMkLst>
        </pc:spChg>
        <pc:spChg chg="del">
          <ac:chgData name="KOBAYASHI Reiji" userId="6a7beca970407859" providerId="LiveId" clId="{E4759245-E25D-4A6E-B51C-4F00414ED8D2}" dt="2021-03-20T14:26:56.322" v="289" actId="478"/>
          <ac:spMkLst>
            <pc:docMk/>
            <pc:sldMk cId="109850714" sldId="303"/>
            <ac:spMk id="50" creationId="{088FAAF8-7DBE-43FD-853D-2ABE68614A43}"/>
          </ac:spMkLst>
        </pc:spChg>
        <pc:grpChg chg="del">
          <ac:chgData name="KOBAYASHI Reiji" userId="6a7beca970407859" providerId="LiveId" clId="{E4759245-E25D-4A6E-B51C-4F00414ED8D2}" dt="2021-03-20T14:26:45.772" v="286" actId="478"/>
          <ac:grpSpMkLst>
            <pc:docMk/>
            <pc:sldMk cId="109850714" sldId="303"/>
            <ac:grpSpMk id="53" creationId="{F02C25CD-BADC-4597-B302-8E419A04051C}"/>
          </ac:grpSpMkLst>
        </pc:grpChg>
        <pc:picChg chg="del">
          <ac:chgData name="KOBAYASHI Reiji" userId="6a7beca970407859" providerId="LiveId" clId="{E4759245-E25D-4A6E-B51C-4F00414ED8D2}" dt="2021-03-20T14:26:37.542" v="285" actId="478"/>
          <ac:picMkLst>
            <pc:docMk/>
            <pc:sldMk cId="109850714" sldId="303"/>
            <ac:picMk id="3" creationId="{8A583733-23FC-4F5D-AA4B-6EEAEA351A47}"/>
          </ac:picMkLst>
        </pc:picChg>
        <pc:picChg chg="del">
          <ac:chgData name="KOBAYASHI Reiji" userId="6a7beca970407859" providerId="LiveId" clId="{E4759245-E25D-4A6E-B51C-4F00414ED8D2}" dt="2021-03-20T14:26:37.542" v="285" actId="478"/>
          <ac:picMkLst>
            <pc:docMk/>
            <pc:sldMk cId="109850714" sldId="303"/>
            <ac:picMk id="4" creationId="{D51A2B8F-CE92-4AAD-A5E4-C700DD466869}"/>
          </ac:picMkLst>
        </pc:picChg>
        <pc:picChg chg="add mod ord">
          <ac:chgData name="KOBAYASHI Reiji" userId="6a7beca970407859" providerId="LiveId" clId="{E4759245-E25D-4A6E-B51C-4F00414ED8D2}" dt="2021-03-20T14:27:47.542" v="300" actId="14100"/>
          <ac:picMkLst>
            <pc:docMk/>
            <pc:sldMk cId="109850714" sldId="303"/>
            <ac:picMk id="9" creationId="{F5D595B9-DEC2-44DF-9D06-9A974BA0F033}"/>
          </ac:picMkLst>
        </pc:picChg>
        <pc:cxnChg chg="mod">
          <ac:chgData name="KOBAYASHI Reiji" userId="6a7beca970407859" providerId="LiveId" clId="{E4759245-E25D-4A6E-B51C-4F00414ED8D2}" dt="2021-03-20T14:28:32.042" v="308" actId="14100"/>
          <ac:cxnSpMkLst>
            <pc:docMk/>
            <pc:sldMk cId="109850714" sldId="303"/>
            <ac:cxnSpMk id="23" creationId="{E49F578D-8ECD-4E30-860E-250AD99FFFE3}"/>
          </ac:cxnSpMkLst>
        </pc:cxnChg>
        <pc:cxnChg chg="mod">
          <ac:chgData name="KOBAYASHI Reiji" userId="6a7beca970407859" providerId="LiveId" clId="{E4759245-E25D-4A6E-B51C-4F00414ED8D2}" dt="2021-03-20T14:29:19.663" v="314" actId="14100"/>
          <ac:cxnSpMkLst>
            <pc:docMk/>
            <pc:sldMk cId="109850714" sldId="303"/>
            <ac:cxnSpMk id="28" creationId="{997C480A-75D2-4E3F-9A2F-97C862B78BB2}"/>
          </ac:cxnSpMkLst>
        </pc:cxnChg>
      </pc:sldChg>
      <pc:sldChg chg="addSp delSp modSp new del mod modClrScheme chgLayout">
        <pc:chgData name="KOBAYASHI Reiji" userId="6a7beca970407859" providerId="LiveId" clId="{E4759245-E25D-4A6E-B51C-4F00414ED8D2}" dt="2021-03-20T16:57:07.958" v="1804" actId="2696"/>
        <pc:sldMkLst>
          <pc:docMk/>
          <pc:sldMk cId="68264764" sldId="304"/>
        </pc:sldMkLst>
        <pc:spChg chg="del mod ord">
          <ac:chgData name="KOBAYASHI Reiji" userId="6a7beca970407859" providerId="LiveId" clId="{E4759245-E25D-4A6E-B51C-4F00414ED8D2}" dt="2021-03-20T15:44:06.271" v="856" actId="478"/>
          <ac:spMkLst>
            <pc:docMk/>
            <pc:sldMk cId="68264764" sldId="304"/>
            <ac:spMk id="2" creationId="{807E3472-0E36-4F82-907A-E71CABFE9A31}"/>
          </ac:spMkLst>
        </pc:spChg>
        <pc:spChg chg="mod ord">
          <ac:chgData name="KOBAYASHI Reiji" userId="6a7beca970407859" providerId="LiveId" clId="{E4759245-E25D-4A6E-B51C-4F00414ED8D2}" dt="2021-03-20T15:44:09.226" v="857" actId="700"/>
          <ac:spMkLst>
            <pc:docMk/>
            <pc:sldMk cId="68264764" sldId="304"/>
            <ac:spMk id="3" creationId="{59D9307C-0342-4EEC-9217-2C0D06790196}"/>
          </ac:spMkLst>
        </pc:spChg>
        <pc:spChg chg="add mod">
          <ac:chgData name="KOBAYASHI Reiji" userId="6a7beca970407859" providerId="LiveId" clId="{E4759245-E25D-4A6E-B51C-4F00414ED8D2}" dt="2021-03-20T15:23:07.830" v="490" actId="1076"/>
          <ac:spMkLst>
            <pc:docMk/>
            <pc:sldMk cId="68264764" sldId="304"/>
            <ac:spMk id="6" creationId="{D26B8651-B32F-40A3-96EE-F9AA994E4768}"/>
          </ac:spMkLst>
        </pc:spChg>
        <pc:spChg chg="add mod">
          <ac:chgData name="KOBAYASHI Reiji" userId="6a7beca970407859" providerId="LiveId" clId="{E4759245-E25D-4A6E-B51C-4F00414ED8D2}" dt="2021-03-20T15:44:17.449" v="860" actId="14100"/>
          <ac:spMkLst>
            <pc:docMk/>
            <pc:sldMk cId="68264764" sldId="304"/>
            <ac:spMk id="8" creationId="{53F0DC38-5B93-4361-B9BA-59AF97B47D49}"/>
          </ac:spMkLst>
        </pc:spChg>
        <pc:picChg chg="add mod">
          <ac:chgData name="KOBAYASHI Reiji" userId="6a7beca970407859" providerId="LiveId" clId="{E4759245-E25D-4A6E-B51C-4F00414ED8D2}" dt="2021-03-20T15:21:06.815" v="459" actId="1076"/>
          <ac:picMkLst>
            <pc:docMk/>
            <pc:sldMk cId="68264764" sldId="304"/>
            <ac:picMk id="5" creationId="{C61756AA-CD5D-4B50-B8C4-9E9727A8060C}"/>
          </ac:picMkLst>
        </pc:picChg>
      </pc:sldChg>
      <pc:sldChg chg="modSp add mod">
        <pc:chgData name="KOBAYASHI Reiji" userId="6a7beca970407859" providerId="LiveId" clId="{E4759245-E25D-4A6E-B51C-4F00414ED8D2}" dt="2021-03-20T17:21:12.023" v="2218"/>
        <pc:sldMkLst>
          <pc:docMk/>
          <pc:sldMk cId="2096324267" sldId="304"/>
        </pc:sldMkLst>
        <pc:spChg chg="mod">
          <ac:chgData name="KOBAYASHI Reiji" userId="6a7beca970407859" providerId="LiveId" clId="{E4759245-E25D-4A6E-B51C-4F00414ED8D2}" dt="2021-03-20T17:21:12.023" v="2218"/>
          <ac:spMkLst>
            <pc:docMk/>
            <pc:sldMk cId="2096324267" sldId="304"/>
            <ac:spMk id="8" creationId="{53F0DC38-5B93-4361-B9BA-59AF97B47D49}"/>
          </ac:spMkLst>
        </pc:spChg>
        <pc:picChg chg="mod">
          <ac:chgData name="KOBAYASHI Reiji" userId="6a7beca970407859" providerId="LiveId" clId="{E4759245-E25D-4A6E-B51C-4F00414ED8D2}" dt="2021-03-20T17:06:01.166" v="1996" actId="14100"/>
          <ac:picMkLst>
            <pc:docMk/>
            <pc:sldMk cId="2096324267" sldId="304"/>
            <ac:picMk id="5" creationId="{C61756AA-CD5D-4B50-B8C4-9E9727A8060C}"/>
          </ac:picMkLst>
        </pc:picChg>
      </pc:sldChg>
      <pc:sldChg chg="del">
        <pc:chgData name="KOBAYASHI Reiji" userId="6a7beca970407859" providerId="LiveId" clId="{E4759245-E25D-4A6E-B51C-4F00414ED8D2}" dt="2021-03-20T14:26:17.422" v="283" actId="47"/>
        <pc:sldMkLst>
          <pc:docMk/>
          <pc:sldMk cId="2439381655" sldId="304"/>
        </pc:sldMkLst>
      </pc:sldChg>
    </pc:docChg>
  </pc:docChgLst>
  <pc:docChgLst>
    <pc:chgData name="Reiji KOBAYASHI" userId="34112ac1-4c34-4e4b-972a-35b76f02b083" providerId="ADAL" clId="{D7ADDA23-D648-4429-AB39-FEEAC1BD1F3C}"/>
    <pc:docChg chg="undo custSel addSld delSld modSld">
      <pc:chgData name="Reiji KOBAYASHI" userId="34112ac1-4c34-4e4b-972a-35b76f02b083" providerId="ADAL" clId="{D7ADDA23-D648-4429-AB39-FEEAC1BD1F3C}" dt="2021-12-09T17:13:25.019" v="2110" actId="20577"/>
      <pc:docMkLst>
        <pc:docMk/>
      </pc:docMkLst>
      <pc:sldChg chg="addSp delSp modSp mod">
        <pc:chgData name="Reiji KOBAYASHI" userId="34112ac1-4c34-4e4b-972a-35b76f02b083" providerId="ADAL" clId="{D7ADDA23-D648-4429-AB39-FEEAC1BD1F3C}" dt="2021-12-09T16:22:59.907" v="1337" actId="14100"/>
        <pc:sldMkLst>
          <pc:docMk/>
          <pc:sldMk cId="3960897610" sldId="264"/>
        </pc:sldMkLst>
        <pc:spChg chg="mod topLvl">
          <ac:chgData name="Reiji KOBAYASHI" userId="34112ac1-4c34-4e4b-972a-35b76f02b083" providerId="ADAL" clId="{D7ADDA23-D648-4429-AB39-FEEAC1BD1F3C}" dt="2021-12-09T16:22:47.788" v="1335" actId="196"/>
          <ac:spMkLst>
            <pc:docMk/>
            <pc:sldMk cId="3960897610" sldId="264"/>
            <ac:spMk id="13" creationId="{7E9C5FE7-8509-4CB7-8183-9905F784625C}"/>
          </ac:spMkLst>
        </pc:spChg>
        <pc:spChg chg="mod">
          <ac:chgData name="Reiji KOBAYASHI" userId="34112ac1-4c34-4e4b-972a-35b76f02b083" providerId="ADAL" clId="{D7ADDA23-D648-4429-AB39-FEEAC1BD1F3C}" dt="2021-12-09T16:20:02.721" v="1295" actId="1076"/>
          <ac:spMkLst>
            <pc:docMk/>
            <pc:sldMk cId="3960897610" sldId="264"/>
            <ac:spMk id="15" creationId="{1B56261E-070B-4562-BB9F-69642DAEB5E3}"/>
          </ac:spMkLst>
        </pc:spChg>
        <pc:spChg chg="mod">
          <ac:chgData name="Reiji KOBAYASHI" userId="34112ac1-4c34-4e4b-972a-35b76f02b083" providerId="ADAL" clId="{D7ADDA23-D648-4429-AB39-FEEAC1BD1F3C}" dt="2021-12-09T16:18:29.715" v="1280" actId="14100"/>
          <ac:spMkLst>
            <pc:docMk/>
            <pc:sldMk cId="3960897610" sldId="264"/>
            <ac:spMk id="16" creationId="{D9BEDC67-CFAC-4276-BA22-3EAA117C09F8}"/>
          </ac:spMkLst>
        </pc:spChg>
        <pc:spChg chg="mod topLvl">
          <ac:chgData name="Reiji KOBAYASHI" userId="34112ac1-4c34-4e4b-972a-35b76f02b083" providerId="ADAL" clId="{D7ADDA23-D648-4429-AB39-FEEAC1BD1F3C}" dt="2021-12-09T16:22:41.178" v="1333" actId="196"/>
          <ac:spMkLst>
            <pc:docMk/>
            <pc:sldMk cId="3960897610" sldId="264"/>
            <ac:spMk id="21" creationId="{06BC00A6-F59B-4CA2-A8B0-03FA32BDDA72}"/>
          </ac:spMkLst>
        </pc:spChg>
        <pc:grpChg chg="del mod">
          <ac:chgData name="Reiji KOBAYASHI" userId="34112ac1-4c34-4e4b-972a-35b76f02b083" providerId="ADAL" clId="{D7ADDA23-D648-4429-AB39-FEEAC1BD1F3C}" dt="2021-12-09T16:21:05.497" v="1331" actId="165"/>
          <ac:grpSpMkLst>
            <pc:docMk/>
            <pc:sldMk cId="3960897610" sldId="264"/>
            <ac:grpSpMk id="6" creationId="{150162C1-271D-4DCE-A512-6943A92CFDA1}"/>
          </ac:grpSpMkLst>
        </pc:grpChg>
        <pc:picChg chg="del">
          <ac:chgData name="Reiji KOBAYASHI" userId="34112ac1-4c34-4e4b-972a-35b76f02b083" providerId="ADAL" clId="{D7ADDA23-D648-4429-AB39-FEEAC1BD1F3C}" dt="2021-12-09T16:18:03.441" v="1277" actId="478"/>
          <ac:picMkLst>
            <pc:docMk/>
            <pc:sldMk cId="3960897610" sldId="264"/>
            <ac:picMk id="4" creationId="{581C3F26-515E-433A-8277-432CCB5D0FFE}"/>
          </ac:picMkLst>
        </pc:picChg>
        <pc:picChg chg="add del mod ord">
          <ac:chgData name="Reiji KOBAYASHI" userId="34112ac1-4c34-4e4b-972a-35b76f02b083" providerId="ADAL" clId="{D7ADDA23-D648-4429-AB39-FEEAC1BD1F3C}" dt="2021-12-09T16:19:11.500" v="1286" actId="478"/>
          <ac:picMkLst>
            <pc:docMk/>
            <pc:sldMk cId="3960897610" sldId="264"/>
            <ac:picMk id="7" creationId="{E934E881-F877-4520-91D5-11DF439218DA}"/>
          </ac:picMkLst>
        </pc:picChg>
        <pc:picChg chg="add mod ord">
          <ac:chgData name="Reiji KOBAYASHI" userId="34112ac1-4c34-4e4b-972a-35b76f02b083" providerId="ADAL" clId="{D7ADDA23-D648-4429-AB39-FEEAC1BD1F3C}" dt="2021-12-09T16:19:53.017" v="1292" actId="14100"/>
          <ac:picMkLst>
            <pc:docMk/>
            <pc:sldMk cId="3960897610" sldId="264"/>
            <ac:picMk id="10" creationId="{30E204E6-3023-4B58-B207-E5F31E3DF3EC}"/>
          </ac:picMkLst>
        </pc:picChg>
        <pc:cxnChg chg="mod">
          <ac:chgData name="Reiji KOBAYASHI" userId="34112ac1-4c34-4e4b-972a-35b76f02b083" providerId="ADAL" clId="{D7ADDA23-D648-4429-AB39-FEEAC1BD1F3C}" dt="2021-12-09T16:20:56.705" v="1330" actId="14100"/>
          <ac:cxnSpMkLst>
            <pc:docMk/>
            <pc:sldMk cId="3960897610" sldId="264"/>
            <ac:cxnSpMk id="9" creationId="{4516A515-033C-4C40-9E4A-8AD97134BA03}"/>
          </ac:cxnSpMkLst>
        </pc:cxnChg>
        <pc:cxnChg chg="mod">
          <ac:chgData name="Reiji KOBAYASHI" userId="34112ac1-4c34-4e4b-972a-35b76f02b083" providerId="ADAL" clId="{D7ADDA23-D648-4429-AB39-FEEAC1BD1F3C}" dt="2021-12-09T16:22:59.907" v="1337" actId="14100"/>
          <ac:cxnSpMkLst>
            <pc:docMk/>
            <pc:sldMk cId="3960897610" sldId="264"/>
            <ac:cxnSpMk id="14" creationId="{C490E3BA-4112-4142-AE15-F268BF349BC6}"/>
          </ac:cxnSpMkLst>
        </pc:cxnChg>
      </pc:sldChg>
      <pc:sldChg chg="modSp del mod">
        <pc:chgData name="Reiji KOBAYASHI" userId="34112ac1-4c34-4e4b-972a-35b76f02b083" providerId="ADAL" clId="{D7ADDA23-D648-4429-AB39-FEEAC1BD1F3C}" dt="2021-12-09T16:43:38.474" v="1448" actId="47"/>
        <pc:sldMkLst>
          <pc:docMk/>
          <pc:sldMk cId="4277233714" sldId="265"/>
        </pc:sldMkLst>
        <pc:spChg chg="mod">
          <ac:chgData name="Reiji KOBAYASHI" userId="34112ac1-4c34-4e4b-972a-35b76f02b083" providerId="ADAL" clId="{D7ADDA23-D648-4429-AB39-FEEAC1BD1F3C}" dt="2021-12-09T16:42:18.941" v="1440" actId="20577"/>
          <ac:spMkLst>
            <pc:docMk/>
            <pc:sldMk cId="4277233714" sldId="265"/>
            <ac:spMk id="31" creationId="{14D06F06-D001-4469-A300-670D9D6E2417}"/>
          </ac:spMkLst>
        </pc:spChg>
      </pc:sldChg>
      <pc:sldChg chg="addSp modSp mod">
        <pc:chgData name="Reiji KOBAYASHI" userId="34112ac1-4c34-4e4b-972a-35b76f02b083" providerId="ADAL" clId="{D7ADDA23-D648-4429-AB39-FEEAC1BD1F3C}" dt="2021-12-09T16:16:44.848" v="1259" actId="1037"/>
        <pc:sldMkLst>
          <pc:docMk/>
          <pc:sldMk cId="749193719" sldId="273"/>
        </pc:sldMkLst>
        <pc:spChg chg="add mod">
          <ac:chgData name="Reiji KOBAYASHI" userId="34112ac1-4c34-4e4b-972a-35b76f02b083" providerId="ADAL" clId="{D7ADDA23-D648-4429-AB39-FEEAC1BD1F3C}" dt="2021-12-09T16:00:13.884" v="758" actId="1076"/>
          <ac:spMkLst>
            <pc:docMk/>
            <pc:sldMk cId="749193719" sldId="273"/>
            <ac:spMk id="13" creationId="{97B4FCA0-0EF1-4864-A688-B1636F4AC189}"/>
          </ac:spMkLst>
        </pc:spChg>
        <pc:spChg chg="mod">
          <ac:chgData name="Reiji KOBAYASHI" userId="34112ac1-4c34-4e4b-972a-35b76f02b083" providerId="ADAL" clId="{D7ADDA23-D648-4429-AB39-FEEAC1BD1F3C}" dt="2021-12-09T15:39:18.715" v="630" actId="20577"/>
          <ac:spMkLst>
            <pc:docMk/>
            <pc:sldMk cId="749193719" sldId="273"/>
            <ac:spMk id="16" creationId="{4EAEC92C-C230-42FA-AA04-A6EEDE530CB8}"/>
          </ac:spMkLst>
        </pc:spChg>
        <pc:grpChg chg="add mod">
          <ac:chgData name="Reiji KOBAYASHI" userId="34112ac1-4c34-4e4b-972a-35b76f02b083" providerId="ADAL" clId="{D7ADDA23-D648-4429-AB39-FEEAC1BD1F3C}" dt="2021-12-09T16:16:44.848" v="1259" actId="1037"/>
          <ac:grpSpMkLst>
            <pc:docMk/>
            <pc:sldMk cId="749193719" sldId="273"/>
            <ac:grpSpMk id="9" creationId="{3DA116C1-3E5C-4BA0-80A8-7D36D4E79C98}"/>
          </ac:grpSpMkLst>
        </pc:grpChg>
        <pc:picChg chg="add mod">
          <ac:chgData name="Reiji KOBAYASHI" userId="34112ac1-4c34-4e4b-972a-35b76f02b083" providerId="ADAL" clId="{D7ADDA23-D648-4429-AB39-FEEAC1BD1F3C}" dt="2021-12-09T15:59:07.656" v="751" actId="1076"/>
          <ac:picMkLst>
            <pc:docMk/>
            <pc:sldMk cId="749193719" sldId="273"/>
            <ac:picMk id="4" creationId="{CDC43289-47A6-4BBB-A4FC-A8290A37B5B7}"/>
          </ac:picMkLst>
        </pc:picChg>
        <pc:cxnChg chg="mod">
          <ac:chgData name="Reiji KOBAYASHI" userId="34112ac1-4c34-4e4b-972a-35b76f02b083" providerId="ADAL" clId="{D7ADDA23-D648-4429-AB39-FEEAC1BD1F3C}" dt="2021-12-09T15:58:12.354" v="748"/>
          <ac:cxnSpMkLst>
            <pc:docMk/>
            <pc:sldMk cId="749193719" sldId="273"/>
            <ac:cxnSpMk id="10" creationId="{6DA5CA01-CFE2-4B2C-B009-AAF29B7FB838}"/>
          </ac:cxnSpMkLst>
        </pc:cxnChg>
        <pc:cxnChg chg="mod">
          <ac:chgData name="Reiji KOBAYASHI" userId="34112ac1-4c34-4e4b-972a-35b76f02b083" providerId="ADAL" clId="{D7ADDA23-D648-4429-AB39-FEEAC1BD1F3C}" dt="2021-12-09T15:58:12.354" v="748"/>
          <ac:cxnSpMkLst>
            <pc:docMk/>
            <pc:sldMk cId="749193719" sldId="273"/>
            <ac:cxnSpMk id="11" creationId="{898FA0FA-0DBA-4FA7-AC95-2EB08740375C}"/>
          </ac:cxnSpMkLst>
        </pc:cxnChg>
        <pc:cxnChg chg="add mod">
          <ac:chgData name="Reiji KOBAYASHI" userId="34112ac1-4c34-4e4b-972a-35b76f02b083" providerId="ADAL" clId="{D7ADDA23-D648-4429-AB39-FEEAC1BD1F3C}" dt="2021-12-09T16:00:59.883" v="807" actId="14861"/>
          <ac:cxnSpMkLst>
            <pc:docMk/>
            <pc:sldMk cId="749193719" sldId="273"/>
            <ac:cxnSpMk id="12" creationId="{48B6564D-2AF6-4D35-9D0A-A8AFD590403A}"/>
          </ac:cxnSpMkLst>
        </pc:cxnChg>
      </pc:sldChg>
      <pc:sldChg chg="addSp delSp modSp mod">
        <pc:chgData name="Reiji KOBAYASHI" userId="34112ac1-4c34-4e4b-972a-35b76f02b083" providerId="ADAL" clId="{D7ADDA23-D648-4429-AB39-FEEAC1BD1F3C}" dt="2021-12-09T16:56:48.265" v="1670" actId="20577"/>
        <pc:sldMkLst>
          <pc:docMk/>
          <pc:sldMk cId="4253402532" sldId="283"/>
        </pc:sldMkLst>
        <pc:spChg chg="mod">
          <ac:chgData name="Reiji KOBAYASHI" userId="34112ac1-4c34-4e4b-972a-35b76f02b083" providerId="ADAL" clId="{D7ADDA23-D648-4429-AB39-FEEAC1BD1F3C}" dt="2021-12-09T16:42:07.574" v="1436" actId="20577"/>
          <ac:spMkLst>
            <pc:docMk/>
            <pc:sldMk cId="4253402532" sldId="283"/>
            <ac:spMk id="6" creationId="{5F598FEC-6AD4-4849-AF14-152F878F3C86}"/>
          </ac:spMkLst>
        </pc:spChg>
        <pc:spChg chg="mod">
          <ac:chgData name="Reiji KOBAYASHI" userId="34112ac1-4c34-4e4b-972a-35b76f02b083" providerId="ADAL" clId="{D7ADDA23-D648-4429-AB39-FEEAC1BD1F3C}" dt="2021-12-09T16:37:08.140" v="1388" actId="206"/>
          <ac:spMkLst>
            <pc:docMk/>
            <pc:sldMk cId="4253402532" sldId="283"/>
            <ac:spMk id="19" creationId="{66804B03-E150-48AD-9BEE-01E36775797E}"/>
          </ac:spMkLst>
        </pc:spChg>
        <pc:spChg chg="mod">
          <ac:chgData name="Reiji KOBAYASHI" userId="34112ac1-4c34-4e4b-972a-35b76f02b083" providerId="ADAL" clId="{D7ADDA23-D648-4429-AB39-FEEAC1BD1F3C}" dt="2021-12-09T16:34:51.584" v="1356" actId="1076"/>
          <ac:spMkLst>
            <pc:docMk/>
            <pc:sldMk cId="4253402532" sldId="283"/>
            <ac:spMk id="21" creationId="{7E11E81A-194B-4E07-806A-F56A49DA6F21}"/>
          </ac:spMkLst>
        </pc:spChg>
        <pc:spChg chg="mod">
          <ac:chgData name="Reiji KOBAYASHI" userId="34112ac1-4c34-4e4b-972a-35b76f02b083" providerId="ADAL" clId="{D7ADDA23-D648-4429-AB39-FEEAC1BD1F3C}" dt="2021-12-09T16:33:05.795" v="1348"/>
          <ac:spMkLst>
            <pc:docMk/>
            <pc:sldMk cId="4253402532" sldId="283"/>
            <ac:spMk id="28" creationId="{B5F610A6-91C3-4AAC-860E-DA46F06E6BF6}"/>
          </ac:spMkLst>
        </pc:spChg>
        <pc:spChg chg="mod">
          <ac:chgData name="Reiji KOBAYASHI" userId="34112ac1-4c34-4e4b-972a-35b76f02b083" providerId="ADAL" clId="{D7ADDA23-D648-4429-AB39-FEEAC1BD1F3C}" dt="2021-12-09T16:55:48.235" v="1623" actId="20577"/>
          <ac:spMkLst>
            <pc:docMk/>
            <pc:sldMk cId="4253402532" sldId="283"/>
            <ac:spMk id="30" creationId="{BA95EC14-642F-4088-A06E-F5D2DBC8B6FA}"/>
          </ac:spMkLst>
        </pc:spChg>
        <pc:spChg chg="mod">
          <ac:chgData name="Reiji KOBAYASHI" userId="34112ac1-4c34-4e4b-972a-35b76f02b083" providerId="ADAL" clId="{D7ADDA23-D648-4429-AB39-FEEAC1BD1F3C}" dt="2021-12-09T16:56:02.164" v="1649" actId="20577"/>
          <ac:spMkLst>
            <pc:docMk/>
            <pc:sldMk cId="4253402532" sldId="283"/>
            <ac:spMk id="32" creationId="{F9AF0FC0-E6F5-40E8-86A9-8EF39A816DB1}"/>
          </ac:spMkLst>
        </pc:spChg>
        <pc:spChg chg="mod">
          <ac:chgData name="Reiji KOBAYASHI" userId="34112ac1-4c34-4e4b-972a-35b76f02b083" providerId="ADAL" clId="{D7ADDA23-D648-4429-AB39-FEEAC1BD1F3C}" dt="2021-12-09T16:55:11.824" v="1581" actId="20577"/>
          <ac:spMkLst>
            <pc:docMk/>
            <pc:sldMk cId="4253402532" sldId="283"/>
            <ac:spMk id="33" creationId="{586AE766-6CE5-4BFA-9101-23126C18E33E}"/>
          </ac:spMkLst>
        </pc:spChg>
        <pc:spChg chg="mod">
          <ac:chgData name="Reiji KOBAYASHI" userId="34112ac1-4c34-4e4b-972a-35b76f02b083" providerId="ADAL" clId="{D7ADDA23-D648-4429-AB39-FEEAC1BD1F3C}" dt="2021-12-09T16:37:50.787" v="1416" actId="14100"/>
          <ac:spMkLst>
            <pc:docMk/>
            <pc:sldMk cId="4253402532" sldId="283"/>
            <ac:spMk id="38" creationId="{0CD35D21-C3ED-4B8B-AE3A-57932DD3B3D6}"/>
          </ac:spMkLst>
        </pc:spChg>
        <pc:spChg chg="mod">
          <ac:chgData name="Reiji KOBAYASHI" userId="34112ac1-4c34-4e4b-972a-35b76f02b083" providerId="ADAL" clId="{D7ADDA23-D648-4429-AB39-FEEAC1BD1F3C}" dt="2021-12-09T16:38:02.808" v="1419" actId="1076"/>
          <ac:spMkLst>
            <pc:docMk/>
            <pc:sldMk cId="4253402532" sldId="283"/>
            <ac:spMk id="39" creationId="{6652D95C-E0A2-471B-9A2A-E878A55B8C57}"/>
          </ac:spMkLst>
        </pc:spChg>
        <pc:spChg chg="mod">
          <ac:chgData name="Reiji KOBAYASHI" userId="34112ac1-4c34-4e4b-972a-35b76f02b083" providerId="ADAL" clId="{D7ADDA23-D648-4429-AB39-FEEAC1BD1F3C}" dt="2021-12-09T16:39:38.417" v="1429" actId="14100"/>
          <ac:spMkLst>
            <pc:docMk/>
            <pc:sldMk cId="4253402532" sldId="283"/>
            <ac:spMk id="41" creationId="{6BED92F8-27C8-4A4A-AA55-E066A4097E46}"/>
          </ac:spMkLst>
        </pc:spChg>
        <pc:spChg chg="mod">
          <ac:chgData name="Reiji KOBAYASHI" userId="34112ac1-4c34-4e4b-972a-35b76f02b083" providerId="ADAL" clId="{D7ADDA23-D648-4429-AB39-FEEAC1BD1F3C}" dt="2021-12-09T16:56:48.265" v="1670" actId="20577"/>
          <ac:spMkLst>
            <pc:docMk/>
            <pc:sldMk cId="4253402532" sldId="283"/>
            <ac:spMk id="49" creationId="{E74FD232-6925-4005-AEB3-67546C008B20}"/>
          </ac:spMkLst>
        </pc:spChg>
        <pc:spChg chg="mod">
          <ac:chgData name="Reiji KOBAYASHI" userId="34112ac1-4c34-4e4b-972a-35b76f02b083" providerId="ADAL" clId="{D7ADDA23-D648-4429-AB39-FEEAC1BD1F3C}" dt="2021-12-09T16:56:40.736" v="1661" actId="20577"/>
          <ac:spMkLst>
            <pc:docMk/>
            <pc:sldMk cId="4253402532" sldId="283"/>
            <ac:spMk id="58" creationId="{87495460-B69E-4595-A970-91884BA67588}"/>
          </ac:spMkLst>
        </pc:spChg>
        <pc:spChg chg="mod">
          <ac:chgData name="Reiji KOBAYASHI" userId="34112ac1-4c34-4e4b-972a-35b76f02b083" providerId="ADAL" clId="{D7ADDA23-D648-4429-AB39-FEEAC1BD1F3C}" dt="2021-12-09T16:34:18.695" v="1354" actId="1076"/>
          <ac:spMkLst>
            <pc:docMk/>
            <pc:sldMk cId="4253402532" sldId="283"/>
            <ac:spMk id="61" creationId="{ACE904B3-E49A-41F0-8BB9-E8255591585E}"/>
          </ac:spMkLst>
        </pc:spChg>
        <pc:spChg chg="mod">
          <ac:chgData name="Reiji KOBAYASHI" userId="34112ac1-4c34-4e4b-972a-35b76f02b083" providerId="ADAL" clId="{D7ADDA23-D648-4429-AB39-FEEAC1BD1F3C}" dt="2021-12-09T16:56:14.944" v="1650" actId="1076"/>
          <ac:spMkLst>
            <pc:docMk/>
            <pc:sldMk cId="4253402532" sldId="283"/>
            <ac:spMk id="62" creationId="{B407A5E5-D709-43B0-B548-10AE0CCF7FC7}"/>
          </ac:spMkLst>
        </pc:spChg>
        <pc:picChg chg="add mod ord">
          <ac:chgData name="Reiji KOBAYASHI" userId="34112ac1-4c34-4e4b-972a-35b76f02b083" providerId="ADAL" clId="{D7ADDA23-D648-4429-AB39-FEEAC1BD1F3C}" dt="2021-12-09T16:27:13.990" v="1343" actId="167"/>
          <ac:picMkLst>
            <pc:docMk/>
            <pc:sldMk cId="4253402532" sldId="283"/>
            <ac:picMk id="5" creationId="{BAC24245-6D1D-45B0-9E02-5A6E32D397DF}"/>
          </ac:picMkLst>
        </pc:picChg>
        <pc:picChg chg="del">
          <ac:chgData name="Reiji KOBAYASHI" userId="34112ac1-4c34-4e4b-972a-35b76f02b083" providerId="ADAL" clId="{D7ADDA23-D648-4429-AB39-FEEAC1BD1F3C}" dt="2021-12-09T16:27:04.872" v="1338" actId="478"/>
          <ac:picMkLst>
            <pc:docMk/>
            <pc:sldMk cId="4253402532" sldId="283"/>
            <ac:picMk id="10" creationId="{E40005B8-F490-4AE7-971F-C9A4F8658157}"/>
          </ac:picMkLst>
        </pc:picChg>
        <pc:cxnChg chg="mod">
          <ac:chgData name="Reiji KOBAYASHI" userId="34112ac1-4c34-4e4b-972a-35b76f02b083" providerId="ADAL" clId="{D7ADDA23-D648-4429-AB39-FEEAC1BD1F3C}" dt="2021-12-09T16:34:44.898" v="1355" actId="688"/>
          <ac:cxnSpMkLst>
            <pc:docMk/>
            <pc:sldMk cId="4253402532" sldId="283"/>
            <ac:cxnSpMk id="14" creationId="{FD495AC2-7A7B-425A-BC84-A538457DC7FC}"/>
          </ac:cxnSpMkLst>
        </pc:cxnChg>
        <pc:cxnChg chg="mod">
          <ac:chgData name="Reiji KOBAYASHI" userId="34112ac1-4c34-4e4b-972a-35b76f02b083" providerId="ADAL" clId="{D7ADDA23-D648-4429-AB39-FEEAC1BD1F3C}" dt="2021-12-09T16:39:21.720" v="1425" actId="1076"/>
          <ac:cxnSpMkLst>
            <pc:docMk/>
            <pc:sldMk cId="4253402532" sldId="283"/>
            <ac:cxnSpMk id="34" creationId="{4C6F3868-BA5A-4F57-9601-482BAAFBABA5}"/>
          </ac:cxnSpMkLst>
        </pc:cxnChg>
        <pc:cxnChg chg="mod">
          <ac:chgData name="Reiji KOBAYASHI" userId="34112ac1-4c34-4e4b-972a-35b76f02b083" providerId="ADAL" clId="{D7ADDA23-D648-4429-AB39-FEEAC1BD1F3C}" dt="2021-12-09T16:37:55.783" v="1418" actId="1035"/>
          <ac:cxnSpMkLst>
            <pc:docMk/>
            <pc:sldMk cId="4253402532" sldId="283"/>
            <ac:cxnSpMk id="35" creationId="{1A9E3C68-5AA1-4899-8BAF-0F6AB6D9B471}"/>
          </ac:cxnSpMkLst>
        </pc:cxnChg>
        <pc:cxnChg chg="mod">
          <ac:chgData name="Reiji KOBAYASHI" userId="34112ac1-4c34-4e4b-972a-35b76f02b083" providerId="ADAL" clId="{D7ADDA23-D648-4429-AB39-FEEAC1BD1F3C}" dt="2021-12-09T16:56:19.379" v="1651" actId="14100"/>
          <ac:cxnSpMkLst>
            <pc:docMk/>
            <pc:sldMk cId="4253402532" sldId="283"/>
            <ac:cxnSpMk id="59" creationId="{9C81CA89-09A0-47E4-9547-18625F28E748}"/>
          </ac:cxnSpMkLst>
        </pc:cxnChg>
      </pc:sldChg>
      <pc:sldChg chg="addSp delSp modSp mod">
        <pc:chgData name="Reiji KOBAYASHI" userId="34112ac1-4c34-4e4b-972a-35b76f02b083" providerId="ADAL" clId="{D7ADDA23-D648-4429-AB39-FEEAC1BD1F3C}" dt="2021-12-09T16:14:02.829" v="1152" actId="20577"/>
        <pc:sldMkLst>
          <pc:docMk/>
          <pc:sldMk cId="1912400941" sldId="288"/>
        </pc:sldMkLst>
        <pc:spChg chg="add mod">
          <ac:chgData name="Reiji KOBAYASHI" userId="34112ac1-4c34-4e4b-972a-35b76f02b083" providerId="ADAL" clId="{D7ADDA23-D648-4429-AB39-FEEAC1BD1F3C}" dt="2021-12-09T13:24:07.160" v="10" actId="2711"/>
          <ac:spMkLst>
            <pc:docMk/>
            <pc:sldMk cId="1912400941" sldId="288"/>
            <ac:spMk id="8" creationId="{C35CA59C-3EDD-4A6E-939A-334020AEB2E2}"/>
          </ac:spMkLst>
        </pc:spChg>
        <pc:spChg chg="mod">
          <ac:chgData name="Reiji KOBAYASHI" userId="34112ac1-4c34-4e4b-972a-35b76f02b083" providerId="ADAL" clId="{D7ADDA23-D648-4429-AB39-FEEAC1BD1F3C}" dt="2021-12-09T13:24:19.786" v="13" actId="6549"/>
          <ac:spMkLst>
            <pc:docMk/>
            <pc:sldMk cId="1912400941" sldId="288"/>
            <ac:spMk id="9" creationId="{06FCF526-1FC7-4351-9B12-40AB36D29B42}"/>
          </ac:spMkLst>
        </pc:spChg>
        <pc:spChg chg="mod">
          <ac:chgData name="Reiji KOBAYASHI" userId="34112ac1-4c34-4e4b-972a-35b76f02b083" providerId="ADAL" clId="{D7ADDA23-D648-4429-AB39-FEEAC1BD1F3C}" dt="2021-12-09T16:14:02.829" v="1152" actId="20577"/>
          <ac:spMkLst>
            <pc:docMk/>
            <pc:sldMk cId="1912400941" sldId="288"/>
            <ac:spMk id="16" creationId="{9ED92C14-DBB9-4B05-828F-A257864F3363}"/>
          </ac:spMkLst>
        </pc:spChg>
        <pc:picChg chg="add mod">
          <ac:chgData name="Reiji KOBAYASHI" userId="34112ac1-4c34-4e4b-972a-35b76f02b083" providerId="ADAL" clId="{D7ADDA23-D648-4429-AB39-FEEAC1BD1F3C}" dt="2021-12-09T13:23:00.682" v="3" actId="14100"/>
          <ac:picMkLst>
            <pc:docMk/>
            <pc:sldMk cId="1912400941" sldId="288"/>
            <ac:picMk id="4" creationId="{C0C6679F-D3EA-4336-B860-B21574A287C4}"/>
          </ac:picMkLst>
        </pc:picChg>
        <pc:picChg chg="del">
          <ac:chgData name="Reiji KOBAYASHI" userId="34112ac1-4c34-4e4b-972a-35b76f02b083" providerId="ADAL" clId="{D7ADDA23-D648-4429-AB39-FEEAC1BD1F3C}" dt="2021-12-09T13:22:45.077" v="0" actId="478"/>
          <ac:picMkLst>
            <pc:docMk/>
            <pc:sldMk cId="1912400941" sldId="288"/>
            <ac:picMk id="5" creationId="{02FC2B73-2593-4C26-8395-2284B334350A}"/>
          </ac:picMkLst>
        </pc:picChg>
        <pc:cxnChg chg="add">
          <ac:chgData name="Reiji KOBAYASHI" userId="34112ac1-4c34-4e4b-972a-35b76f02b083" providerId="ADAL" clId="{D7ADDA23-D648-4429-AB39-FEEAC1BD1F3C}" dt="2021-12-09T13:23:35.086" v="6" actId="11529"/>
          <ac:cxnSpMkLst>
            <pc:docMk/>
            <pc:sldMk cId="1912400941" sldId="288"/>
            <ac:cxnSpMk id="7" creationId="{5A5AA45A-542F-4611-B634-FA5B291CD8DD}"/>
          </ac:cxnSpMkLst>
        </pc:cxnChg>
      </pc:sldChg>
      <pc:sldChg chg="addSp delSp modSp del mod">
        <pc:chgData name="Reiji KOBAYASHI" userId="34112ac1-4c34-4e4b-972a-35b76f02b083" providerId="ADAL" clId="{D7ADDA23-D648-4429-AB39-FEEAC1BD1F3C}" dt="2021-12-09T15:57:57.851" v="747" actId="47"/>
        <pc:sldMkLst>
          <pc:docMk/>
          <pc:sldMk cId="1255591680" sldId="289"/>
        </pc:sldMkLst>
        <pc:spChg chg="mod">
          <ac:chgData name="Reiji KOBAYASHI" userId="34112ac1-4c34-4e4b-972a-35b76f02b083" providerId="ADAL" clId="{D7ADDA23-D648-4429-AB39-FEEAC1BD1F3C}" dt="2021-12-09T15:32:24.057" v="31" actId="20577"/>
          <ac:spMkLst>
            <pc:docMk/>
            <pc:sldMk cId="1255591680" sldId="289"/>
            <ac:spMk id="10" creationId="{58CC2627-E4C3-4F35-93C0-28472298117C}"/>
          </ac:spMkLst>
        </pc:spChg>
        <pc:picChg chg="del">
          <ac:chgData name="Reiji KOBAYASHI" userId="34112ac1-4c34-4e4b-972a-35b76f02b083" providerId="ADAL" clId="{D7ADDA23-D648-4429-AB39-FEEAC1BD1F3C}" dt="2021-12-09T15:31:37.095" v="14" actId="478"/>
          <ac:picMkLst>
            <pc:docMk/>
            <pc:sldMk cId="1255591680" sldId="289"/>
            <ac:picMk id="3" creationId="{B615B947-B489-4FA7-9239-82B954559FE8}"/>
          </ac:picMkLst>
        </pc:picChg>
        <pc:picChg chg="del">
          <ac:chgData name="Reiji KOBAYASHI" userId="34112ac1-4c34-4e4b-972a-35b76f02b083" providerId="ADAL" clId="{D7ADDA23-D648-4429-AB39-FEEAC1BD1F3C}" dt="2021-12-09T15:31:47.316" v="17" actId="478"/>
          <ac:picMkLst>
            <pc:docMk/>
            <pc:sldMk cId="1255591680" sldId="289"/>
            <ac:picMk id="4" creationId="{F40687F5-AAD2-424C-B635-4F27A20E577F}"/>
          </ac:picMkLst>
        </pc:picChg>
        <pc:picChg chg="add mod">
          <ac:chgData name="Reiji KOBAYASHI" userId="34112ac1-4c34-4e4b-972a-35b76f02b083" providerId="ADAL" clId="{D7ADDA23-D648-4429-AB39-FEEAC1BD1F3C}" dt="2021-12-09T15:31:41.993" v="16" actId="1076"/>
          <ac:picMkLst>
            <pc:docMk/>
            <pc:sldMk cId="1255591680" sldId="289"/>
            <ac:picMk id="7" creationId="{4ED3DA7F-3F2C-4683-9BAF-00CEE3173566}"/>
          </ac:picMkLst>
        </pc:picChg>
        <pc:picChg chg="add mod">
          <ac:chgData name="Reiji KOBAYASHI" userId="34112ac1-4c34-4e4b-972a-35b76f02b083" providerId="ADAL" clId="{D7ADDA23-D648-4429-AB39-FEEAC1BD1F3C}" dt="2021-12-09T15:32:10.478" v="19" actId="1076"/>
          <ac:picMkLst>
            <pc:docMk/>
            <pc:sldMk cId="1255591680" sldId="289"/>
            <ac:picMk id="15" creationId="{4E63B567-4E4B-4FFA-92A3-6E997D347822}"/>
          </ac:picMkLst>
        </pc:picChg>
      </pc:sldChg>
      <pc:sldChg chg="modSp mod">
        <pc:chgData name="Reiji KOBAYASHI" userId="34112ac1-4c34-4e4b-972a-35b76f02b083" providerId="ADAL" clId="{D7ADDA23-D648-4429-AB39-FEEAC1BD1F3C}" dt="2021-12-09T15:39:36.361" v="638" actId="20577"/>
        <pc:sldMkLst>
          <pc:docMk/>
          <pc:sldMk cId="3453942406" sldId="292"/>
        </pc:sldMkLst>
        <pc:spChg chg="mod">
          <ac:chgData name="Reiji KOBAYASHI" userId="34112ac1-4c34-4e4b-972a-35b76f02b083" providerId="ADAL" clId="{D7ADDA23-D648-4429-AB39-FEEAC1BD1F3C}" dt="2021-12-09T15:39:36.361" v="638" actId="20577"/>
          <ac:spMkLst>
            <pc:docMk/>
            <pc:sldMk cId="3453942406" sldId="292"/>
            <ac:spMk id="12" creationId="{47E35C91-1A9F-4E68-857A-45C8BD96229B}"/>
          </ac:spMkLst>
        </pc:spChg>
      </pc:sldChg>
      <pc:sldChg chg="addSp delSp modSp del mod">
        <pc:chgData name="Reiji KOBAYASHI" userId="34112ac1-4c34-4e4b-972a-35b76f02b083" providerId="ADAL" clId="{D7ADDA23-D648-4429-AB39-FEEAC1BD1F3C}" dt="2021-12-09T16:13:54.034" v="1148" actId="47"/>
        <pc:sldMkLst>
          <pc:docMk/>
          <pc:sldMk cId="3398404463" sldId="294"/>
        </pc:sldMkLst>
        <pc:spChg chg="del">
          <ac:chgData name="Reiji KOBAYASHI" userId="34112ac1-4c34-4e4b-972a-35b76f02b083" providerId="ADAL" clId="{D7ADDA23-D648-4429-AB39-FEEAC1BD1F3C}" dt="2021-12-09T15:55:29.201" v="744" actId="478"/>
          <ac:spMkLst>
            <pc:docMk/>
            <pc:sldMk cId="3398404463" sldId="294"/>
            <ac:spMk id="7" creationId="{99986D52-ACAF-482C-B277-B0319B4A7703}"/>
          </ac:spMkLst>
        </pc:spChg>
        <pc:spChg chg="mod">
          <ac:chgData name="Reiji KOBAYASHI" userId="34112ac1-4c34-4e4b-972a-35b76f02b083" providerId="ADAL" clId="{D7ADDA23-D648-4429-AB39-FEEAC1BD1F3C}" dt="2021-12-09T16:13:42.536" v="1147"/>
          <ac:spMkLst>
            <pc:docMk/>
            <pc:sldMk cId="3398404463" sldId="294"/>
            <ac:spMk id="10" creationId="{152410F6-5CB0-43D9-9333-C66F7FBA5605}"/>
          </ac:spMkLst>
        </pc:spChg>
        <pc:spChg chg="add mod">
          <ac:chgData name="Reiji KOBAYASHI" userId="34112ac1-4c34-4e4b-972a-35b76f02b083" providerId="ADAL" clId="{D7ADDA23-D648-4429-AB39-FEEAC1BD1F3C}" dt="2021-12-09T16:05:06.859" v="977" actId="1035"/>
          <ac:spMkLst>
            <pc:docMk/>
            <pc:sldMk cId="3398404463" sldId="294"/>
            <ac:spMk id="12" creationId="{36CA31FE-18B9-48B4-BD9D-924386AA8499}"/>
          </ac:spMkLst>
        </pc:spChg>
        <pc:spChg chg="del">
          <ac:chgData name="Reiji KOBAYASHI" userId="34112ac1-4c34-4e4b-972a-35b76f02b083" providerId="ADAL" clId="{D7ADDA23-D648-4429-AB39-FEEAC1BD1F3C}" dt="2021-12-09T15:55:29.201" v="744" actId="478"/>
          <ac:spMkLst>
            <pc:docMk/>
            <pc:sldMk cId="3398404463" sldId="294"/>
            <ac:spMk id="15" creationId="{06BB752C-8B1B-4319-B18A-284BBF6BD837}"/>
          </ac:spMkLst>
        </pc:spChg>
        <pc:spChg chg="del">
          <ac:chgData name="Reiji KOBAYASHI" userId="34112ac1-4c34-4e4b-972a-35b76f02b083" providerId="ADAL" clId="{D7ADDA23-D648-4429-AB39-FEEAC1BD1F3C}" dt="2021-12-09T15:54:39.534" v="742" actId="478"/>
          <ac:spMkLst>
            <pc:docMk/>
            <pc:sldMk cId="3398404463" sldId="294"/>
            <ac:spMk id="16" creationId="{D634FADF-37EC-4E87-9821-C0057611B97D}"/>
          </ac:spMkLst>
        </pc:spChg>
        <pc:spChg chg="add mod">
          <ac:chgData name="Reiji KOBAYASHI" userId="34112ac1-4c34-4e4b-972a-35b76f02b083" providerId="ADAL" clId="{D7ADDA23-D648-4429-AB39-FEEAC1BD1F3C}" dt="2021-12-09T16:04:47.615" v="957" actId="1037"/>
          <ac:spMkLst>
            <pc:docMk/>
            <pc:sldMk cId="3398404463" sldId="294"/>
            <ac:spMk id="17" creationId="{77C00A30-9503-478E-BFBD-149A49BB67A8}"/>
          </ac:spMkLst>
        </pc:spChg>
        <pc:spChg chg="add mod">
          <ac:chgData name="Reiji KOBAYASHI" userId="34112ac1-4c34-4e4b-972a-35b76f02b083" providerId="ADAL" clId="{D7ADDA23-D648-4429-AB39-FEEAC1BD1F3C}" dt="2021-12-09T16:08:14.205" v="1037" actId="207"/>
          <ac:spMkLst>
            <pc:docMk/>
            <pc:sldMk cId="3398404463" sldId="294"/>
            <ac:spMk id="31" creationId="{ACE8BE85-DDCD-4A7B-8084-EDC198CD7692}"/>
          </ac:spMkLst>
        </pc:spChg>
        <pc:picChg chg="add del mod">
          <ac:chgData name="Reiji KOBAYASHI" userId="34112ac1-4c34-4e4b-972a-35b76f02b083" providerId="ADAL" clId="{D7ADDA23-D648-4429-AB39-FEEAC1BD1F3C}" dt="2021-12-09T16:03:52.396" v="910" actId="1076"/>
          <ac:picMkLst>
            <pc:docMk/>
            <pc:sldMk cId="3398404463" sldId="294"/>
            <ac:picMk id="4" creationId="{8DE1EF64-D49E-4688-817D-87EB4D775562}"/>
          </ac:picMkLst>
        </pc:picChg>
        <pc:picChg chg="del">
          <ac:chgData name="Reiji KOBAYASHI" userId="34112ac1-4c34-4e4b-972a-35b76f02b083" providerId="ADAL" clId="{D7ADDA23-D648-4429-AB39-FEEAC1BD1F3C}" dt="2021-12-09T15:55:15.672" v="743" actId="478"/>
          <ac:picMkLst>
            <pc:docMk/>
            <pc:sldMk cId="3398404463" sldId="294"/>
            <ac:picMk id="6" creationId="{3442D0F5-F7A0-4092-BD2F-3EDD26BE17FA}"/>
          </ac:picMkLst>
        </pc:picChg>
        <pc:picChg chg="add mod">
          <ac:chgData name="Reiji KOBAYASHI" userId="34112ac1-4c34-4e4b-972a-35b76f02b083" providerId="ADAL" clId="{D7ADDA23-D648-4429-AB39-FEEAC1BD1F3C}" dt="2021-12-09T16:05:06.859" v="977" actId="1035"/>
          <ac:picMkLst>
            <pc:docMk/>
            <pc:sldMk cId="3398404463" sldId="294"/>
            <ac:picMk id="8" creationId="{E011F156-9E1C-4D24-B81D-0F1358994E5F}"/>
          </ac:picMkLst>
        </pc:picChg>
        <pc:picChg chg="add mod">
          <ac:chgData name="Reiji KOBAYASHI" userId="34112ac1-4c34-4e4b-972a-35b76f02b083" providerId="ADAL" clId="{D7ADDA23-D648-4429-AB39-FEEAC1BD1F3C}" dt="2021-12-09T16:03:47.032" v="909" actId="14100"/>
          <ac:picMkLst>
            <pc:docMk/>
            <pc:sldMk cId="3398404463" sldId="294"/>
            <ac:picMk id="11" creationId="{2D264BD6-CDC1-4370-B6C8-81BBB74FD05F}"/>
          </ac:picMkLst>
        </pc:picChg>
        <pc:cxnChg chg="add mod">
          <ac:chgData name="Reiji KOBAYASHI" userId="34112ac1-4c34-4e4b-972a-35b76f02b083" providerId="ADAL" clId="{D7ADDA23-D648-4429-AB39-FEEAC1BD1F3C}" dt="2021-12-09T16:06:03.172" v="985" actId="14100"/>
          <ac:cxnSpMkLst>
            <pc:docMk/>
            <pc:sldMk cId="3398404463" sldId="294"/>
            <ac:cxnSpMk id="14" creationId="{C648AB3E-7B29-498C-B616-A5D2AEE8CA4A}"/>
          </ac:cxnSpMkLst>
        </pc:cxnChg>
        <pc:cxnChg chg="del">
          <ac:chgData name="Reiji KOBAYASHI" userId="34112ac1-4c34-4e4b-972a-35b76f02b083" providerId="ADAL" clId="{D7ADDA23-D648-4429-AB39-FEEAC1BD1F3C}" dt="2021-12-09T15:55:29.201" v="744" actId="478"/>
          <ac:cxnSpMkLst>
            <pc:docMk/>
            <pc:sldMk cId="3398404463" sldId="294"/>
            <ac:cxnSpMk id="19" creationId="{C5D8E4CA-C6A7-401D-B94E-69603B6C3CD1}"/>
          </ac:cxnSpMkLst>
        </pc:cxnChg>
        <pc:cxnChg chg="add mod">
          <ac:chgData name="Reiji KOBAYASHI" userId="34112ac1-4c34-4e4b-972a-35b76f02b083" providerId="ADAL" clId="{D7ADDA23-D648-4429-AB39-FEEAC1BD1F3C}" dt="2021-12-09T16:06:07.577" v="986" actId="14100"/>
          <ac:cxnSpMkLst>
            <pc:docMk/>
            <pc:sldMk cId="3398404463" sldId="294"/>
            <ac:cxnSpMk id="20" creationId="{CD2EF1CD-2E40-414C-B614-7DC43BA32808}"/>
          </ac:cxnSpMkLst>
        </pc:cxnChg>
        <pc:cxnChg chg="add">
          <ac:chgData name="Reiji KOBAYASHI" userId="34112ac1-4c34-4e4b-972a-35b76f02b083" providerId="ADAL" clId="{D7ADDA23-D648-4429-AB39-FEEAC1BD1F3C}" dt="2021-12-09T16:06:41.776" v="987" actId="11529"/>
          <ac:cxnSpMkLst>
            <pc:docMk/>
            <pc:sldMk cId="3398404463" sldId="294"/>
            <ac:cxnSpMk id="27" creationId="{983C8033-B020-4C95-9090-86B1E206879A}"/>
          </ac:cxnSpMkLst>
        </pc:cxnChg>
        <pc:cxnChg chg="add mod">
          <ac:chgData name="Reiji KOBAYASHI" userId="34112ac1-4c34-4e4b-972a-35b76f02b083" providerId="ADAL" clId="{D7ADDA23-D648-4429-AB39-FEEAC1BD1F3C}" dt="2021-12-09T16:06:46.175" v="989" actId="1076"/>
          <ac:cxnSpMkLst>
            <pc:docMk/>
            <pc:sldMk cId="3398404463" sldId="294"/>
            <ac:cxnSpMk id="28" creationId="{FD1AAC2B-970E-4EA9-AE85-EDC2666EB2DE}"/>
          </ac:cxnSpMkLst>
        </pc:cxnChg>
        <pc:cxnChg chg="add mod">
          <ac:chgData name="Reiji KOBAYASHI" userId="34112ac1-4c34-4e4b-972a-35b76f02b083" providerId="ADAL" clId="{D7ADDA23-D648-4429-AB39-FEEAC1BD1F3C}" dt="2021-12-09T16:06:50.568" v="991" actId="1076"/>
          <ac:cxnSpMkLst>
            <pc:docMk/>
            <pc:sldMk cId="3398404463" sldId="294"/>
            <ac:cxnSpMk id="29" creationId="{2B74FC4A-2574-424D-B4BF-220070DB3311}"/>
          </ac:cxnSpMkLst>
        </pc:cxnChg>
        <pc:cxnChg chg="add mod">
          <ac:chgData name="Reiji KOBAYASHI" userId="34112ac1-4c34-4e4b-972a-35b76f02b083" providerId="ADAL" clId="{D7ADDA23-D648-4429-AB39-FEEAC1BD1F3C}" dt="2021-12-09T16:07:03.947" v="995" actId="1038"/>
          <ac:cxnSpMkLst>
            <pc:docMk/>
            <pc:sldMk cId="3398404463" sldId="294"/>
            <ac:cxnSpMk id="30" creationId="{0E70A99D-EEC8-4F7E-ACFF-99A68F546DE8}"/>
          </ac:cxnSpMkLst>
        </pc:cxnChg>
        <pc:cxnChg chg="add mod">
          <ac:chgData name="Reiji KOBAYASHI" userId="34112ac1-4c34-4e4b-972a-35b76f02b083" providerId="ADAL" clId="{D7ADDA23-D648-4429-AB39-FEEAC1BD1F3C}" dt="2021-12-09T16:08:57.766" v="1039" actId="1076"/>
          <ac:cxnSpMkLst>
            <pc:docMk/>
            <pc:sldMk cId="3398404463" sldId="294"/>
            <ac:cxnSpMk id="32" creationId="{C4D0D26B-C7F2-4978-A4BC-A5C958B74266}"/>
          </ac:cxnSpMkLst>
        </pc:cxnChg>
      </pc:sldChg>
      <pc:sldChg chg="del">
        <pc:chgData name="Reiji KOBAYASHI" userId="34112ac1-4c34-4e4b-972a-35b76f02b083" providerId="ADAL" clId="{D7ADDA23-D648-4429-AB39-FEEAC1BD1F3C}" dt="2021-12-09T15:57:52.429" v="746" actId="47"/>
        <pc:sldMkLst>
          <pc:docMk/>
          <pc:sldMk cId="4194968346" sldId="297"/>
        </pc:sldMkLst>
      </pc:sldChg>
      <pc:sldChg chg="del">
        <pc:chgData name="Reiji KOBAYASHI" userId="34112ac1-4c34-4e4b-972a-35b76f02b083" providerId="ADAL" clId="{D7ADDA23-D648-4429-AB39-FEEAC1BD1F3C}" dt="2021-12-09T16:43:56.946" v="1449" actId="47"/>
        <pc:sldMkLst>
          <pc:docMk/>
          <pc:sldMk cId="1859156216" sldId="299"/>
        </pc:sldMkLst>
      </pc:sldChg>
      <pc:sldChg chg="addSp delSp modSp del mod">
        <pc:chgData name="Reiji KOBAYASHI" userId="34112ac1-4c34-4e4b-972a-35b76f02b083" providerId="ADAL" clId="{D7ADDA23-D648-4429-AB39-FEEAC1BD1F3C}" dt="2021-12-09T15:48:50.435" v="734" actId="47"/>
        <pc:sldMkLst>
          <pc:docMk/>
          <pc:sldMk cId="3588128510" sldId="301"/>
        </pc:sldMkLst>
        <pc:spChg chg="mod">
          <ac:chgData name="Reiji KOBAYASHI" userId="34112ac1-4c34-4e4b-972a-35b76f02b083" providerId="ADAL" clId="{D7ADDA23-D648-4429-AB39-FEEAC1BD1F3C}" dt="2021-12-09T15:42:10.929" v="664" actId="20577"/>
          <ac:spMkLst>
            <pc:docMk/>
            <pc:sldMk cId="3588128510" sldId="301"/>
            <ac:spMk id="21" creationId="{A86F620D-EDC9-412E-A3BF-C500BA23C274}"/>
          </ac:spMkLst>
        </pc:spChg>
        <pc:spChg chg="mod">
          <ac:chgData name="Reiji KOBAYASHI" userId="34112ac1-4c34-4e4b-972a-35b76f02b083" providerId="ADAL" clId="{D7ADDA23-D648-4429-AB39-FEEAC1BD1F3C}" dt="2021-12-09T15:42:20.327" v="665"/>
          <ac:spMkLst>
            <pc:docMk/>
            <pc:sldMk cId="3588128510" sldId="301"/>
            <ac:spMk id="22" creationId="{84EB0337-4E82-4D6E-94D6-5F9D3A75C2A1}"/>
          </ac:spMkLst>
        </pc:spChg>
        <pc:picChg chg="add del">
          <ac:chgData name="Reiji KOBAYASHI" userId="34112ac1-4c34-4e4b-972a-35b76f02b083" providerId="ADAL" clId="{D7ADDA23-D648-4429-AB39-FEEAC1BD1F3C}" dt="2021-12-09T15:42:33.648" v="667" actId="478"/>
          <ac:picMkLst>
            <pc:docMk/>
            <pc:sldMk cId="3588128510" sldId="301"/>
            <ac:picMk id="4" creationId="{FF77A94A-F0CD-4648-88B4-499975C78940}"/>
          </ac:picMkLst>
        </pc:picChg>
      </pc:sldChg>
      <pc:sldChg chg="del">
        <pc:chgData name="Reiji KOBAYASHI" userId="34112ac1-4c34-4e4b-972a-35b76f02b083" providerId="ADAL" clId="{D7ADDA23-D648-4429-AB39-FEEAC1BD1F3C}" dt="2021-12-09T15:57:52.429" v="746" actId="47"/>
        <pc:sldMkLst>
          <pc:docMk/>
          <pc:sldMk cId="109850714" sldId="303"/>
        </pc:sldMkLst>
      </pc:sldChg>
      <pc:sldChg chg="del">
        <pc:chgData name="Reiji KOBAYASHI" userId="34112ac1-4c34-4e4b-972a-35b76f02b083" providerId="ADAL" clId="{D7ADDA23-D648-4429-AB39-FEEAC1BD1F3C}" dt="2021-12-09T16:44:04.657" v="1450" actId="47"/>
        <pc:sldMkLst>
          <pc:docMk/>
          <pc:sldMk cId="2096324267" sldId="304"/>
        </pc:sldMkLst>
      </pc:sldChg>
      <pc:sldChg chg="addSp delSp modSp add mod">
        <pc:chgData name="Reiji KOBAYASHI" userId="34112ac1-4c34-4e4b-972a-35b76f02b083" providerId="ADAL" clId="{D7ADDA23-D648-4429-AB39-FEEAC1BD1F3C}" dt="2021-12-09T16:17:53.313" v="1276" actId="14100"/>
        <pc:sldMkLst>
          <pc:docMk/>
          <pc:sldMk cId="3052000865" sldId="305"/>
        </pc:sldMkLst>
        <pc:spChg chg="del">
          <ac:chgData name="Reiji KOBAYASHI" userId="34112ac1-4c34-4e4b-972a-35b76f02b083" providerId="ADAL" clId="{D7ADDA23-D648-4429-AB39-FEEAC1BD1F3C}" dt="2021-12-09T15:42:44.226" v="669" actId="478"/>
          <ac:spMkLst>
            <pc:docMk/>
            <pc:sldMk cId="3052000865" sldId="305"/>
            <ac:spMk id="19" creationId="{1E459C16-739E-4CB0-B359-582C04454CFA}"/>
          </ac:spMkLst>
        </pc:spChg>
        <pc:spChg chg="del">
          <ac:chgData name="Reiji KOBAYASHI" userId="34112ac1-4c34-4e4b-972a-35b76f02b083" providerId="ADAL" clId="{D7ADDA23-D648-4429-AB39-FEEAC1BD1F3C}" dt="2021-12-09T15:42:47.893" v="670" actId="478"/>
          <ac:spMkLst>
            <pc:docMk/>
            <pc:sldMk cId="3052000865" sldId="305"/>
            <ac:spMk id="23" creationId="{35C6EE63-648F-4F0B-88A6-962C86BF639B}"/>
          </ac:spMkLst>
        </pc:spChg>
        <pc:spChg chg="mod">
          <ac:chgData name="Reiji KOBAYASHI" userId="34112ac1-4c34-4e4b-972a-35b76f02b083" providerId="ADAL" clId="{D7ADDA23-D648-4429-AB39-FEEAC1BD1F3C}" dt="2021-12-09T15:51:51.478" v="737" actId="1076"/>
          <ac:spMkLst>
            <pc:docMk/>
            <pc:sldMk cId="3052000865" sldId="305"/>
            <ac:spMk id="27" creationId="{79EF334A-9404-4D6B-91AC-28C41409C09C}"/>
          </ac:spMkLst>
        </pc:spChg>
        <pc:spChg chg="mod">
          <ac:chgData name="Reiji KOBAYASHI" userId="34112ac1-4c34-4e4b-972a-35b76f02b083" providerId="ADAL" clId="{D7ADDA23-D648-4429-AB39-FEEAC1BD1F3C}" dt="2021-12-09T15:45:27.422" v="732" actId="1076"/>
          <ac:spMkLst>
            <pc:docMk/>
            <pc:sldMk cId="3052000865" sldId="305"/>
            <ac:spMk id="35" creationId="{9BE25E3F-B85D-4558-9AFC-3C9E93E25782}"/>
          </ac:spMkLst>
        </pc:spChg>
        <pc:spChg chg="mod">
          <ac:chgData name="Reiji KOBAYASHI" userId="34112ac1-4c34-4e4b-972a-35b76f02b083" providerId="ADAL" clId="{D7ADDA23-D648-4429-AB39-FEEAC1BD1F3C}" dt="2021-12-09T15:43:49.779" v="690" actId="20577"/>
          <ac:spMkLst>
            <pc:docMk/>
            <pc:sldMk cId="3052000865" sldId="305"/>
            <ac:spMk id="41" creationId="{4E28FE3D-B02A-49CF-9491-2403224B8C63}"/>
          </ac:spMkLst>
        </pc:spChg>
        <pc:grpChg chg="mod">
          <ac:chgData name="Reiji KOBAYASHI" userId="34112ac1-4c34-4e4b-972a-35b76f02b083" providerId="ADAL" clId="{D7ADDA23-D648-4429-AB39-FEEAC1BD1F3C}" dt="2021-12-09T16:17:49.150" v="1275" actId="1038"/>
          <ac:grpSpMkLst>
            <pc:docMk/>
            <pc:sldMk cId="3052000865" sldId="305"/>
            <ac:grpSpMk id="14" creationId="{D7073445-3200-4FF3-863F-5B4E2ACE9703}"/>
          </ac:grpSpMkLst>
        </pc:grpChg>
        <pc:picChg chg="del">
          <ac:chgData name="Reiji KOBAYASHI" userId="34112ac1-4c34-4e4b-972a-35b76f02b083" providerId="ADAL" clId="{D7ADDA23-D648-4429-AB39-FEEAC1BD1F3C}" dt="2021-12-09T15:42:51.778" v="671" actId="478"/>
          <ac:picMkLst>
            <pc:docMk/>
            <pc:sldMk cId="3052000865" sldId="305"/>
            <ac:picMk id="4" creationId="{FF77A94A-F0CD-4648-88B4-499975C78940}"/>
          </ac:picMkLst>
        </pc:picChg>
        <pc:picChg chg="add mod ord">
          <ac:chgData name="Reiji KOBAYASHI" userId="34112ac1-4c34-4e4b-972a-35b76f02b083" providerId="ADAL" clId="{D7ADDA23-D648-4429-AB39-FEEAC1BD1F3C}" dt="2021-12-09T15:45:24.225" v="731" actId="1076"/>
          <ac:picMkLst>
            <pc:docMk/>
            <pc:sldMk cId="3052000865" sldId="305"/>
            <ac:picMk id="5" creationId="{42994EF6-9258-48B9-B302-4DF0A6DE0015}"/>
          </ac:picMkLst>
        </pc:picChg>
        <pc:cxnChg chg="mod">
          <ac:chgData name="Reiji KOBAYASHI" userId="34112ac1-4c34-4e4b-972a-35b76f02b083" providerId="ADAL" clId="{D7ADDA23-D648-4429-AB39-FEEAC1BD1F3C}" dt="2021-12-09T16:17:53.313" v="1276" actId="14100"/>
          <ac:cxnSpMkLst>
            <pc:docMk/>
            <pc:sldMk cId="3052000865" sldId="305"/>
            <ac:cxnSpMk id="25" creationId="{6A58F0F3-059A-45CA-B65B-E7486526FBD7}"/>
          </ac:cxnSpMkLst>
        </pc:cxnChg>
        <pc:cxnChg chg="mod">
          <ac:chgData name="Reiji KOBAYASHI" userId="34112ac1-4c34-4e4b-972a-35b76f02b083" providerId="ADAL" clId="{D7ADDA23-D648-4429-AB39-FEEAC1BD1F3C}" dt="2021-12-09T15:43:38.470" v="678" actId="14100"/>
          <ac:cxnSpMkLst>
            <pc:docMk/>
            <pc:sldMk cId="3052000865" sldId="305"/>
            <ac:cxnSpMk id="26" creationId="{A4E8BD46-1526-4AE9-A954-40398994372E}"/>
          </ac:cxnSpMkLst>
        </pc:cxnChg>
        <pc:cxnChg chg="del">
          <ac:chgData name="Reiji KOBAYASHI" userId="34112ac1-4c34-4e4b-972a-35b76f02b083" providerId="ADAL" clId="{D7ADDA23-D648-4429-AB39-FEEAC1BD1F3C}" dt="2021-12-09T15:45:38.912" v="733" actId="478"/>
          <ac:cxnSpMkLst>
            <pc:docMk/>
            <pc:sldMk cId="3052000865" sldId="305"/>
            <ac:cxnSpMk id="32" creationId="{06533C49-44B0-4639-8B80-7E4E84AE7905}"/>
          </ac:cxnSpMkLst>
        </pc:cxnChg>
        <pc:cxnChg chg="mod">
          <ac:chgData name="Reiji KOBAYASHI" userId="34112ac1-4c34-4e4b-972a-35b76f02b083" providerId="ADAL" clId="{D7ADDA23-D648-4429-AB39-FEEAC1BD1F3C}" dt="2021-12-09T15:44:00.029" v="692" actId="14100"/>
          <ac:cxnSpMkLst>
            <pc:docMk/>
            <pc:sldMk cId="3052000865" sldId="305"/>
            <ac:cxnSpMk id="42" creationId="{239800E1-7269-4C36-ADAB-B41AC49EB46D}"/>
          </ac:cxnSpMkLst>
        </pc:cxnChg>
      </pc:sldChg>
      <pc:sldChg chg="addSp delSp modSp add mod">
        <pc:chgData name="Reiji KOBAYASHI" userId="34112ac1-4c34-4e4b-972a-35b76f02b083" providerId="ADAL" clId="{D7ADDA23-D648-4429-AB39-FEEAC1BD1F3C}" dt="2021-12-09T16:15:17.271" v="1255" actId="1076"/>
        <pc:sldMkLst>
          <pc:docMk/>
          <pc:sldMk cId="4026671124" sldId="306"/>
        </pc:sldMkLst>
        <pc:spChg chg="mod">
          <ac:chgData name="Reiji KOBAYASHI" userId="34112ac1-4c34-4e4b-972a-35b76f02b083" providerId="ADAL" clId="{D7ADDA23-D648-4429-AB39-FEEAC1BD1F3C}" dt="2021-12-09T16:13:32.587" v="1146" actId="20577"/>
          <ac:spMkLst>
            <pc:docMk/>
            <pc:sldMk cId="4026671124" sldId="306"/>
            <ac:spMk id="10" creationId="{152410F6-5CB0-43D9-9333-C66F7FBA5605}"/>
          </ac:spMkLst>
        </pc:spChg>
        <pc:spChg chg="del">
          <ac:chgData name="Reiji KOBAYASHI" userId="34112ac1-4c34-4e4b-972a-35b76f02b083" providerId="ADAL" clId="{D7ADDA23-D648-4429-AB39-FEEAC1BD1F3C}" dt="2021-12-09T16:10:52.812" v="1041" actId="478"/>
          <ac:spMkLst>
            <pc:docMk/>
            <pc:sldMk cId="4026671124" sldId="306"/>
            <ac:spMk id="12" creationId="{36CA31FE-18B9-48B4-BD9D-924386AA8499}"/>
          </ac:spMkLst>
        </pc:spChg>
        <pc:spChg chg="del">
          <ac:chgData name="Reiji KOBAYASHI" userId="34112ac1-4c34-4e4b-972a-35b76f02b083" providerId="ADAL" clId="{D7ADDA23-D648-4429-AB39-FEEAC1BD1F3C}" dt="2021-12-09T16:10:52.812" v="1041" actId="478"/>
          <ac:spMkLst>
            <pc:docMk/>
            <pc:sldMk cId="4026671124" sldId="306"/>
            <ac:spMk id="17" creationId="{77C00A30-9503-478E-BFBD-149A49BB67A8}"/>
          </ac:spMkLst>
        </pc:spChg>
        <pc:spChg chg="add mod">
          <ac:chgData name="Reiji KOBAYASHI" userId="34112ac1-4c34-4e4b-972a-35b76f02b083" providerId="ADAL" clId="{D7ADDA23-D648-4429-AB39-FEEAC1BD1F3C}" dt="2021-12-09T16:15:17.271" v="1255" actId="1076"/>
          <ac:spMkLst>
            <pc:docMk/>
            <pc:sldMk cId="4026671124" sldId="306"/>
            <ac:spMk id="19" creationId="{EC9365F0-E782-4656-9BD9-8EFDBBD1D3CB}"/>
          </ac:spMkLst>
        </pc:spChg>
        <pc:spChg chg="add mod">
          <ac:chgData name="Reiji KOBAYASHI" userId="34112ac1-4c34-4e4b-972a-35b76f02b083" providerId="ADAL" clId="{D7ADDA23-D648-4429-AB39-FEEAC1BD1F3C}" dt="2021-12-09T16:12:36.350" v="1137" actId="1076"/>
          <ac:spMkLst>
            <pc:docMk/>
            <pc:sldMk cId="4026671124" sldId="306"/>
            <ac:spMk id="21" creationId="{0922A50F-5CE5-477D-B68A-B12D16447139}"/>
          </ac:spMkLst>
        </pc:spChg>
        <pc:spChg chg="add mod">
          <ac:chgData name="Reiji KOBAYASHI" userId="34112ac1-4c34-4e4b-972a-35b76f02b083" providerId="ADAL" clId="{D7ADDA23-D648-4429-AB39-FEEAC1BD1F3C}" dt="2021-12-09T16:12:30.600" v="1135" actId="1076"/>
          <ac:spMkLst>
            <pc:docMk/>
            <pc:sldMk cId="4026671124" sldId="306"/>
            <ac:spMk id="22" creationId="{98A5A8D6-9452-4595-A52F-07F8FB66E7D4}"/>
          </ac:spMkLst>
        </pc:spChg>
        <pc:spChg chg="del">
          <ac:chgData name="Reiji KOBAYASHI" userId="34112ac1-4c34-4e4b-972a-35b76f02b083" providerId="ADAL" clId="{D7ADDA23-D648-4429-AB39-FEEAC1BD1F3C}" dt="2021-12-09T16:10:52.812" v="1041" actId="478"/>
          <ac:spMkLst>
            <pc:docMk/>
            <pc:sldMk cId="4026671124" sldId="306"/>
            <ac:spMk id="31" creationId="{ACE8BE85-DDCD-4A7B-8084-EDC198CD7692}"/>
          </ac:spMkLst>
        </pc:spChg>
        <pc:picChg chg="del">
          <ac:chgData name="Reiji KOBAYASHI" userId="34112ac1-4c34-4e4b-972a-35b76f02b083" providerId="ADAL" clId="{D7ADDA23-D648-4429-AB39-FEEAC1BD1F3C}" dt="2021-12-09T16:10:52.812" v="1041" actId="478"/>
          <ac:picMkLst>
            <pc:docMk/>
            <pc:sldMk cId="4026671124" sldId="306"/>
            <ac:picMk id="4" creationId="{8DE1EF64-D49E-4688-817D-87EB4D775562}"/>
          </ac:picMkLst>
        </pc:picChg>
        <pc:picChg chg="add mod">
          <ac:chgData name="Reiji KOBAYASHI" userId="34112ac1-4c34-4e4b-972a-35b76f02b083" providerId="ADAL" clId="{D7ADDA23-D648-4429-AB39-FEEAC1BD1F3C}" dt="2021-12-09T16:11:11.209" v="1099" actId="1038"/>
          <ac:picMkLst>
            <pc:docMk/>
            <pc:sldMk cId="4026671124" sldId="306"/>
            <ac:picMk id="6" creationId="{273C8ECB-F081-4DA9-B7F9-0D0448748783}"/>
          </ac:picMkLst>
        </pc:picChg>
        <pc:picChg chg="del">
          <ac:chgData name="Reiji KOBAYASHI" userId="34112ac1-4c34-4e4b-972a-35b76f02b083" providerId="ADAL" clId="{D7ADDA23-D648-4429-AB39-FEEAC1BD1F3C}" dt="2021-12-09T16:10:52.812" v="1041" actId="478"/>
          <ac:picMkLst>
            <pc:docMk/>
            <pc:sldMk cId="4026671124" sldId="306"/>
            <ac:picMk id="8" creationId="{E011F156-9E1C-4D24-B81D-0F1358994E5F}"/>
          </ac:picMkLst>
        </pc:picChg>
        <pc:picChg chg="del">
          <ac:chgData name="Reiji KOBAYASHI" userId="34112ac1-4c34-4e4b-972a-35b76f02b083" providerId="ADAL" clId="{D7ADDA23-D648-4429-AB39-FEEAC1BD1F3C}" dt="2021-12-09T16:10:52.812" v="1041" actId="478"/>
          <ac:picMkLst>
            <pc:docMk/>
            <pc:sldMk cId="4026671124" sldId="306"/>
            <ac:picMk id="11" creationId="{2D264BD6-CDC1-4370-B6C8-81BBB74FD05F}"/>
          </ac:picMkLst>
        </pc:picChg>
        <pc:cxnChg chg="add del mod">
          <ac:chgData name="Reiji KOBAYASHI" userId="34112ac1-4c34-4e4b-972a-35b76f02b083" providerId="ADAL" clId="{D7ADDA23-D648-4429-AB39-FEEAC1BD1F3C}" dt="2021-12-09T16:12:52.558" v="1139" actId="11529"/>
          <ac:cxnSpMkLst>
            <pc:docMk/>
            <pc:sldMk cId="4026671124" sldId="306"/>
            <ac:cxnSpMk id="9" creationId="{B9036C75-0393-4533-B4F8-96C26BE25549}"/>
          </ac:cxnSpMkLst>
        </pc:cxnChg>
        <pc:cxnChg chg="del">
          <ac:chgData name="Reiji KOBAYASHI" userId="34112ac1-4c34-4e4b-972a-35b76f02b083" providerId="ADAL" clId="{D7ADDA23-D648-4429-AB39-FEEAC1BD1F3C}" dt="2021-12-09T16:10:52.812" v="1041" actId="478"/>
          <ac:cxnSpMkLst>
            <pc:docMk/>
            <pc:sldMk cId="4026671124" sldId="306"/>
            <ac:cxnSpMk id="14" creationId="{C648AB3E-7B29-498C-B616-A5D2AEE8CA4A}"/>
          </ac:cxnSpMkLst>
        </pc:cxnChg>
        <pc:cxnChg chg="add">
          <ac:chgData name="Reiji KOBAYASHI" userId="34112ac1-4c34-4e4b-972a-35b76f02b083" providerId="ADAL" clId="{D7ADDA23-D648-4429-AB39-FEEAC1BD1F3C}" dt="2021-12-09T16:13:03.492" v="1140" actId="11529"/>
          <ac:cxnSpMkLst>
            <pc:docMk/>
            <pc:sldMk cId="4026671124" sldId="306"/>
            <ac:cxnSpMk id="15" creationId="{E90C624B-4496-4C11-BFED-F3EE0779BCD5}"/>
          </ac:cxnSpMkLst>
        </pc:cxnChg>
        <pc:cxnChg chg="del">
          <ac:chgData name="Reiji KOBAYASHI" userId="34112ac1-4c34-4e4b-972a-35b76f02b083" providerId="ADAL" clId="{D7ADDA23-D648-4429-AB39-FEEAC1BD1F3C}" dt="2021-12-09T16:10:52.812" v="1041" actId="478"/>
          <ac:cxnSpMkLst>
            <pc:docMk/>
            <pc:sldMk cId="4026671124" sldId="306"/>
            <ac:cxnSpMk id="20" creationId="{CD2EF1CD-2E40-414C-B614-7DC43BA32808}"/>
          </ac:cxnSpMkLst>
        </pc:cxnChg>
        <pc:cxnChg chg="add mod">
          <ac:chgData name="Reiji KOBAYASHI" userId="34112ac1-4c34-4e4b-972a-35b76f02b083" providerId="ADAL" clId="{D7ADDA23-D648-4429-AB39-FEEAC1BD1F3C}" dt="2021-12-09T16:13:11.423" v="1143" actId="14100"/>
          <ac:cxnSpMkLst>
            <pc:docMk/>
            <pc:sldMk cId="4026671124" sldId="306"/>
            <ac:cxnSpMk id="26" creationId="{BB39500C-12C1-4AA5-B5C0-BEC535B50B7B}"/>
          </ac:cxnSpMkLst>
        </pc:cxnChg>
        <pc:cxnChg chg="del">
          <ac:chgData name="Reiji KOBAYASHI" userId="34112ac1-4c34-4e4b-972a-35b76f02b083" providerId="ADAL" clId="{D7ADDA23-D648-4429-AB39-FEEAC1BD1F3C}" dt="2021-12-09T16:10:52.812" v="1041" actId="478"/>
          <ac:cxnSpMkLst>
            <pc:docMk/>
            <pc:sldMk cId="4026671124" sldId="306"/>
            <ac:cxnSpMk id="27" creationId="{983C8033-B020-4C95-9090-86B1E206879A}"/>
          </ac:cxnSpMkLst>
        </pc:cxnChg>
        <pc:cxnChg chg="del">
          <ac:chgData name="Reiji KOBAYASHI" userId="34112ac1-4c34-4e4b-972a-35b76f02b083" providerId="ADAL" clId="{D7ADDA23-D648-4429-AB39-FEEAC1BD1F3C}" dt="2021-12-09T16:10:52.812" v="1041" actId="478"/>
          <ac:cxnSpMkLst>
            <pc:docMk/>
            <pc:sldMk cId="4026671124" sldId="306"/>
            <ac:cxnSpMk id="28" creationId="{FD1AAC2B-970E-4EA9-AE85-EDC2666EB2DE}"/>
          </ac:cxnSpMkLst>
        </pc:cxnChg>
        <pc:cxnChg chg="del">
          <ac:chgData name="Reiji KOBAYASHI" userId="34112ac1-4c34-4e4b-972a-35b76f02b083" providerId="ADAL" clId="{D7ADDA23-D648-4429-AB39-FEEAC1BD1F3C}" dt="2021-12-09T16:10:52.812" v="1041" actId="478"/>
          <ac:cxnSpMkLst>
            <pc:docMk/>
            <pc:sldMk cId="4026671124" sldId="306"/>
            <ac:cxnSpMk id="29" creationId="{2B74FC4A-2574-424D-B4BF-220070DB3311}"/>
          </ac:cxnSpMkLst>
        </pc:cxnChg>
        <pc:cxnChg chg="del">
          <ac:chgData name="Reiji KOBAYASHI" userId="34112ac1-4c34-4e4b-972a-35b76f02b083" providerId="ADAL" clId="{D7ADDA23-D648-4429-AB39-FEEAC1BD1F3C}" dt="2021-12-09T16:10:52.812" v="1041" actId="478"/>
          <ac:cxnSpMkLst>
            <pc:docMk/>
            <pc:sldMk cId="4026671124" sldId="306"/>
            <ac:cxnSpMk id="30" creationId="{0E70A99D-EEC8-4F7E-ACFF-99A68F546DE8}"/>
          </ac:cxnSpMkLst>
        </pc:cxnChg>
        <pc:cxnChg chg="del">
          <ac:chgData name="Reiji KOBAYASHI" userId="34112ac1-4c34-4e4b-972a-35b76f02b083" providerId="ADAL" clId="{D7ADDA23-D648-4429-AB39-FEEAC1BD1F3C}" dt="2021-12-09T16:10:52.812" v="1041" actId="478"/>
          <ac:cxnSpMkLst>
            <pc:docMk/>
            <pc:sldMk cId="4026671124" sldId="306"/>
            <ac:cxnSpMk id="32" creationId="{C4D0D26B-C7F2-4978-A4BC-A5C958B74266}"/>
          </ac:cxnSpMkLst>
        </pc:cxnChg>
      </pc:sldChg>
      <pc:sldChg chg="modSp add mod">
        <pc:chgData name="Reiji KOBAYASHI" userId="34112ac1-4c34-4e4b-972a-35b76f02b083" providerId="ADAL" clId="{D7ADDA23-D648-4429-AB39-FEEAC1BD1F3C}" dt="2021-12-09T16:57:57.205" v="1743" actId="20577"/>
        <pc:sldMkLst>
          <pc:docMk/>
          <pc:sldMk cId="137541951" sldId="307"/>
        </pc:sldMkLst>
        <pc:spChg chg="mod">
          <ac:chgData name="Reiji KOBAYASHI" userId="34112ac1-4c34-4e4b-972a-35b76f02b083" providerId="ADAL" clId="{D7ADDA23-D648-4429-AB39-FEEAC1BD1F3C}" dt="2021-12-09T16:43:27.362" v="1445" actId="20577"/>
          <ac:spMkLst>
            <pc:docMk/>
            <pc:sldMk cId="137541951" sldId="307"/>
            <ac:spMk id="2" creationId="{CA1291A6-712C-4082-9DC3-70D0949DB9B7}"/>
          </ac:spMkLst>
        </pc:spChg>
        <pc:spChg chg="mod">
          <ac:chgData name="Reiji KOBAYASHI" userId="34112ac1-4c34-4e4b-972a-35b76f02b083" providerId="ADAL" clId="{D7ADDA23-D648-4429-AB39-FEEAC1BD1F3C}" dt="2021-12-09T16:52:34.716" v="1514" actId="206"/>
          <ac:spMkLst>
            <pc:docMk/>
            <pc:sldMk cId="137541951" sldId="307"/>
            <ac:spMk id="19" creationId="{66804B03-E150-48AD-9BEE-01E36775797E}"/>
          </ac:spMkLst>
        </pc:spChg>
        <pc:spChg chg="mod">
          <ac:chgData name="Reiji KOBAYASHI" userId="34112ac1-4c34-4e4b-972a-35b76f02b083" providerId="ADAL" clId="{D7ADDA23-D648-4429-AB39-FEEAC1BD1F3C}" dt="2021-12-09T16:51:37.724" v="1456" actId="1076"/>
          <ac:spMkLst>
            <pc:docMk/>
            <pc:sldMk cId="137541951" sldId="307"/>
            <ac:spMk id="21" creationId="{7E11E81A-194B-4E07-806A-F56A49DA6F21}"/>
          </ac:spMkLst>
        </pc:spChg>
        <pc:spChg chg="mod">
          <ac:chgData name="Reiji KOBAYASHI" userId="34112ac1-4c34-4e4b-972a-35b76f02b083" providerId="ADAL" clId="{D7ADDA23-D648-4429-AB39-FEEAC1BD1F3C}" dt="2021-12-09T16:57:46.621" v="1726" actId="20577"/>
          <ac:spMkLst>
            <pc:docMk/>
            <pc:sldMk cId="137541951" sldId="307"/>
            <ac:spMk id="30" creationId="{BA95EC14-642F-4088-A06E-F5D2DBC8B6FA}"/>
          </ac:spMkLst>
        </pc:spChg>
        <pc:spChg chg="mod">
          <ac:chgData name="Reiji KOBAYASHI" userId="34112ac1-4c34-4e4b-972a-35b76f02b083" providerId="ADAL" clId="{D7ADDA23-D648-4429-AB39-FEEAC1BD1F3C}" dt="2021-12-09T16:57:57.205" v="1743" actId="20577"/>
          <ac:spMkLst>
            <pc:docMk/>
            <pc:sldMk cId="137541951" sldId="307"/>
            <ac:spMk id="32" creationId="{F9AF0FC0-E6F5-40E8-86A9-8EF39A816DB1}"/>
          </ac:spMkLst>
        </pc:spChg>
        <pc:spChg chg="mod">
          <ac:chgData name="Reiji KOBAYASHI" userId="34112ac1-4c34-4e4b-972a-35b76f02b083" providerId="ADAL" clId="{D7ADDA23-D648-4429-AB39-FEEAC1BD1F3C}" dt="2021-12-09T16:57:15.274" v="1687" actId="20577"/>
          <ac:spMkLst>
            <pc:docMk/>
            <pc:sldMk cId="137541951" sldId="307"/>
            <ac:spMk id="33" creationId="{586AE766-6CE5-4BFA-9101-23126C18E33E}"/>
          </ac:spMkLst>
        </pc:spChg>
        <pc:spChg chg="mod">
          <ac:chgData name="Reiji KOBAYASHI" userId="34112ac1-4c34-4e4b-972a-35b76f02b083" providerId="ADAL" clId="{D7ADDA23-D648-4429-AB39-FEEAC1BD1F3C}" dt="2021-12-09T16:54:03.618" v="1562" actId="14100"/>
          <ac:spMkLst>
            <pc:docMk/>
            <pc:sldMk cId="137541951" sldId="307"/>
            <ac:spMk id="38" creationId="{0CD35D21-C3ED-4B8B-AE3A-57932DD3B3D6}"/>
          </ac:spMkLst>
        </pc:spChg>
        <pc:spChg chg="mod">
          <ac:chgData name="Reiji KOBAYASHI" userId="34112ac1-4c34-4e4b-972a-35b76f02b083" providerId="ADAL" clId="{D7ADDA23-D648-4429-AB39-FEEAC1BD1F3C}" dt="2021-12-09T16:53:01.533" v="1517"/>
          <ac:spMkLst>
            <pc:docMk/>
            <pc:sldMk cId="137541951" sldId="307"/>
            <ac:spMk id="39" creationId="{6652D95C-E0A2-471B-9A2A-E878A55B8C57}"/>
          </ac:spMkLst>
        </pc:spChg>
        <pc:spChg chg="mod">
          <ac:chgData name="Reiji KOBAYASHI" userId="34112ac1-4c34-4e4b-972a-35b76f02b083" providerId="ADAL" clId="{D7ADDA23-D648-4429-AB39-FEEAC1BD1F3C}" dt="2021-12-09T16:54:54.729" v="1569" actId="14100"/>
          <ac:spMkLst>
            <pc:docMk/>
            <pc:sldMk cId="137541951" sldId="307"/>
            <ac:spMk id="41" creationId="{6BED92F8-27C8-4A4A-AA55-E066A4097E46}"/>
          </ac:spMkLst>
        </pc:spChg>
        <pc:spChg chg="mod">
          <ac:chgData name="Reiji KOBAYASHI" userId="34112ac1-4c34-4e4b-972a-35b76f02b083" providerId="ADAL" clId="{D7ADDA23-D648-4429-AB39-FEEAC1BD1F3C}" dt="2021-12-09T16:57:22.708" v="1688"/>
          <ac:spMkLst>
            <pc:docMk/>
            <pc:sldMk cId="137541951" sldId="307"/>
            <ac:spMk id="49" creationId="{E74FD232-6925-4005-AEB3-67546C008B20}"/>
          </ac:spMkLst>
        </pc:spChg>
        <pc:spChg chg="mod">
          <ac:chgData name="Reiji KOBAYASHI" userId="34112ac1-4c34-4e4b-972a-35b76f02b083" providerId="ADAL" clId="{D7ADDA23-D648-4429-AB39-FEEAC1BD1F3C}" dt="2021-12-09T16:57:33.214" v="1713" actId="20577"/>
          <ac:spMkLst>
            <pc:docMk/>
            <pc:sldMk cId="137541951" sldId="307"/>
            <ac:spMk id="58" creationId="{87495460-B69E-4595-A970-91884BA67588}"/>
          </ac:spMkLst>
        </pc:spChg>
        <pc:spChg chg="mod">
          <ac:chgData name="Reiji KOBAYASHI" userId="34112ac1-4c34-4e4b-972a-35b76f02b083" providerId="ADAL" clId="{D7ADDA23-D648-4429-AB39-FEEAC1BD1F3C}" dt="2021-12-09T16:54:43.839" v="1567" actId="1076"/>
          <ac:spMkLst>
            <pc:docMk/>
            <pc:sldMk cId="137541951" sldId="307"/>
            <ac:spMk id="61" creationId="{ACE904B3-E49A-41F0-8BB9-E8255591585E}"/>
          </ac:spMkLst>
        </pc:spChg>
        <pc:spChg chg="mod">
          <ac:chgData name="Reiji KOBAYASHI" userId="34112ac1-4c34-4e4b-972a-35b76f02b083" providerId="ADAL" clId="{D7ADDA23-D648-4429-AB39-FEEAC1BD1F3C}" dt="2021-12-09T16:43:31.012" v="1447" actId="20577"/>
          <ac:spMkLst>
            <pc:docMk/>
            <pc:sldMk cId="137541951" sldId="307"/>
            <ac:spMk id="62" creationId="{B407A5E5-D709-43B0-B548-10AE0CCF7FC7}"/>
          </ac:spMkLst>
        </pc:spChg>
        <pc:cxnChg chg="mod">
          <ac:chgData name="Reiji KOBAYASHI" userId="34112ac1-4c34-4e4b-972a-35b76f02b083" providerId="ADAL" clId="{D7ADDA23-D648-4429-AB39-FEEAC1BD1F3C}" dt="2021-12-09T16:51:32.141" v="1455" actId="688"/>
          <ac:cxnSpMkLst>
            <pc:docMk/>
            <pc:sldMk cId="137541951" sldId="307"/>
            <ac:cxnSpMk id="14" creationId="{FD495AC2-7A7B-425A-BC84-A538457DC7FC}"/>
          </ac:cxnSpMkLst>
        </pc:cxnChg>
        <pc:cxnChg chg="mod">
          <ac:chgData name="Reiji KOBAYASHI" userId="34112ac1-4c34-4e4b-972a-35b76f02b083" providerId="ADAL" clId="{D7ADDA23-D648-4429-AB39-FEEAC1BD1F3C}" dt="2021-12-09T16:54:49.607" v="1568" actId="1076"/>
          <ac:cxnSpMkLst>
            <pc:docMk/>
            <pc:sldMk cId="137541951" sldId="307"/>
            <ac:cxnSpMk id="34" creationId="{4C6F3868-BA5A-4F57-9601-482BAAFBABA5}"/>
          </ac:cxnSpMkLst>
        </pc:cxnChg>
        <pc:cxnChg chg="mod">
          <ac:chgData name="Reiji KOBAYASHI" userId="34112ac1-4c34-4e4b-972a-35b76f02b083" providerId="ADAL" clId="{D7ADDA23-D648-4429-AB39-FEEAC1BD1F3C}" dt="2021-12-09T16:53:58.844" v="1561" actId="1037"/>
          <ac:cxnSpMkLst>
            <pc:docMk/>
            <pc:sldMk cId="137541951" sldId="307"/>
            <ac:cxnSpMk id="35" creationId="{1A9E3C68-5AA1-4899-8BAF-0F6AB6D9B471}"/>
          </ac:cxnSpMkLst>
        </pc:cxnChg>
        <pc:cxnChg chg="mod">
          <ac:chgData name="Reiji KOBAYASHI" userId="34112ac1-4c34-4e4b-972a-35b76f02b083" providerId="ADAL" clId="{D7ADDA23-D648-4429-AB39-FEEAC1BD1F3C}" dt="2021-12-09T16:52:34.716" v="1514" actId="206"/>
          <ac:cxnSpMkLst>
            <pc:docMk/>
            <pc:sldMk cId="137541951" sldId="307"/>
            <ac:cxnSpMk id="59" creationId="{9C81CA89-09A0-47E4-9547-18625F28E748}"/>
          </ac:cxnSpMkLst>
        </pc:cxnChg>
      </pc:sldChg>
      <pc:sldChg chg="addSp delSp modSp new mod">
        <pc:chgData name="Reiji KOBAYASHI" userId="34112ac1-4c34-4e4b-972a-35b76f02b083" providerId="ADAL" clId="{D7ADDA23-D648-4429-AB39-FEEAC1BD1F3C}" dt="2021-12-09T17:13:25.019" v="2110" actId="20577"/>
        <pc:sldMkLst>
          <pc:docMk/>
          <pc:sldMk cId="1702535447" sldId="308"/>
        </pc:sldMkLst>
        <pc:spChg chg="mod">
          <ac:chgData name="Reiji KOBAYASHI" userId="34112ac1-4c34-4e4b-972a-35b76f02b083" providerId="ADAL" clId="{D7ADDA23-D648-4429-AB39-FEEAC1BD1F3C}" dt="2021-12-09T17:03:48.278" v="1852" actId="20577"/>
          <ac:spMkLst>
            <pc:docMk/>
            <pc:sldMk cId="1702535447" sldId="308"/>
            <ac:spMk id="2" creationId="{C05E2B5F-63A6-4FF3-96EC-69319B37EA92}"/>
          </ac:spMkLst>
        </pc:spChg>
        <pc:spChg chg="add mod">
          <ac:chgData name="Reiji KOBAYASHI" userId="34112ac1-4c34-4e4b-972a-35b76f02b083" providerId="ADAL" clId="{D7ADDA23-D648-4429-AB39-FEEAC1BD1F3C}" dt="2021-12-09T17:10:16.468" v="1993" actId="14100"/>
          <ac:spMkLst>
            <pc:docMk/>
            <pc:sldMk cId="1702535447" sldId="308"/>
            <ac:spMk id="8" creationId="{D6E0D1FC-6363-4395-B162-855BD03FFA5F}"/>
          </ac:spMkLst>
        </pc:spChg>
        <pc:spChg chg="add mod">
          <ac:chgData name="Reiji KOBAYASHI" userId="34112ac1-4c34-4e4b-972a-35b76f02b083" providerId="ADAL" clId="{D7ADDA23-D648-4429-AB39-FEEAC1BD1F3C}" dt="2021-12-09T17:07:26.917" v="1949" actId="14100"/>
          <ac:spMkLst>
            <pc:docMk/>
            <pc:sldMk cId="1702535447" sldId="308"/>
            <ac:spMk id="10" creationId="{4A4777AB-E4F5-4B42-8035-144B791A47FF}"/>
          </ac:spMkLst>
        </pc:spChg>
        <pc:spChg chg="add mod">
          <ac:chgData name="Reiji KOBAYASHI" userId="34112ac1-4c34-4e4b-972a-35b76f02b083" providerId="ADAL" clId="{D7ADDA23-D648-4429-AB39-FEEAC1BD1F3C}" dt="2021-12-09T17:10:31.938" v="1996" actId="1076"/>
          <ac:spMkLst>
            <pc:docMk/>
            <pc:sldMk cId="1702535447" sldId="308"/>
            <ac:spMk id="12" creationId="{715C6668-6998-495F-8E8C-DAB8CB32BC7A}"/>
          </ac:spMkLst>
        </pc:spChg>
        <pc:spChg chg="add mod">
          <ac:chgData name="Reiji KOBAYASHI" userId="34112ac1-4c34-4e4b-972a-35b76f02b083" providerId="ADAL" clId="{D7ADDA23-D648-4429-AB39-FEEAC1BD1F3C}" dt="2021-12-09T17:10:35.412" v="1997" actId="1076"/>
          <ac:spMkLst>
            <pc:docMk/>
            <pc:sldMk cId="1702535447" sldId="308"/>
            <ac:spMk id="14" creationId="{6267571A-9554-4396-9CB1-A8FF54B1021E}"/>
          </ac:spMkLst>
        </pc:spChg>
        <pc:spChg chg="add mod">
          <ac:chgData name="Reiji KOBAYASHI" userId="34112ac1-4c34-4e4b-972a-35b76f02b083" providerId="ADAL" clId="{D7ADDA23-D648-4429-AB39-FEEAC1BD1F3C}" dt="2021-12-09T17:10:39.209" v="1998" actId="1076"/>
          <ac:spMkLst>
            <pc:docMk/>
            <pc:sldMk cId="1702535447" sldId="308"/>
            <ac:spMk id="16" creationId="{E04E7EF5-27FB-4F96-AE44-B1BB18E827FD}"/>
          </ac:spMkLst>
        </pc:spChg>
        <pc:spChg chg="add del mod">
          <ac:chgData name="Reiji KOBAYASHI" userId="34112ac1-4c34-4e4b-972a-35b76f02b083" providerId="ADAL" clId="{D7ADDA23-D648-4429-AB39-FEEAC1BD1F3C}" dt="2021-12-09T17:13:00.514" v="2106" actId="14100"/>
          <ac:spMkLst>
            <pc:docMk/>
            <pc:sldMk cId="1702535447" sldId="308"/>
            <ac:spMk id="18" creationId="{98F666BC-9931-4280-9999-E0396A77E6CC}"/>
          </ac:spMkLst>
        </pc:spChg>
        <pc:spChg chg="add mod">
          <ac:chgData name="Reiji KOBAYASHI" userId="34112ac1-4c34-4e4b-972a-35b76f02b083" providerId="ADAL" clId="{D7ADDA23-D648-4429-AB39-FEEAC1BD1F3C}" dt="2021-12-09T17:12:52.377" v="2105" actId="404"/>
          <ac:spMkLst>
            <pc:docMk/>
            <pc:sldMk cId="1702535447" sldId="308"/>
            <ac:spMk id="22" creationId="{9B797CB3-14C8-4CBD-BB8B-10C071C9E170}"/>
          </ac:spMkLst>
        </pc:spChg>
        <pc:spChg chg="add mod">
          <ac:chgData name="Reiji KOBAYASHI" userId="34112ac1-4c34-4e4b-972a-35b76f02b083" providerId="ADAL" clId="{D7ADDA23-D648-4429-AB39-FEEAC1BD1F3C}" dt="2021-12-09T17:13:25.019" v="2110" actId="20577"/>
          <ac:spMkLst>
            <pc:docMk/>
            <pc:sldMk cId="1702535447" sldId="308"/>
            <ac:spMk id="23" creationId="{D37BA3EB-0F4B-49D5-A9DC-E432378C6565}"/>
          </ac:spMkLst>
        </pc:spChg>
        <pc:picChg chg="add del mod">
          <ac:chgData name="Reiji KOBAYASHI" userId="34112ac1-4c34-4e4b-972a-35b76f02b083" providerId="ADAL" clId="{D7ADDA23-D648-4429-AB39-FEEAC1BD1F3C}" dt="2021-12-09T17:04:33.170" v="1853" actId="478"/>
          <ac:picMkLst>
            <pc:docMk/>
            <pc:sldMk cId="1702535447" sldId="308"/>
            <ac:picMk id="4" creationId="{5CDF0215-6305-4A00-B72D-B94D6C4AE20F}"/>
          </ac:picMkLst>
        </pc:picChg>
        <pc:picChg chg="add mod">
          <ac:chgData name="Reiji KOBAYASHI" userId="34112ac1-4c34-4e4b-972a-35b76f02b083" providerId="ADAL" clId="{D7ADDA23-D648-4429-AB39-FEEAC1BD1F3C}" dt="2021-12-09T17:08:19.716" v="1970" actId="1076"/>
          <ac:picMkLst>
            <pc:docMk/>
            <pc:sldMk cId="1702535447" sldId="308"/>
            <ac:picMk id="6" creationId="{09D96440-AD03-4B9A-AF5C-1FFAC93FD107}"/>
          </ac:picMkLst>
        </pc:picChg>
        <pc:picChg chg="add del">
          <ac:chgData name="Reiji KOBAYASHI" userId="34112ac1-4c34-4e4b-972a-35b76f02b083" providerId="ADAL" clId="{D7ADDA23-D648-4429-AB39-FEEAC1BD1F3C}" dt="2021-12-09T17:09:32.196" v="1988" actId="22"/>
          <ac:picMkLst>
            <pc:docMk/>
            <pc:sldMk cId="1702535447" sldId="308"/>
            <ac:picMk id="20" creationId="{3A3F8AC0-7BEE-4443-BBE1-1206744275B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0" name="日付プレースホルダー 9">
            <a:extLst>
              <a:ext uri="{FF2B5EF4-FFF2-40B4-BE49-F238E27FC236}">
                <a16:creationId xmlns:a16="http://schemas.microsoft.com/office/drawing/2014/main" id="{AEAEA0D3-CAE8-42E3-84D7-3A9C920D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id="{793940A5-61A0-4DE0-8407-435E6277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B71B45A3-E931-465F-9997-FE23D46C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154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87E23C6-2F36-43ED-9B29-F34EEF25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7AA8844-0297-424A-A89E-B4A0CCCC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168960D-1779-4BD9-947B-81305365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636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8BE7754-F461-484B-B1C2-2960C633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EEC551E-FA27-4EC5-B768-9883F13E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1ACAF05-EC66-445F-A55B-06B634B8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038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56" y="1017767"/>
            <a:ext cx="8968574" cy="5338584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4FB5898-AFDE-4566-9E84-C2F22443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4537586-14D5-4EC6-AB99-6857D38F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3D61EB2-B26F-4AA2-B3EB-440ADCEA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6324CD72-D223-4BAF-B354-B654FBB19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9372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C4F9DBD-8508-4D2A-AD40-52D4E51B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47B34F-2D4C-4517-8016-275803942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B9EB2DE-AFE8-47C4-8796-A9F56454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546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156" y="1009816"/>
            <a:ext cx="4458694" cy="5359179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09816"/>
            <a:ext cx="4458694" cy="53591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A88E1EDB-F22D-40BD-AFD5-103C4A7A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4EECFEDC-AF11-4355-8633-E8605BBB9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692C64AF-ACB3-4965-9917-FF5C5A3A4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028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56" y="1005298"/>
            <a:ext cx="444202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62" y="1914604"/>
            <a:ext cx="4426520" cy="444643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8436" y="1005298"/>
            <a:ext cx="44639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436" y="1896255"/>
            <a:ext cx="4463902" cy="44647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BB2DA97D-38B3-4AE5-BBC5-2AF0EC1B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日付プレースホルダー 15">
            <a:extLst>
              <a:ext uri="{FF2B5EF4-FFF2-40B4-BE49-F238E27FC236}">
                <a16:creationId xmlns:a16="http://schemas.microsoft.com/office/drawing/2014/main" id="{63D37EB8-E1A9-4550-9835-B2F5EB4C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17" name="フッター プレースホルダー 16">
            <a:extLst>
              <a:ext uri="{FF2B5EF4-FFF2-40B4-BE49-F238E27FC236}">
                <a16:creationId xmlns:a16="http://schemas.microsoft.com/office/drawing/2014/main" id="{80B078D9-D0C8-4CE0-B188-FD0F2581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8059DB5D-DFA9-4215-B753-B9BEDB5A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35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BE8F5A06-AE25-4308-9741-58C11F78A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C9E6282E-BA4A-4B0F-98F6-6A67D407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FA40AD4F-A0B3-44C7-82D2-3ACFF7CF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177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D4F34C-351D-478E-B3DE-2842B83C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3EE561-3252-4B5E-991B-8AB86288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C9B482D-4B35-442C-9C4E-88EF0BBE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146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2014E069-8300-4C3A-85BE-58DBE3C7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2ACB62CA-914D-4F4E-9E7F-9C35EDC6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B5BB9379-9F21-4752-A4B7-CB8AECC2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329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30FA5494-79DA-449F-A314-9A33B0255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FDFE52F3-0743-4EE1-BA55-68EFE3D62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315F5400-E705-4C60-9E45-7D969CC5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231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56" y="1033670"/>
            <a:ext cx="8968574" cy="5322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156" y="644643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BA31C-13C7-4C9F-8F54-7AB22E8C528C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3557" y="6446437"/>
            <a:ext cx="4853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3232" y="64464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819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E0EEDEA-C2C2-4640-883D-753809801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276" y="3389639"/>
            <a:ext cx="4630723" cy="3103926"/>
          </a:xfrm>
          <a:prstGeom prst="rect">
            <a:avLst/>
          </a:prstGeom>
        </p:spPr>
      </p:pic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06FCF526-1FC7-4351-9B12-40AB36D29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7766"/>
            <a:ext cx="4772526" cy="5767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地震概要（気象庁発表資料より）</a:t>
            </a:r>
          </a:p>
          <a:p>
            <a:r>
              <a:rPr lang="en-US" altLang="ja-JP" dirty="0"/>
              <a:t>2021</a:t>
            </a:r>
            <a:r>
              <a:rPr lang="ja-JP" altLang="en-US" dirty="0"/>
              <a:t>年</a:t>
            </a:r>
            <a:r>
              <a:rPr lang="en-US" altLang="ja-JP" dirty="0"/>
              <a:t>12</a:t>
            </a:r>
            <a:r>
              <a:rPr lang="ja-JP" altLang="en-US" dirty="0"/>
              <a:t>月</a:t>
            </a:r>
            <a:r>
              <a:rPr lang="en-US" altLang="ja-JP" dirty="0"/>
              <a:t>9</a:t>
            </a:r>
            <a:r>
              <a:rPr lang="ja-JP" altLang="en-US" dirty="0"/>
              <a:t>日</a:t>
            </a:r>
            <a:r>
              <a:rPr lang="en-US" altLang="ja-JP" dirty="0"/>
              <a:t>11</a:t>
            </a:r>
            <a:r>
              <a:rPr lang="ja-JP" altLang="en-US" dirty="0"/>
              <a:t>時</a:t>
            </a:r>
            <a:r>
              <a:rPr lang="en-US" altLang="ja-JP" dirty="0"/>
              <a:t>5</a:t>
            </a:r>
            <a:r>
              <a:rPr lang="ja-JP" altLang="en-US" dirty="0"/>
              <a:t>分</a:t>
            </a:r>
          </a:p>
          <a:p>
            <a:r>
              <a:rPr lang="ja-JP" altLang="en-US" dirty="0"/>
              <a:t>マグニチュード</a:t>
            </a:r>
            <a:r>
              <a:rPr lang="en-US" altLang="ja-JP" dirty="0"/>
              <a:t>(M)</a:t>
            </a:r>
            <a:r>
              <a:rPr lang="ja-JP" altLang="en-US" dirty="0"/>
              <a:t>：</a:t>
            </a:r>
            <a:r>
              <a:rPr lang="en-US" altLang="ja-JP" dirty="0"/>
              <a:t>6.1</a:t>
            </a:r>
            <a:r>
              <a:rPr lang="ja-JP" altLang="en-US" dirty="0"/>
              <a:t>（暫定値）</a:t>
            </a:r>
            <a:endParaRPr lang="en-US" altLang="ja-JP" dirty="0"/>
          </a:p>
          <a:p>
            <a:r>
              <a:rPr lang="ja-JP" altLang="en-US" dirty="0"/>
              <a:t>震源の深さ：約</a:t>
            </a:r>
            <a:r>
              <a:rPr lang="en-US" altLang="ja-JP" dirty="0"/>
              <a:t>20 km</a:t>
            </a:r>
          </a:p>
          <a:p>
            <a:r>
              <a:rPr lang="ja-JP" altLang="en-US" dirty="0"/>
              <a:t>最大震度：</a:t>
            </a:r>
            <a:r>
              <a:rPr lang="en-US" altLang="ja-JP" dirty="0"/>
              <a:t>5</a:t>
            </a:r>
            <a:r>
              <a:rPr lang="ja-JP" altLang="en-US" dirty="0"/>
              <a:t>強（</a:t>
            </a:r>
            <a:r>
              <a:rPr lang="zh-TW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鹿児島十島村悪石島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主な被害（報道より）</a:t>
            </a:r>
          </a:p>
          <a:p>
            <a:r>
              <a:rPr lang="ja-JP" altLang="en-US" dirty="0"/>
              <a:t>土砂崩れ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510C2A5-2D92-4935-86F7-261740E39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2021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12</a:t>
            </a:r>
            <a:r>
              <a:rPr kumimoji="1" lang="ja-JP" altLang="en-US" dirty="0"/>
              <a:t>月</a:t>
            </a:r>
            <a:r>
              <a:rPr lang="en-US" altLang="ja-JP" dirty="0"/>
              <a:t>9</a:t>
            </a:r>
            <a:r>
              <a:rPr kumimoji="1" lang="ja-JP" altLang="en-US" dirty="0"/>
              <a:t>日</a:t>
            </a:r>
            <a:r>
              <a:rPr lang="ja-JP" altLang="en-US" dirty="0"/>
              <a:t>トカラ列島近海の地震</a:t>
            </a:r>
            <a:endParaRPr kumimoji="1"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ED92C14-DBB9-4B05-828F-A257864F3363}"/>
              </a:ext>
            </a:extLst>
          </p:cNvPr>
          <p:cNvSpPr/>
          <p:nvPr/>
        </p:nvSpPr>
        <p:spPr>
          <a:xfrm>
            <a:off x="5327009" y="1580718"/>
            <a:ext cx="3816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ＭＳＰゴシック"/>
              </a:rPr>
              <a:t>「令和</a:t>
            </a:r>
            <a:r>
              <a:rPr lang="en-US" altLang="ja-JP" sz="1600" dirty="0">
                <a:latin typeface="ＭＳＰゴシック"/>
              </a:rPr>
              <a:t>3</a:t>
            </a:r>
            <a:r>
              <a:rPr lang="ja-JP" altLang="en-US" sz="1600" dirty="0">
                <a:latin typeface="ＭＳＰゴシック"/>
              </a:rPr>
              <a:t>年 </a:t>
            </a:r>
            <a:r>
              <a:rPr lang="en-US" altLang="ja-JP" sz="1600" dirty="0">
                <a:latin typeface="ＭＳＰゴシック"/>
              </a:rPr>
              <a:t>12 </a:t>
            </a:r>
            <a:r>
              <a:rPr lang="ja-JP" altLang="en-US" sz="1600" dirty="0">
                <a:latin typeface="ＭＳＰゴシック"/>
              </a:rPr>
              <a:t>月</a:t>
            </a:r>
            <a:r>
              <a:rPr lang="en-US" altLang="ja-JP" sz="1600" dirty="0">
                <a:latin typeface="ＭＳＰゴシック"/>
              </a:rPr>
              <a:t>4</a:t>
            </a:r>
            <a:r>
              <a:rPr lang="ja-JP" altLang="en-US" sz="1600" dirty="0">
                <a:latin typeface="ＭＳＰゴシック"/>
              </a:rPr>
              <a:t>日 </a:t>
            </a:r>
            <a:r>
              <a:rPr lang="en-US" altLang="ja-JP" sz="1600" dirty="0">
                <a:latin typeface="ＭＳＰゴシック"/>
              </a:rPr>
              <a:t>12 </a:t>
            </a:r>
            <a:r>
              <a:rPr lang="ja-JP" altLang="en-US" sz="1600" dirty="0">
                <a:latin typeface="ＭＳＰゴシック"/>
              </a:rPr>
              <a:t>時頃からのトカラ列島近海（小宝島付近）の地震活動について（第</a:t>
            </a:r>
            <a:r>
              <a:rPr lang="en-US" altLang="ja-JP" sz="1600" dirty="0">
                <a:latin typeface="ＭＳＰゴシック"/>
              </a:rPr>
              <a:t>7</a:t>
            </a:r>
            <a:r>
              <a:rPr lang="ja-JP" altLang="en-US" sz="1600" dirty="0">
                <a:latin typeface="ＭＳＰゴシック"/>
              </a:rPr>
              <a:t>号）」（福岡管区気象台・鹿児島地方気象台</a:t>
            </a:r>
            <a:r>
              <a:rPr lang="en-US" altLang="ja-JP" sz="1600" dirty="0">
                <a:latin typeface="ＭＳＰゴシック"/>
              </a:rPr>
              <a:t>, 2021</a:t>
            </a:r>
            <a:r>
              <a:rPr lang="ja-JP" altLang="en-US" sz="1600" dirty="0">
                <a:latin typeface="ＭＳＰゴシック"/>
              </a:rPr>
              <a:t>）に加筆</a:t>
            </a:r>
            <a:endParaRPr lang="ja-JP" altLang="en-US" sz="1600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BAD6DA9-AB06-4A1E-BA9D-EAF0AE070006}"/>
              </a:ext>
            </a:extLst>
          </p:cNvPr>
          <p:cNvSpPr/>
          <p:nvPr/>
        </p:nvSpPr>
        <p:spPr>
          <a:xfrm>
            <a:off x="6079244" y="4423667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/>
              <a:t>震央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5A5AA45A-542F-4611-B634-FA5B291CD8DD}"/>
              </a:ext>
            </a:extLst>
          </p:cNvPr>
          <p:cNvCxnSpPr>
            <a:cxnSpLocks/>
          </p:cNvCxnSpPr>
          <p:nvPr/>
        </p:nvCxnSpPr>
        <p:spPr>
          <a:xfrm flipH="1" flipV="1">
            <a:off x="6249799" y="3305263"/>
            <a:ext cx="697627" cy="127512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5CA59C-3EDD-4A6E-939A-334020AEB2E2}"/>
              </a:ext>
            </a:extLst>
          </p:cNvPr>
          <p:cNvSpPr txBox="1"/>
          <p:nvPr/>
        </p:nvSpPr>
        <p:spPr>
          <a:xfrm>
            <a:off x="5041784" y="301192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鹿児島十島村悪石島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2400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5E2B5F-63A6-4FF3-96EC-69319B37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地震発生時系列の</a:t>
            </a:r>
            <a:r>
              <a:rPr kumimoji="1" lang="en-US" altLang="ja-JP" dirty="0"/>
              <a:t>3</a:t>
            </a:r>
            <a:r>
              <a:rPr kumimoji="1" lang="ja-JP" altLang="en-US" dirty="0"/>
              <a:t>つのパターン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9D96440-AD03-4B9A-AF5C-1FFAC93FD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973" y="1314173"/>
            <a:ext cx="8352053" cy="554814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6E0D1FC-6363-4395-B162-855BD03FFA5F}"/>
              </a:ext>
            </a:extLst>
          </p:cNvPr>
          <p:cNvSpPr txBox="1"/>
          <p:nvPr/>
        </p:nvSpPr>
        <p:spPr>
          <a:xfrm>
            <a:off x="6350000" y="1637338"/>
            <a:ext cx="260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zh-CN" altLang="en-US" sz="2000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宇津 </a:t>
            </a:r>
            <a:r>
              <a:rPr lang="en-US" altLang="zh-CN" sz="2000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(2001) </a:t>
            </a:r>
          </a:p>
          <a:p>
            <a:pPr marR="0" algn="l"/>
            <a:r>
              <a:rPr lang="en-US" altLang="ja-JP" sz="2000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『</a:t>
            </a:r>
            <a:r>
              <a:rPr lang="zh-CN" altLang="en-US" sz="2000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地震学第</a:t>
            </a:r>
            <a:r>
              <a:rPr lang="en-US" altLang="zh-CN" sz="2000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3</a:t>
            </a:r>
            <a:r>
              <a:rPr lang="zh-CN" altLang="en-US" sz="2000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版</a:t>
            </a:r>
            <a:r>
              <a:rPr lang="en-US" altLang="ja-JP" sz="2000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』</a:t>
            </a:r>
            <a:endParaRPr lang="zh-CN" altLang="en-US" sz="500" b="0" i="0" u="none" strike="noStrike" dirty="0">
              <a:solidFill>
                <a:prstClr val="black"/>
              </a:solidFill>
              <a:latin typeface="IPA Pゴシック" panose="020B0500000000000000" pitchFamily="50" charset="-128"/>
              <a:ea typeface="IPA Pゴシック" panose="020B05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A4777AB-E4F5-4B42-8035-144B791A47FF}"/>
              </a:ext>
            </a:extLst>
          </p:cNvPr>
          <p:cNvSpPr txBox="1"/>
          <p:nvPr/>
        </p:nvSpPr>
        <p:spPr>
          <a:xfrm>
            <a:off x="154940" y="799753"/>
            <a:ext cx="87960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ja-JP" altLang="en-US" sz="2000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明確な定義はない。どの</a:t>
            </a:r>
            <a:r>
              <a:rPr lang="ja-JP" altLang="en-US" sz="2000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パターン</a:t>
            </a:r>
            <a:r>
              <a:rPr lang="ja-JP" altLang="en-US" sz="2000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になるか、どのくらい活動が続くのか</a:t>
            </a:r>
            <a:r>
              <a:rPr lang="ja-JP" altLang="en-US" sz="2000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は、終わってみないと</a:t>
            </a:r>
            <a:r>
              <a:rPr lang="ja-JP" altLang="en-US" sz="2000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分からない。</a:t>
            </a:r>
            <a:endParaRPr lang="ja-JP" altLang="en-US" sz="500" b="0" i="0" u="none" strike="noStrike" dirty="0">
              <a:solidFill>
                <a:prstClr val="black"/>
              </a:solidFill>
              <a:latin typeface="IPA Pゴシック" panose="020B0500000000000000" pitchFamily="50" charset="-128"/>
              <a:ea typeface="IPA Pゴシック" panose="020B05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15C6668-6998-495F-8E8C-DAB8CB32BC7A}"/>
              </a:ext>
            </a:extLst>
          </p:cNvPr>
          <p:cNvSpPr txBox="1"/>
          <p:nvPr/>
        </p:nvSpPr>
        <p:spPr>
          <a:xfrm>
            <a:off x="640079" y="2112179"/>
            <a:ext cx="20729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ja-JP" altLang="en-US" sz="2400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本震－余震型</a:t>
            </a:r>
            <a:endParaRPr lang="ja-JP" altLang="en-US" sz="600" b="0" i="0" u="none" strike="noStrike" dirty="0">
              <a:solidFill>
                <a:prstClr val="black"/>
              </a:solidFill>
              <a:latin typeface="IPA Pゴシック" panose="020B0500000000000000" pitchFamily="50" charset="-128"/>
              <a:ea typeface="IPA Pゴシック" panose="020B05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267571A-9554-4396-9CB1-A8FF54B1021E}"/>
              </a:ext>
            </a:extLst>
          </p:cNvPr>
          <p:cNvSpPr txBox="1"/>
          <p:nvPr/>
        </p:nvSpPr>
        <p:spPr>
          <a:xfrm>
            <a:off x="0" y="3626582"/>
            <a:ext cx="2967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ja-JP" altLang="en-US" sz="2400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前震ー本震－余震型</a:t>
            </a:r>
            <a:endParaRPr lang="ja-JP" altLang="en-US" sz="600" b="0" i="0" u="none" strike="noStrike" dirty="0">
              <a:solidFill>
                <a:prstClr val="black"/>
              </a:solidFill>
              <a:latin typeface="IPA Pゴシック" panose="020B0500000000000000" pitchFamily="50" charset="-128"/>
              <a:ea typeface="IPA Pゴシック" panose="020B05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04E7EF5-27FB-4F96-AE44-B1BB18E827FD}"/>
              </a:ext>
            </a:extLst>
          </p:cNvPr>
          <p:cNvSpPr txBox="1"/>
          <p:nvPr/>
        </p:nvSpPr>
        <p:spPr>
          <a:xfrm>
            <a:off x="889593" y="5244452"/>
            <a:ext cx="18832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ja-JP" altLang="en-US" sz="2400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群発地震型</a:t>
            </a:r>
            <a:endParaRPr lang="ja-JP" altLang="en-US" sz="600" b="0" i="0" u="none" strike="noStrike" dirty="0">
              <a:solidFill>
                <a:prstClr val="black"/>
              </a:solidFill>
              <a:latin typeface="IPA Pゴシック" panose="020B0500000000000000" pitchFamily="50" charset="-128"/>
              <a:ea typeface="IPA Pゴシック" panose="020B05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8F666BC-9931-4280-9999-E0396A77E6CC}"/>
              </a:ext>
            </a:extLst>
          </p:cNvPr>
          <p:cNvSpPr txBox="1"/>
          <p:nvPr/>
        </p:nvSpPr>
        <p:spPr>
          <a:xfrm rot="16200000">
            <a:off x="2217725" y="1705519"/>
            <a:ext cx="1429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ja-JP" altLang="en-US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単位時間当たりの回数</a:t>
            </a:r>
            <a:endParaRPr lang="ja-JP" altLang="en-US" sz="400" b="0" i="0" u="none" strike="noStrike" dirty="0">
              <a:solidFill>
                <a:prstClr val="black"/>
              </a:solidFill>
              <a:latin typeface="IPA Pゴシック" panose="020B0500000000000000" pitchFamily="50" charset="-128"/>
              <a:ea typeface="IPA Pゴシック" panose="020B05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B797CB3-14C8-4CBD-BB8B-10C071C9E170}"/>
              </a:ext>
            </a:extLst>
          </p:cNvPr>
          <p:cNvSpPr txBox="1"/>
          <p:nvPr/>
        </p:nvSpPr>
        <p:spPr>
          <a:xfrm>
            <a:off x="3535680" y="2756654"/>
            <a:ext cx="701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ja-JP" altLang="en-US" b="0" i="0" u="none" strike="noStrike" dirty="0">
                <a:solidFill>
                  <a:prstClr val="black"/>
                </a:solidFill>
                <a:latin typeface="IPA Pゴシック" panose="020B0500000000000000" pitchFamily="50" charset="-128"/>
                <a:ea typeface="IPA Pゴシック" panose="020B0500000000000000" pitchFamily="50" charset="-128"/>
              </a:rPr>
              <a:t>時間</a:t>
            </a:r>
            <a:endParaRPr lang="ja-JP" altLang="en-US" sz="400" b="0" i="0" u="none" strike="noStrike" dirty="0">
              <a:solidFill>
                <a:prstClr val="black"/>
              </a:solidFill>
              <a:latin typeface="IPA Pゴシック" panose="020B0500000000000000" pitchFamily="50" charset="-128"/>
              <a:ea typeface="IPA Pゴシック" panose="020B05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37BA3EB-0F4B-49D5-A9DC-E432378C6565}"/>
              </a:ext>
            </a:extLst>
          </p:cNvPr>
          <p:cNvSpPr txBox="1"/>
          <p:nvPr/>
        </p:nvSpPr>
        <p:spPr>
          <a:xfrm>
            <a:off x="3410343" y="155334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矢印は本震の</a:t>
            </a:r>
            <a:endParaRPr kumimoji="1" lang="en-US" altLang="ja-JP" dirty="0"/>
          </a:p>
          <a:p>
            <a:r>
              <a:rPr kumimoji="1" lang="ja-JP" altLang="en-US" dirty="0"/>
              <a:t>発生時刻</a:t>
            </a:r>
          </a:p>
        </p:txBody>
      </p:sp>
    </p:spTree>
    <p:extLst>
      <p:ext uri="{BB962C8B-B14F-4D97-AF65-F5344CB8AC3E}">
        <p14:creationId xmlns:p14="http://schemas.microsoft.com/office/powerpoint/2010/main" val="170253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作成者・連絡先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1600" dirty="0"/>
              <a:t>小林励司</a:t>
            </a:r>
            <a:endParaRPr kumimoji="1" lang="en-US" altLang="ja-JP" sz="1600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600" dirty="0"/>
              <a:t>鹿児島大学大学院理工学研究科</a:t>
            </a:r>
            <a:endParaRPr lang="en-US" altLang="ja-JP" sz="1600" dirty="0"/>
          </a:p>
          <a:p>
            <a:pPr marL="0" indent="0">
              <a:lnSpc>
                <a:spcPct val="100000"/>
              </a:lnSpc>
              <a:buNone/>
            </a:pPr>
            <a:r>
              <a:rPr kumimoji="1" lang="en-US" altLang="ja-JP" sz="1600" dirty="0"/>
              <a:t>E-mail: </a:t>
            </a:r>
            <a:r>
              <a:rPr kumimoji="1" lang="en-US" altLang="ja-JP" sz="1600" dirty="0" err="1"/>
              <a:t>reiji</a:t>
            </a:r>
            <a:r>
              <a:rPr kumimoji="1" lang="en-US" altLang="ja-JP" sz="1600" dirty="0"/>
              <a:t> </a:t>
            </a:r>
            <a:r>
              <a:rPr kumimoji="1" lang="ja-JP" altLang="en-US" sz="1600" dirty="0"/>
              <a:t>あっと</a:t>
            </a:r>
            <a:r>
              <a:rPr kumimoji="1" lang="en-US" altLang="ja-JP" sz="1600" dirty="0"/>
              <a:t> sci.kagoshima-u.ac.jp</a:t>
            </a:r>
          </a:p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1600" dirty="0"/>
              <a:t>（あっと</a:t>
            </a:r>
            <a:r>
              <a:rPr kumimoji="1" lang="ja-JP" altLang="en-US" sz="1600" dirty="0" err="1"/>
              <a:t>を</a:t>
            </a:r>
            <a:r>
              <a:rPr lang="en-US" altLang="ja-JP" sz="1600" dirty="0"/>
              <a:t>@</a:t>
            </a:r>
            <a:r>
              <a:rPr lang="ja-JP" altLang="en-US" sz="1600" dirty="0"/>
              <a:t>に</a:t>
            </a:r>
            <a:r>
              <a:rPr lang="ja-JP" altLang="en-US" sz="1600"/>
              <a:t>してください）</a:t>
            </a:r>
            <a:endParaRPr kumimoji="1" lang="en-US" altLang="ja-JP" sz="16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ja-JP" altLang="en-US" dirty="0"/>
              <a:t>謝辞</a:t>
            </a: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1400" dirty="0"/>
              <a:t>もともとのアイデアは</a:t>
            </a:r>
            <a:r>
              <a:rPr lang="en-US" altLang="ja-JP" sz="1400" dirty="0"/>
              <a:t>Incorporated Research Institutes for Seismology</a:t>
            </a:r>
            <a:r>
              <a:rPr lang="ja-JP" altLang="en-US" sz="1400" dirty="0"/>
              <a:t> </a:t>
            </a:r>
            <a:r>
              <a:rPr lang="en-US" altLang="ja-JP" sz="1400" dirty="0"/>
              <a:t>(IRIS)</a:t>
            </a:r>
            <a:r>
              <a:rPr lang="ja-JP" altLang="en-US" sz="1400" dirty="0"/>
              <a:t>の</a:t>
            </a:r>
            <a:r>
              <a:rPr lang="en-US" altLang="ja-JP" sz="1400" dirty="0"/>
              <a:t>Recent Earthquake Teachable Moments</a:t>
            </a:r>
            <a:r>
              <a:rPr lang="ja-JP" altLang="en-US" sz="1400" dirty="0"/>
              <a:t>です。</a:t>
            </a:r>
            <a:endParaRPr kumimoji="1" lang="en-US" altLang="ja-JP" sz="1400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1400" dirty="0"/>
              <a:t>本スライド作成にあたり、気象庁の報道発表資料とウェブページ、防災科学技術研究所の</a:t>
            </a:r>
            <a:r>
              <a:rPr kumimoji="1" lang="en-US" altLang="ja-JP" sz="1400" dirty="0"/>
              <a:t>J-RISQ</a:t>
            </a:r>
            <a:r>
              <a:rPr kumimoji="1" lang="ja-JP" altLang="en-US" sz="1400" dirty="0"/>
              <a:t>と</a:t>
            </a:r>
            <a:r>
              <a:rPr lang="en-US" altLang="ja-JP" sz="1400" dirty="0"/>
              <a:t>Hi-net</a:t>
            </a:r>
            <a:r>
              <a:rPr kumimoji="1" lang="ja-JP" altLang="en-US" sz="1400" dirty="0"/>
              <a:t>、地震調査研究推進本部の図表を引用いたしました。プレート境界と地震の図では、気象庁の震源データ、気象研究所弘瀬冬樹さんのスラブ形状データ、産業技術総合研究所の活断層位置データを利用いたしました。地震波形の図では防災科学技術研究所 </a:t>
            </a:r>
            <a:r>
              <a:rPr kumimoji="1" lang="en-US" altLang="ja-JP" sz="1400" dirty="0"/>
              <a:t>K-NET</a:t>
            </a:r>
            <a:r>
              <a:rPr kumimoji="1" lang="ja-JP" altLang="en-US" sz="1400" dirty="0"/>
              <a:t>のを利用いたしました。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最近の地震に関するスライド教材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156" y="3522962"/>
            <a:ext cx="4426520" cy="232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b="1" dirty="0"/>
              <a:t>利用上の注意</a:t>
            </a:r>
            <a:r>
              <a:rPr kumimoji="1" lang="ja-JP" altLang="en-US" sz="1400" dirty="0"/>
              <a:t>：授業・講義の進展の度合いによって、スライドを取捨選択してください。必要に応じてスライドを加えてください。／他機関の著作物はその機関に著作権があります。その他の部分の著作権は放棄しません。配布は自由です。自分で加工したものを配布するときは加工を明記してください。／間違い等による損害は補償いたしません。</a:t>
            </a:r>
            <a:endParaRPr kumimoji="1"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84537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9E17F9-EC1E-40B0-8C66-49516FE9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背景：南西諸島</a:t>
            </a:r>
            <a:r>
              <a:rPr kumimoji="1" lang="ja-JP" altLang="en-US" sz="3600" dirty="0"/>
              <a:t>周辺のプレート境界と地震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AEC92C-C230-42FA-AA04-A6EEDE530CB8}"/>
              </a:ext>
            </a:extLst>
          </p:cNvPr>
          <p:cNvSpPr txBox="1"/>
          <p:nvPr/>
        </p:nvSpPr>
        <p:spPr>
          <a:xfrm>
            <a:off x="10230" y="938253"/>
            <a:ext cx="2596612" cy="4119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/>
              <a:t>南西諸島の下には南東からフィリピン海プレートが沈み込んでいる。そのプレート境界では地震活動が活発である。また、南西諸島の北西側には沖縄トラフがあり、現在、北西－南東方向に拡大していると考えられている。その拡大によると思われる浅い地震も多い。</a:t>
            </a:r>
            <a:endParaRPr kumimoji="1" lang="en-US" altLang="ja-JP" sz="1600" dirty="0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0CA85644-A14B-4D15-8999-31297DE7C82C}"/>
              </a:ext>
            </a:extLst>
          </p:cNvPr>
          <p:cNvSpPr/>
          <p:nvPr/>
        </p:nvSpPr>
        <p:spPr>
          <a:xfrm>
            <a:off x="5407479" y="3683278"/>
            <a:ext cx="238873" cy="24292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318DD3A-7F78-4D01-8939-C1DAF9B85C53}"/>
              </a:ext>
            </a:extLst>
          </p:cNvPr>
          <p:cNvSpPr txBox="1"/>
          <p:nvPr/>
        </p:nvSpPr>
        <p:spPr>
          <a:xfrm>
            <a:off x="3650209" y="4126725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今回の地震</a:t>
            </a: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500E7990-F4E8-41E4-B9D3-6D607F94B193}"/>
              </a:ext>
            </a:extLst>
          </p:cNvPr>
          <p:cNvCxnSpPr>
            <a:cxnSpLocks/>
            <a:stCxn id="17" idx="3"/>
            <a:endCxn id="21" idx="3"/>
          </p:cNvCxnSpPr>
          <p:nvPr/>
        </p:nvCxnSpPr>
        <p:spPr>
          <a:xfrm flipH="1">
            <a:off x="4989037" y="3890625"/>
            <a:ext cx="453424" cy="420766"/>
          </a:xfrm>
          <a:prstGeom prst="straightConnector1">
            <a:avLst/>
          </a:prstGeom>
          <a:ln w="25400">
            <a:solidFill>
              <a:schemeClr val="bg1"/>
            </a:solidFill>
            <a:headEnd w="lg" len="lg"/>
            <a:tailEnd type="triangle" w="lg" len="lg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 descr="グラフ, 散布図&#10;&#10;自動的に生成された説明">
            <a:extLst>
              <a:ext uri="{FF2B5EF4-FFF2-40B4-BE49-F238E27FC236}">
                <a16:creationId xmlns:a16="http://schemas.microsoft.com/office/drawing/2014/main" id="{CDC43289-47A6-4BBB-A4FC-A8290A37B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52" y="842865"/>
            <a:ext cx="5725938" cy="5923748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DA116C1-3E5C-4BA0-80A8-7D36D4E79C98}"/>
              </a:ext>
            </a:extLst>
          </p:cNvPr>
          <p:cNvGrpSpPr/>
          <p:nvPr/>
        </p:nvGrpSpPr>
        <p:grpSpPr>
          <a:xfrm>
            <a:off x="5711015" y="1972815"/>
            <a:ext cx="367523" cy="367523"/>
            <a:chOff x="-755166" y="2560319"/>
            <a:chExt cx="310101" cy="310101"/>
          </a:xfrm>
          <a:effectLst>
            <a:outerShdw blurRad="50800" dist="38100" dir="2700000" algn="tl" rotWithShape="0">
              <a:schemeClr val="bg1">
                <a:alpha val="67000"/>
              </a:schemeClr>
            </a:outerShdw>
          </a:effectLst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6DA5CA01-CFE2-4B2C-B009-AAF29B7FB838}"/>
                </a:ext>
              </a:extLst>
            </p:cNvPr>
            <p:cNvCxnSpPr>
              <a:cxnSpLocks/>
            </p:cNvCxnSpPr>
            <p:nvPr/>
          </p:nvCxnSpPr>
          <p:spPr>
            <a:xfrm rot="180000">
              <a:off x="-755166" y="2576227"/>
              <a:ext cx="310101" cy="27034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898FA0FA-0DBA-4FA7-AC95-2EB08740375C}"/>
                </a:ext>
              </a:extLst>
            </p:cNvPr>
            <p:cNvCxnSpPr>
              <a:cxnSpLocks/>
            </p:cNvCxnSpPr>
            <p:nvPr/>
          </p:nvCxnSpPr>
          <p:spPr>
            <a:xfrm rot="5580000">
              <a:off x="-755375" y="2580198"/>
              <a:ext cx="310101" cy="27034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48B6564D-2AF6-4D35-9D0A-A8AFD590403A}"/>
              </a:ext>
            </a:extLst>
          </p:cNvPr>
          <p:cNvCxnSpPr>
            <a:cxnSpLocks/>
          </p:cNvCxnSpPr>
          <p:nvPr/>
        </p:nvCxnSpPr>
        <p:spPr>
          <a:xfrm flipH="1" flipV="1">
            <a:off x="5215750" y="1926254"/>
            <a:ext cx="674510" cy="23400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schemeClr val="bg1">
                <a:alpha val="66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7B4FCA0-0EF1-4864-A688-B1636F4AC189}"/>
              </a:ext>
            </a:extLst>
          </p:cNvPr>
          <p:cNvSpPr/>
          <p:nvPr/>
        </p:nvSpPr>
        <p:spPr>
          <a:xfrm>
            <a:off x="3840440" y="1692247"/>
            <a:ext cx="1375309" cy="4680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solidFill>
                  <a:srgbClr val="C00000"/>
                </a:solidFill>
              </a:rPr>
              <a:t>今回の地震</a:t>
            </a:r>
          </a:p>
        </p:txBody>
      </p:sp>
    </p:spTree>
    <p:extLst>
      <p:ext uri="{BB962C8B-B14F-4D97-AF65-F5344CB8AC3E}">
        <p14:creationId xmlns:p14="http://schemas.microsoft.com/office/powerpoint/2010/main" val="74919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332BD608-EBA0-4EA7-9B80-55A91A392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786"/>
            <a:ext cx="9144000" cy="651926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11F6D51-D86E-45FE-AC95-B960BC44D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200" dirty="0"/>
              <a:t>日本周辺のプレートと地震の関係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47E35C91-1A9F-4E68-857A-45C8BD9622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0488" y="4636168"/>
            <a:ext cx="5444455" cy="2125359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2000" dirty="0"/>
              <a:t>今回の地震は、陸側のプレート内で発生している。南西諸島には火山が多く、熱水活動も多いが、今回の地震に関連しているかどうかは判断が難しい。今後の調査研究による。</a:t>
            </a:r>
            <a:endParaRPr lang="en-US" altLang="ja-JP" sz="2000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D54230E6-3F4F-4A1F-9BCD-5AF84A7B6488}"/>
              </a:ext>
            </a:extLst>
          </p:cNvPr>
          <p:cNvSpPr/>
          <p:nvPr/>
        </p:nvSpPr>
        <p:spPr>
          <a:xfrm>
            <a:off x="1186510" y="1788244"/>
            <a:ext cx="1054180" cy="93825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CD636AF-8164-43F4-B047-8BABCC0D7964}"/>
              </a:ext>
            </a:extLst>
          </p:cNvPr>
          <p:cNvCxnSpPr>
            <a:cxnSpLocks/>
            <a:stCxn id="9" idx="5"/>
          </p:cNvCxnSpPr>
          <p:nvPr/>
        </p:nvCxnSpPr>
        <p:spPr>
          <a:xfrm>
            <a:off x="2086309" y="2589093"/>
            <a:ext cx="2141742" cy="20470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星: 5 pt 9">
            <a:extLst>
              <a:ext uri="{FF2B5EF4-FFF2-40B4-BE49-F238E27FC236}">
                <a16:creationId xmlns:a16="http://schemas.microsoft.com/office/drawing/2014/main" id="{4EFACDFF-B440-4855-B039-1A085353C08C}"/>
              </a:ext>
            </a:extLst>
          </p:cNvPr>
          <p:cNvSpPr/>
          <p:nvPr/>
        </p:nvSpPr>
        <p:spPr>
          <a:xfrm>
            <a:off x="1489751" y="2056940"/>
            <a:ext cx="425035" cy="390744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94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マップ&#10;&#10;自動的に生成された説明">
            <a:extLst>
              <a:ext uri="{FF2B5EF4-FFF2-40B4-BE49-F238E27FC236}">
                <a16:creationId xmlns:a16="http://schemas.microsoft.com/office/drawing/2014/main" id="{42994EF6-9258-48B9-B302-4DF0A6DE0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61" y="1298212"/>
            <a:ext cx="6178839" cy="555978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6D84E4D-0C9E-4209-A816-F70D21F6E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200" dirty="0"/>
              <a:t>背景：過去の被害地震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7073445-3200-4FF3-863F-5B4E2ACE9703}"/>
              </a:ext>
            </a:extLst>
          </p:cNvPr>
          <p:cNvGrpSpPr/>
          <p:nvPr/>
        </p:nvGrpSpPr>
        <p:grpSpPr>
          <a:xfrm>
            <a:off x="3690158" y="3273696"/>
            <a:ext cx="367523" cy="367523"/>
            <a:chOff x="-755166" y="2560319"/>
            <a:chExt cx="310101" cy="310101"/>
          </a:xfrm>
        </p:grpSpPr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48EA1D4A-E2E2-463E-878A-E811DE82DEF4}"/>
                </a:ext>
              </a:extLst>
            </p:cNvPr>
            <p:cNvCxnSpPr>
              <a:cxnSpLocks/>
            </p:cNvCxnSpPr>
            <p:nvPr/>
          </p:nvCxnSpPr>
          <p:spPr>
            <a:xfrm rot="180000">
              <a:off x="-755166" y="2576227"/>
              <a:ext cx="310101" cy="27034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F2B6CFCD-FF27-4248-82C4-FEB31A053421}"/>
                </a:ext>
              </a:extLst>
            </p:cNvPr>
            <p:cNvCxnSpPr>
              <a:cxnSpLocks/>
            </p:cNvCxnSpPr>
            <p:nvPr/>
          </p:nvCxnSpPr>
          <p:spPr>
            <a:xfrm rot="5580000">
              <a:off x="-755375" y="2580198"/>
              <a:ext cx="310101" cy="27034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86F620D-EDC9-412E-A3BF-C500BA23C274}"/>
              </a:ext>
            </a:extLst>
          </p:cNvPr>
          <p:cNvSpPr/>
          <p:nvPr/>
        </p:nvSpPr>
        <p:spPr>
          <a:xfrm>
            <a:off x="434517" y="672713"/>
            <a:ext cx="7109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「鹿児島県の地震活動の特徴」（地震調査研究推進本部）に加筆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4EB0337-4E82-4D6E-94D6-5F9D3A75C2A1}"/>
              </a:ext>
            </a:extLst>
          </p:cNvPr>
          <p:cNvSpPr/>
          <p:nvPr/>
        </p:nvSpPr>
        <p:spPr>
          <a:xfrm>
            <a:off x="606287" y="952349"/>
            <a:ext cx="7931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https://www.jishin.go.jp/regional_seismicity/rs_kyushu-okinawa/p46_kagoshima/</a:t>
            </a:r>
            <a:endParaRPr lang="ja-JP" altLang="en-US" dirty="0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4E8BD46-1526-4AE9-A954-40398994372E}"/>
              </a:ext>
            </a:extLst>
          </p:cNvPr>
          <p:cNvCxnSpPr>
            <a:cxnSpLocks/>
          </p:cNvCxnSpPr>
          <p:nvPr/>
        </p:nvCxnSpPr>
        <p:spPr>
          <a:xfrm flipH="1">
            <a:off x="1669409" y="3507039"/>
            <a:ext cx="2204511" cy="118240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6A58F0F3-059A-45CA-B65B-E7486526FBD7}"/>
              </a:ext>
            </a:extLst>
          </p:cNvPr>
          <p:cNvCxnSpPr>
            <a:cxnSpLocks/>
          </p:cNvCxnSpPr>
          <p:nvPr/>
        </p:nvCxnSpPr>
        <p:spPr>
          <a:xfrm flipH="1" flipV="1">
            <a:off x="1970751" y="2394531"/>
            <a:ext cx="1903171" cy="108940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9EF334A-9404-4D6B-91AC-28C41409C09C}"/>
              </a:ext>
            </a:extLst>
          </p:cNvPr>
          <p:cNvSpPr/>
          <p:nvPr/>
        </p:nvSpPr>
        <p:spPr>
          <a:xfrm>
            <a:off x="673739" y="1913233"/>
            <a:ext cx="1375309" cy="46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solidFill>
                  <a:srgbClr val="C00000"/>
                </a:solidFill>
              </a:rPr>
              <a:t>今回の地震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BE25E3F-B85D-4558-9AFC-3C9E93E25782}"/>
              </a:ext>
            </a:extLst>
          </p:cNvPr>
          <p:cNvSpPr/>
          <p:nvPr/>
        </p:nvSpPr>
        <p:spPr>
          <a:xfrm>
            <a:off x="263064" y="5951280"/>
            <a:ext cx="2578916" cy="46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群発地震（最大</a:t>
            </a:r>
            <a:r>
              <a:rPr kumimoji="1" lang="en-US" altLang="ja-JP" dirty="0"/>
              <a:t>M3.5</a:t>
            </a:r>
            <a:r>
              <a:rPr kumimoji="1" lang="ja-JP" altLang="en-US" dirty="0"/>
              <a:t>）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06DEE373-9B6C-49DE-ADB2-32B289B076EC}"/>
              </a:ext>
            </a:extLst>
          </p:cNvPr>
          <p:cNvSpPr/>
          <p:nvPr/>
        </p:nvSpPr>
        <p:spPr>
          <a:xfrm>
            <a:off x="3147282" y="5799855"/>
            <a:ext cx="1469976" cy="46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/>
              <a:t>2005</a:t>
            </a:r>
            <a:r>
              <a:rPr kumimoji="1" lang="ja-JP" altLang="en-US" dirty="0"/>
              <a:t>年</a:t>
            </a:r>
            <a:r>
              <a:rPr kumimoji="1" lang="en-US" altLang="ja-JP" dirty="0"/>
              <a:t>M7.2</a:t>
            </a:r>
            <a:endParaRPr kumimoji="1" lang="ja-JP" altLang="en-US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4E28FE3D-B02A-49CF-9491-2403224B8C63}"/>
              </a:ext>
            </a:extLst>
          </p:cNvPr>
          <p:cNvSpPr/>
          <p:nvPr/>
        </p:nvSpPr>
        <p:spPr>
          <a:xfrm>
            <a:off x="380045" y="4612234"/>
            <a:ext cx="2344955" cy="46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/>
              <a:t>2000</a:t>
            </a:r>
            <a:r>
              <a:rPr kumimoji="1" lang="ja-JP" altLang="en-US" dirty="0"/>
              <a:t>年 </a:t>
            </a:r>
            <a:r>
              <a:rPr kumimoji="1" lang="en-US" altLang="ja-JP" dirty="0"/>
              <a:t>M5.9</a:t>
            </a:r>
            <a:endParaRPr kumimoji="1" lang="ja-JP" altLang="en-US" dirty="0"/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239800E1-7269-4C36-ADAB-B41AC49EB46D}"/>
              </a:ext>
            </a:extLst>
          </p:cNvPr>
          <p:cNvCxnSpPr>
            <a:cxnSpLocks/>
          </p:cNvCxnSpPr>
          <p:nvPr/>
        </p:nvCxnSpPr>
        <p:spPr>
          <a:xfrm flipH="1">
            <a:off x="2181419" y="3863827"/>
            <a:ext cx="1513977" cy="217003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000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DCC094C-EEDE-4B78-9ED6-1832895C9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52" y="824563"/>
            <a:ext cx="5507775" cy="5750408"/>
          </a:xfrm>
          <a:prstGeom prst="rect">
            <a:avLst/>
          </a:prstGeom>
        </p:spPr>
      </p:pic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8461F0C3-321C-4C20-8554-3D299982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642" y="4507905"/>
            <a:ext cx="8968574" cy="5338584"/>
          </a:xfrm>
        </p:spPr>
        <p:txBody>
          <a:bodyPr/>
          <a:lstStyle/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751A0D-A5A9-4B22-8B04-CC1ECBFB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/>
              <a:t>背景：過去の地震活動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52410F6-5CB0-43D9-9333-C66F7FBA5605}"/>
              </a:ext>
            </a:extLst>
          </p:cNvPr>
          <p:cNvSpPr/>
          <p:nvPr/>
        </p:nvSpPr>
        <p:spPr>
          <a:xfrm>
            <a:off x="4572000" y="79901"/>
            <a:ext cx="4389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ＭＳＰゴシック"/>
              </a:rPr>
              <a:t>「令和</a:t>
            </a:r>
            <a:r>
              <a:rPr lang="en-US" altLang="ja-JP" sz="1600" dirty="0">
                <a:latin typeface="ＭＳＰゴシック"/>
              </a:rPr>
              <a:t>3</a:t>
            </a:r>
            <a:r>
              <a:rPr lang="ja-JP" altLang="en-US" sz="1600" dirty="0">
                <a:latin typeface="ＭＳＰゴシック"/>
              </a:rPr>
              <a:t>年</a:t>
            </a:r>
            <a:r>
              <a:rPr lang="en-US" altLang="ja-JP" sz="1600" dirty="0">
                <a:latin typeface="ＭＳＰゴシック"/>
              </a:rPr>
              <a:t>12</a:t>
            </a:r>
            <a:r>
              <a:rPr lang="ja-JP" altLang="en-US" sz="1600" dirty="0">
                <a:latin typeface="ＭＳＰゴシック"/>
              </a:rPr>
              <a:t>月</a:t>
            </a:r>
            <a:r>
              <a:rPr lang="en-US" altLang="ja-JP" sz="1600" dirty="0">
                <a:latin typeface="ＭＳＰゴシック"/>
              </a:rPr>
              <a:t>9</a:t>
            </a:r>
            <a:r>
              <a:rPr lang="ja-JP" altLang="en-US" sz="1600" dirty="0">
                <a:latin typeface="ＭＳＰゴシック"/>
              </a:rPr>
              <a:t>日</a:t>
            </a:r>
            <a:r>
              <a:rPr lang="en-US" altLang="ja-JP" sz="1600" dirty="0">
                <a:latin typeface="ＭＳＰゴシック"/>
              </a:rPr>
              <a:t>11</a:t>
            </a:r>
            <a:r>
              <a:rPr lang="ja-JP" altLang="en-US" sz="1600" dirty="0">
                <a:latin typeface="ＭＳＰゴシック"/>
              </a:rPr>
              <a:t>時</a:t>
            </a:r>
            <a:r>
              <a:rPr lang="en-US" altLang="ja-JP" sz="1600" dirty="0">
                <a:latin typeface="ＭＳＰゴシック"/>
              </a:rPr>
              <a:t>05</a:t>
            </a:r>
            <a:r>
              <a:rPr lang="ja-JP" altLang="en-US" sz="1600" dirty="0">
                <a:latin typeface="ＭＳＰゴシック"/>
              </a:rPr>
              <a:t>分頃のトカラ列島近海の地震について」（気象庁</a:t>
            </a:r>
            <a:r>
              <a:rPr lang="en-US" altLang="ja-JP" sz="1600" dirty="0">
                <a:latin typeface="ＭＳＰゴシック"/>
              </a:rPr>
              <a:t>, 2021</a:t>
            </a:r>
            <a:r>
              <a:rPr lang="ja-JP" altLang="en-US" sz="1600" dirty="0">
                <a:latin typeface="ＭＳＰゴシック"/>
              </a:rPr>
              <a:t>）に加筆</a:t>
            </a:r>
            <a:endParaRPr lang="ja-JP" altLang="en-US" sz="16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922A50F-5CE5-477D-B68A-B12D16447139}"/>
              </a:ext>
            </a:extLst>
          </p:cNvPr>
          <p:cNvSpPr txBox="1"/>
          <p:nvPr/>
        </p:nvSpPr>
        <p:spPr>
          <a:xfrm>
            <a:off x="4584990" y="2052080"/>
            <a:ext cx="877163" cy="369332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悪石島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8A5A8D6-9452-4595-A52F-07F8FB66E7D4}"/>
              </a:ext>
            </a:extLst>
          </p:cNvPr>
          <p:cNvSpPr txBox="1"/>
          <p:nvPr/>
        </p:nvSpPr>
        <p:spPr>
          <a:xfrm>
            <a:off x="0" y="5158216"/>
            <a:ext cx="877163" cy="369332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小宝島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E90C624B-4496-4C11-BFED-F3EE0779BCD5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3561806" y="2236746"/>
            <a:ext cx="1023184" cy="163856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B39500C-12C1-4AA5-B5C0-BEC535B50B7B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438582" y="4436590"/>
            <a:ext cx="2592002" cy="72162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C9365F0-E782-4656-9BD9-8EFDBBD1D3CB}"/>
              </a:ext>
            </a:extLst>
          </p:cNvPr>
          <p:cNvSpPr txBox="1"/>
          <p:nvPr/>
        </p:nvSpPr>
        <p:spPr>
          <a:xfrm>
            <a:off x="5433528" y="5520720"/>
            <a:ext cx="366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群発的な地震活動が起こっている中で今回の地震が発生した。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0123837-76D0-4A65-9F26-DEB2DA0C4C41}"/>
              </a:ext>
            </a:extLst>
          </p:cNvPr>
          <p:cNvSpPr txBox="1"/>
          <p:nvPr/>
        </p:nvSpPr>
        <p:spPr>
          <a:xfrm>
            <a:off x="65810" y="6485477"/>
            <a:ext cx="670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 </a:t>
            </a:r>
            <a:r>
              <a:rPr kumimoji="1" lang="en-US" altLang="ja-JP" dirty="0"/>
              <a:t>M6.0</a:t>
            </a:r>
            <a:r>
              <a:rPr kumimoji="1" lang="ja-JP" altLang="en-US" dirty="0"/>
              <a:t>は速報値、その後更新されて</a:t>
            </a:r>
            <a:r>
              <a:rPr kumimoji="1" lang="en-US" altLang="ja-JP" dirty="0"/>
              <a:t>M6.1</a:t>
            </a:r>
            <a:r>
              <a:rPr kumimoji="1" lang="ja-JP" altLang="en-US" dirty="0"/>
              <a:t>（暫定値）となった</a:t>
            </a:r>
            <a:endParaRPr kumimoji="1" lang="en-US" altLang="ja-JP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0B82D06-735B-4890-BC67-D212695CB21E}"/>
              </a:ext>
            </a:extLst>
          </p:cNvPr>
          <p:cNvSpPr txBox="1"/>
          <p:nvPr/>
        </p:nvSpPr>
        <p:spPr>
          <a:xfrm>
            <a:off x="2117692" y="3060933"/>
            <a:ext cx="383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※</a:t>
            </a:r>
            <a:endParaRPr lang="ja-JP" altLang="en-US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135086D0-B151-4F31-B93E-33929C66C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048" y="2414251"/>
            <a:ext cx="3873219" cy="2980709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3096DC5-4916-411E-88E1-DF194532CF70}"/>
              </a:ext>
            </a:extLst>
          </p:cNvPr>
          <p:cNvSpPr txBox="1"/>
          <p:nvPr/>
        </p:nvSpPr>
        <p:spPr>
          <a:xfrm>
            <a:off x="5285208" y="2398215"/>
            <a:ext cx="389850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左</a:t>
            </a:r>
          </a:p>
        </p:txBody>
      </p:sp>
    </p:spTree>
    <p:extLst>
      <p:ext uri="{BB962C8B-B14F-4D97-AF65-F5344CB8AC3E}">
        <p14:creationId xmlns:p14="http://schemas.microsoft.com/office/powerpoint/2010/main" val="402667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8461F0C3-321C-4C20-8554-3D299982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642" y="4507905"/>
            <a:ext cx="8968574" cy="5338584"/>
          </a:xfrm>
        </p:spPr>
        <p:txBody>
          <a:bodyPr/>
          <a:lstStyle/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751A0D-A5A9-4B22-8B04-CC1ECBFB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/>
              <a:t>背景：過去の地震活動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52410F6-5CB0-43D9-9333-C66F7FBA5605}"/>
              </a:ext>
            </a:extLst>
          </p:cNvPr>
          <p:cNvSpPr/>
          <p:nvPr/>
        </p:nvSpPr>
        <p:spPr>
          <a:xfrm>
            <a:off x="4572000" y="79901"/>
            <a:ext cx="4389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ＭＳＰゴシック"/>
              </a:rPr>
              <a:t>「令和</a:t>
            </a:r>
            <a:r>
              <a:rPr lang="en-US" altLang="ja-JP" sz="1600" dirty="0">
                <a:latin typeface="ＭＳＰゴシック"/>
              </a:rPr>
              <a:t>3</a:t>
            </a:r>
            <a:r>
              <a:rPr lang="ja-JP" altLang="en-US" sz="1600" dirty="0">
                <a:latin typeface="ＭＳＰゴシック"/>
              </a:rPr>
              <a:t>年</a:t>
            </a:r>
            <a:r>
              <a:rPr lang="en-US" altLang="ja-JP" sz="1600" dirty="0">
                <a:latin typeface="ＭＳＰゴシック"/>
              </a:rPr>
              <a:t>12</a:t>
            </a:r>
            <a:r>
              <a:rPr lang="ja-JP" altLang="en-US" sz="1600" dirty="0">
                <a:latin typeface="ＭＳＰゴシック"/>
              </a:rPr>
              <a:t>月</a:t>
            </a:r>
            <a:r>
              <a:rPr lang="en-US" altLang="ja-JP" sz="1600" dirty="0">
                <a:latin typeface="ＭＳＰゴシック"/>
              </a:rPr>
              <a:t>9</a:t>
            </a:r>
            <a:r>
              <a:rPr lang="ja-JP" altLang="en-US" sz="1600" dirty="0">
                <a:latin typeface="ＭＳＰゴシック"/>
              </a:rPr>
              <a:t>日</a:t>
            </a:r>
            <a:r>
              <a:rPr lang="en-US" altLang="ja-JP" sz="1600" dirty="0">
                <a:latin typeface="ＭＳＰゴシック"/>
              </a:rPr>
              <a:t>11</a:t>
            </a:r>
            <a:r>
              <a:rPr lang="ja-JP" altLang="en-US" sz="1600" dirty="0">
                <a:latin typeface="ＭＳＰゴシック"/>
              </a:rPr>
              <a:t>時</a:t>
            </a:r>
            <a:r>
              <a:rPr lang="en-US" altLang="ja-JP" sz="1600" dirty="0">
                <a:latin typeface="ＭＳＰゴシック"/>
              </a:rPr>
              <a:t>05</a:t>
            </a:r>
            <a:r>
              <a:rPr lang="ja-JP" altLang="en-US" sz="1600" dirty="0">
                <a:latin typeface="ＭＳＰゴシック"/>
              </a:rPr>
              <a:t>分頃のトカラ列島近海の地震について」（気象庁</a:t>
            </a:r>
            <a:r>
              <a:rPr lang="en-US" altLang="ja-JP" sz="1600" dirty="0">
                <a:latin typeface="ＭＳＰゴシック"/>
              </a:rPr>
              <a:t>, 2021</a:t>
            </a:r>
            <a:r>
              <a:rPr lang="ja-JP" altLang="en-US" sz="1600" dirty="0">
                <a:latin typeface="ＭＳＰゴシック"/>
              </a:rPr>
              <a:t>）に加筆</a:t>
            </a:r>
            <a:endParaRPr lang="ja-JP" altLang="en-US" sz="16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73C8ECB-F081-4DA9-B7F9-0D0448748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6" y="824563"/>
            <a:ext cx="8490857" cy="6020336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922A50F-5CE5-477D-B68A-B12D16447139}"/>
              </a:ext>
            </a:extLst>
          </p:cNvPr>
          <p:cNvSpPr txBox="1"/>
          <p:nvPr/>
        </p:nvSpPr>
        <p:spPr>
          <a:xfrm>
            <a:off x="4791741" y="1578150"/>
            <a:ext cx="877163" cy="369332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悪石島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8A5A8D6-9452-4595-A52F-07F8FB66E7D4}"/>
              </a:ext>
            </a:extLst>
          </p:cNvPr>
          <p:cNvSpPr txBox="1"/>
          <p:nvPr/>
        </p:nvSpPr>
        <p:spPr>
          <a:xfrm>
            <a:off x="3620444" y="5010055"/>
            <a:ext cx="877163" cy="369332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小宝島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E90C624B-4496-4C11-BFED-F3EE0779BCD5}"/>
              </a:ext>
            </a:extLst>
          </p:cNvPr>
          <p:cNvCxnSpPr>
            <a:stCxn id="21" idx="1"/>
          </p:cNvCxnSpPr>
          <p:nvPr/>
        </p:nvCxnSpPr>
        <p:spPr>
          <a:xfrm flipH="1">
            <a:off x="3620444" y="1762816"/>
            <a:ext cx="1171297" cy="58727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B39500C-12C1-4AA5-B5C0-BEC535B50B7B}"/>
              </a:ext>
            </a:extLst>
          </p:cNvPr>
          <p:cNvCxnSpPr>
            <a:cxnSpLocks/>
          </p:cNvCxnSpPr>
          <p:nvPr/>
        </p:nvCxnSpPr>
        <p:spPr>
          <a:xfrm flipH="1" flipV="1">
            <a:off x="2760617" y="3257006"/>
            <a:ext cx="960026" cy="184621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C9365F0-E782-4656-9BD9-8EFDBBD1D3CB}"/>
              </a:ext>
            </a:extLst>
          </p:cNvPr>
          <p:cNvSpPr txBox="1"/>
          <p:nvPr/>
        </p:nvSpPr>
        <p:spPr>
          <a:xfrm>
            <a:off x="5230322" y="824563"/>
            <a:ext cx="366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この領域では繰り返し地震活動が活発になっている</a:t>
            </a:r>
          </a:p>
        </p:txBody>
      </p:sp>
    </p:spTree>
    <p:extLst>
      <p:ext uri="{BB962C8B-B14F-4D97-AF65-F5344CB8AC3E}">
        <p14:creationId xmlns:p14="http://schemas.microsoft.com/office/powerpoint/2010/main" val="375968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30E204E6-3023-4B58-B207-E5F31E3DF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73" y="691747"/>
            <a:ext cx="8196712" cy="475161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A1291A6-712C-4082-9DC3-70D0949DB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発震機構解（震源メカニズム解）</a:t>
            </a:r>
            <a:endParaRPr kumimoji="1" lang="ja-JP" altLang="en-US" sz="3200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516A515-033C-4C40-9E4A-8AD97134BA03}"/>
              </a:ext>
            </a:extLst>
          </p:cNvPr>
          <p:cNvCxnSpPr>
            <a:cxnSpLocks/>
          </p:cNvCxnSpPr>
          <p:nvPr/>
        </p:nvCxnSpPr>
        <p:spPr>
          <a:xfrm flipV="1">
            <a:off x="3305262" y="1145765"/>
            <a:ext cx="113865" cy="484235"/>
          </a:xfrm>
          <a:prstGeom prst="straightConnector1">
            <a:avLst/>
          </a:prstGeom>
          <a:ln w="2857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490E3BA-4112-4142-AE15-F268BF349BC6}"/>
              </a:ext>
            </a:extLst>
          </p:cNvPr>
          <p:cNvCxnSpPr>
            <a:cxnSpLocks/>
          </p:cNvCxnSpPr>
          <p:nvPr/>
        </p:nvCxnSpPr>
        <p:spPr>
          <a:xfrm>
            <a:off x="2340528" y="1025684"/>
            <a:ext cx="275997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楕円 14">
            <a:extLst>
              <a:ext uri="{FF2B5EF4-FFF2-40B4-BE49-F238E27FC236}">
                <a16:creationId xmlns:a16="http://schemas.microsoft.com/office/drawing/2014/main" id="{1B56261E-070B-4562-BB9F-69642DAEB5E3}"/>
              </a:ext>
            </a:extLst>
          </p:cNvPr>
          <p:cNvSpPr/>
          <p:nvPr/>
        </p:nvSpPr>
        <p:spPr>
          <a:xfrm>
            <a:off x="5342489" y="4358727"/>
            <a:ext cx="353636" cy="361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06BC00A6-F59B-4CA2-A8B0-03FA32BDDA72}"/>
              </a:ext>
            </a:extLst>
          </p:cNvPr>
          <p:cNvSpPr/>
          <p:nvPr/>
        </p:nvSpPr>
        <p:spPr>
          <a:xfrm rot="19070409">
            <a:off x="5771948" y="4667507"/>
            <a:ext cx="287397" cy="72713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7E9C5FE7-8509-4CB7-8183-9905F784625C}"/>
              </a:ext>
            </a:extLst>
          </p:cNvPr>
          <p:cNvSpPr/>
          <p:nvPr/>
        </p:nvSpPr>
        <p:spPr>
          <a:xfrm rot="19070409" flipH="1" flipV="1">
            <a:off x="3097169" y="1410793"/>
            <a:ext cx="287397" cy="72713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BC0C6F2E-5783-476D-94C1-B8455E1029B2}"/>
              </a:ext>
            </a:extLst>
          </p:cNvPr>
          <p:cNvCxnSpPr/>
          <p:nvPr/>
        </p:nvCxnSpPr>
        <p:spPr>
          <a:xfrm>
            <a:off x="1538344" y="5443369"/>
            <a:ext cx="60189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9BEDC67-CFAC-4276-BA22-3EAA117C09F8}"/>
              </a:ext>
            </a:extLst>
          </p:cNvPr>
          <p:cNvSpPr/>
          <p:nvPr/>
        </p:nvSpPr>
        <p:spPr>
          <a:xfrm>
            <a:off x="6189336" y="1918287"/>
            <a:ext cx="2966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ＭＳＰゴシック"/>
              </a:rPr>
              <a:t>「令和</a:t>
            </a:r>
            <a:r>
              <a:rPr lang="en-US" altLang="ja-JP" sz="1600" dirty="0">
                <a:latin typeface="ＭＳＰゴシック"/>
              </a:rPr>
              <a:t>3</a:t>
            </a:r>
            <a:r>
              <a:rPr lang="ja-JP" altLang="en-US" sz="1600" dirty="0">
                <a:latin typeface="ＭＳＰゴシック"/>
              </a:rPr>
              <a:t>年</a:t>
            </a:r>
            <a:r>
              <a:rPr lang="en-US" altLang="ja-JP" sz="1600" dirty="0">
                <a:latin typeface="ＭＳＰゴシック"/>
              </a:rPr>
              <a:t>12</a:t>
            </a:r>
            <a:r>
              <a:rPr lang="ja-JP" altLang="en-US" sz="1600" dirty="0">
                <a:latin typeface="ＭＳＰゴシック"/>
              </a:rPr>
              <a:t>月</a:t>
            </a:r>
            <a:r>
              <a:rPr lang="en-US" altLang="ja-JP" sz="1600" dirty="0">
                <a:latin typeface="ＭＳＰゴシック"/>
              </a:rPr>
              <a:t>9</a:t>
            </a:r>
            <a:r>
              <a:rPr lang="ja-JP" altLang="en-US" sz="1600" dirty="0">
                <a:latin typeface="ＭＳＰゴシック"/>
              </a:rPr>
              <a:t>日</a:t>
            </a:r>
            <a:r>
              <a:rPr lang="en-US" altLang="ja-JP" sz="1600" dirty="0">
                <a:latin typeface="ＭＳＰゴシック"/>
              </a:rPr>
              <a:t>11</a:t>
            </a:r>
            <a:r>
              <a:rPr lang="ja-JP" altLang="en-US" sz="1600" dirty="0">
                <a:latin typeface="ＭＳＰゴシック"/>
              </a:rPr>
              <a:t>時</a:t>
            </a:r>
            <a:r>
              <a:rPr lang="en-US" altLang="ja-JP" sz="1600" dirty="0">
                <a:latin typeface="ＭＳＰゴシック"/>
              </a:rPr>
              <a:t>05</a:t>
            </a:r>
            <a:r>
              <a:rPr lang="ja-JP" altLang="en-US" sz="1600" dirty="0">
                <a:latin typeface="ＭＳＰゴシック"/>
              </a:rPr>
              <a:t>分頃のトカラ列島近海の地震について」（気象庁</a:t>
            </a:r>
            <a:r>
              <a:rPr lang="en-US" altLang="ja-JP" sz="1600" dirty="0">
                <a:latin typeface="ＭＳＰゴシック"/>
              </a:rPr>
              <a:t>, 2021</a:t>
            </a:r>
            <a:r>
              <a:rPr lang="ja-JP" altLang="en-US" sz="1600" dirty="0">
                <a:latin typeface="ＭＳＰゴシック"/>
              </a:rPr>
              <a:t>）に加筆</a:t>
            </a:r>
            <a:endParaRPr lang="ja-JP" altLang="en-US" sz="1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5D33F62-1B48-46F9-BF79-43D57B79B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1636"/>
            <a:ext cx="9144000" cy="12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9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AC24245-6D1D-45B0-9E02-5A6E32D39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26" y="1239669"/>
            <a:ext cx="4139196" cy="434615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A1291A6-712C-4082-9DC3-70D0949DB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断層面の候補</a:t>
            </a:r>
            <a:r>
              <a:rPr lang="en-US" altLang="ja-JP" sz="3200" dirty="0"/>
              <a:t>1</a:t>
            </a:r>
            <a:endParaRPr kumimoji="1" lang="ja-JP" altLang="en-US" sz="3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C26BBC-E119-424B-8BDB-FA2B8A3B5644}"/>
              </a:ext>
            </a:extLst>
          </p:cNvPr>
          <p:cNvSpPr txBox="1"/>
          <p:nvPr/>
        </p:nvSpPr>
        <p:spPr>
          <a:xfrm>
            <a:off x="3133100" y="457056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どちらが良いかは今後の分析による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E11E81A-194B-4E07-806A-F56A49DA6F21}"/>
              </a:ext>
            </a:extLst>
          </p:cNvPr>
          <p:cNvSpPr txBox="1"/>
          <p:nvPr/>
        </p:nvSpPr>
        <p:spPr>
          <a:xfrm>
            <a:off x="387883" y="4867379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走向</a:t>
            </a:r>
            <a:r>
              <a:rPr kumimoji="1" lang="en-US" altLang="ja-JP" sz="2000" dirty="0">
                <a:solidFill>
                  <a:srgbClr val="C00000"/>
                </a:solidFill>
              </a:rPr>
              <a:t>230°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9C81CA89-09A0-47E4-9547-18625F28E748}"/>
              </a:ext>
            </a:extLst>
          </p:cNvPr>
          <p:cNvCxnSpPr>
            <a:cxnSpLocks/>
            <a:stCxn id="62" idx="2"/>
            <a:endCxn id="19" idx="1"/>
          </p:cNvCxnSpPr>
          <p:nvPr/>
        </p:nvCxnSpPr>
        <p:spPr>
          <a:xfrm>
            <a:off x="918798" y="1975181"/>
            <a:ext cx="1354751" cy="5470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407A5E5-D709-43B0-B548-10AE0CCF7FC7}"/>
              </a:ext>
            </a:extLst>
          </p:cNvPr>
          <p:cNvSpPr txBox="1"/>
          <p:nvPr/>
        </p:nvSpPr>
        <p:spPr>
          <a:xfrm>
            <a:off x="75458" y="1605849"/>
            <a:ext cx="168668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断層面の候補</a:t>
            </a:r>
            <a:r>
              <a:rPr kumimoji="1" lang="en-US" altLang="ja-JP" dirty="0">
                <a:solidFill>
                  <a:srgbClr val="C00000"/>
                </a:solidFill>
              </a:rPr>
              <a:t>1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D495AC2-7A7B-425A-BC84-A538457DC7FC}"/>
              </a:ext>
            </a:extLst>
          </p:cNvPr>
          <p:cNvCxnSpPr>
            <a:cxnSpLocks/>
          </p:cNvCxnSpPr>
          <p:nvPr/>
        </p:nvCxnSpPr>
        <p:spPr>
          <a:xfrm rot="13800000">
            <a:off x="2852246" y="1072747"/>
            <a:ext cx="0" cy="4680000"/>
          </a:xfrm>
          <a:prstGeom prst="line">
            <a:avLst/>
          </a:prstGeom>
          <a:ln w="38100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66804B03-E150-48AD-9BEE-01E36775797E}"/>
              </a:ext>
            </a:extLst>
          </p:cNvPr>
          <p:cNvSpPr/>
          <p:nvPr/>
        </p:nvSpPr>
        <p:spPr>
          <a:xfrm rot="12325791">
            <a:off x="1838460" y="1614285"/>
            <a:ext cx="1845531" cy="3352324"/>
          </a:xfrm>
          <a:custGeom>
            <a:avLst/>
            <a:gdLst>
              <a:gd name="connsiteX0" fmla="*/ 0 w 2719137"/>
              <a:gd name="connsiteY0" fmla="*/ 2438400 h 2438400"/>
              <a:gd name="connsiteX1" fmla="*/ 1917032 w 2719137"/>
              <a:gd name="connsiteY1" fmla="*/ 1708484 h 2438400"/>
              <a:gd name="connsiteX2" fmla="*/ 2719137 w 2719137"/>
              <a:gd name="connsiteY2" fmla="*/ 0 h 2438400"/>
              <a:gd name="connsiteX0" fmla="*/ 0 w 2722214"/>
              <a:gd name="connsiteY0" fmla="*/ 2438400 h 2438400"/>
              <a:gd name="connsiteX1" fmla="*/ 1917032 w 2722214"/>
              <a:gd name="connsiteY1" fmla="*/ 1708484 h 2438400"/>
              <a:gd name="connsiteX2" fmla="*/ 2719137 w 2722214"/>
              <a:gd name="connsiteY2" fmla="*/ 0 h 2438400"/>
              <a:gd name="connsiteX0" fmla="*/ 0 w 2722214"/>
              <a:gd name="connsiteY0" fmla="*/ 2438400 h 2444223"/>
              <a:gd name="connsiteX1" fmla="*/ 1917032 w 2722214"/>
              <a:gd name="connsiteY1" fmla="*/ 1708484 h 2444223"/>
              <a:gd name="connsiteX2" fmla="*/ 2719137 w 2722214"/>
              <a:gd name="connsiteY2" fmla="*/ 0 h 2444223"/>
              <a:gd name="connsiteX0" fmla="*/ 0 w 2722214"/>
              <a:gd name="connsiteY0" fmla="*/ 2438400 h 2452653"/>
              <a:gd name="connsiteX1" fmla="*/ 1917032 w 2722214"/>
              <a:gd name="connsiteY1" fmla="*/ 1708484 h 2452653"/>
              <a:gd name="connsiteX2" fmla="*/ 2719137 w 2722214"/>
              <a:gd name="connsiteY2" fmla="*/ 0 h 2452653"/>
              <a:gd name="connsiteX0" fmla="*/ 0 w 2722328"/>
              <a:gd name="connsiteY0" fmla="*/ 2438400 h 2453342"/>
              <a:gd name="connsiteX1" fmla="*/ 1932570 w 2722328"/>
              <a:gd name="connsiteY1" fmla="*/ 1732386 h 2453342"/>
              <a:gd name="connsiteX2" fmla="*/ 2719137 w 2722328"/>
              <a:gd name="connsiteY2" fmla="*/ 0 h 2453342"/>
              <a:gd name="connsiteX0" fmla="*/ 0 w 2931022"/>
              <a:gd name="connsiteY0" fmla="*/ 775221 h 790163"/>
              <a:gd name="connsiteX1" fmla="*/ 1932570 w 2931022"/>
              <a:gd name="connsiteY1" fmla="*/ 69207 h 790163"/>
              <a:gd name="connsiteX2" fmla="*/ 2928899 w 2931022"/>
              <a:gd name="connsiteY2" fmla="*/ 495907 h 790163"/>
              <a:gd name="connsiteX0" fmla="*/ 0 w 2929585"/>
              <a:gd name="connsiteY0" fmla="*/ 279314 h 722591"/>
              <a:gd name="connsiteX1" fmla="*/ 635161 w 2929585"/>
              <a:gd name="connsiteY1" fmla="*/ 585124 h 722591"/>
              <a:gd name="connsiteX2" fmla="*/ 2928899 w 2929585"/>
              <a:gd name="connsiteY2" fmla="*/ 0 h 722591"/>
              <a:gd name="connsiteX0" fmla="*/ 0 w 3170422"/>
              <a:gd name="connsiteY0" fmla="*/ 0 h 2371976"/>
              <a:gd name="connsiteX1" fmla="*/ 875998 w 3170422"/>
              <a:gd name="connsiteY1" fmla="*/ 2329457 h 2371976"/>
              <a:gd name="connsiteX2" fmla="*/ 3169736 w 3170422"/>
              <a:gd name="connsiteY2" fmla="*/ 1744333 h 2371976"/>
              <a:gd name="connsiteX0" fmla="*/ 0 w 3170445"/>
              <a:gd name="connsiteY0" fmla="*/ 0 h 2429323"/>
              <a:gd name="connsiteX1" fmla="*/ 875998 w 3170445"/>
              <a:gd name="connsiteY1" fmla="*/ 2329457 h 2429323"/>
              <a:gd name="connsiteX2" fmla="*/ 3169736 w 3170445"/>
              <a:gd name="connsiteY2" fmla="*/ 1744333 h 2429323"/>
              <a:gd name="connsiteX0" fmla="*/ 0 w 3170445"/>
              <a:gd name="connsiteY0" fmla="*/ 0 h 2429323"/>
              <a:gd name="connsiteX1" fmla="*/ 875998 w 3170445"/>
              <a:gd name="connsiteY1" fmla="*/ 2329457 h 2429323"/>
              <a:gd name="connsiteX2" fmla="*/ 3169736 w 3170445"/>
              <a:gd name="connsiteY2" fmla="*/ 1744333 h 2429323"/>
              <a:gd name="connsiteX0" fmla="*/ 0 w 3169736"/>
              <a:gd name="connsiteY0" fmla="*/ 0 h 2412615"/>
              <a:gd name="connsiteX1" fmla="*/ 875998 w 3169736"/>
              <a:gd name="connsiteY1" fmla="*/ 2329457 h 2412615"/>
              <a:gd name="connsiteX2" fmla="*/ 3169736 w 3169736"/>
              <a:gd name="connsiteY2" fmla="*/ 1744333 h 2412615"/>
              <a:gd name="connsiteX0" fmla="*/ 73615 w 3243351"/>
              <a:gd name="connsiteY0" fmla="*/ 0 h 2412615"/>
              <a:gd name="connsiteX1" fmla="*/ 949613 w 3243351"/>
              <a:gd name="connsiteY1" fmla="*/ 2329457 h 2412615"/>
              <a:gd name="connsiteX2" fmla="*/ 3243351 w 3243351"/>
              <a:gd name="connsiteY2" fmla="*/ 1744333 h 2412615"/>
              <a:gd name="connsiteX0" fmla="*/ 73615 w 3243351"/>
              <a:gd name="connsiteY0" fmla="*/ 0 h 2457477"/>
              <a:gd name="connsiteX1" fmla="*/ 949613 w 3243351"/>
              <a:gd name="connsiteY1" fmla="*/ 2329457 h 2457477"/>
              <a:gd name="connsiteX2" fmla="*/ 3243351 w 3243351"/>
              <a:gd name="connsiteY2" fmla="*/ 1744333 h 2457477"/>
              <a:gd name="connsiteX0" fmla="*/ 84165 w 3253901"/>
              <a:gd name="connsiteY0" fmla="*/ 0 h 2457477"/>
              <a:gd name="connsiteX1" fmla="*/ 960163 w 3253901"/>
              <a:gd name="connsiteY1" fmla="*/ 2329457 h 2457477"/>
              <a:gd name="connsiteX2" fmla="*/ 3253901 w 3253901"/>
              <a:gd name="connsiteY2" fmla="*/ 1744333 h 2457477"/>
              <a:gd name="connsiteX0" fmla="*/ 116620 w 3286356"/>
              <a:gd name="connsiteY0" fmla="*/ 0 h 2523748"/>
              <a:gd name="connsiteX1" fmla="*/ 992618 w 3286356"/>
              <a:gd name="connsiteY1" fmla="*/ 2329457 h 2523748"/>
              <a:gd name="connsiteX2" fmla="*/ 3286356 w 3286356"/>
              <a:gd name="connsiteY2" fmla="*/ 1744333 h 2523748"/>
              <a:gd name="connsiteX0" fmla="*/ 114365 w 3284101"/>
              <a:gd name="connsiteY0" fmla="*/ 0 h 2527250"/>
              <a:gd name="connsiteX1" fmla="*/ 990363 w 3284101"/>
              <a:gd name="connsiteY1" fmla="*/ 2329457 h 2527250"/>
              <a:gd name="connsiteX2" fmla="*/ 3284101 w 3284101"/>
              <a:gd name="connsiteY2" fmla="*/ 1744333 h 2527250"/>
              <a:gd name="connsiteX0" fmla="*/ 130909 w 3300645"/>
              <a:gd name="connsiteY0" fmla="*/ 0 h 2502203"/>
              <a:gd name="connsiteX1" fmla="*/ 913680 w 3300645"/>
              <a:gd name="connsiteY1" fmla="*/ 2297589 h 2502203"/>
              <a:gd name="connsiteX2" fmla="*/ 3300645 w 3300645"/>
              <a:gd name="connsiteY2" fmla="*/ 1744333 h 2502203"/>
              <a:gd name="connsiteX0" fmla="*/ 125001 w 3294737"/>
              <a:gd name="connsiteY0" fmla="*/ 0 h 2527250"/>
              <a:gd name="connsiteX1" fmla="*/ 938848 w 3294737"/>
              <a:gd name="connsiteY1" fmla="*/ 2329457 h 2527250"/>
              <a:gd name="connsiteX2" fmla="*/ 3294737 w 3294737"/>
              <a:gd name="connsiteY2" fmla="*/ 1744333 h 2527250"/>
              <a:gd name="connsiteX0" fmla="*/ 155376 w 3325112"/>
              <a:gd name="connsiteY0" fmla="*/ 0 h 2527250"/>
              <a:gd name="connsiteX1" fmla="*/ 969223 w 3325112"/>
              <a:gd name="connsiteY1" fmla="*/ 2329457 h 2527250"/>
              <a:gd name="connsiteX2" fmla="*/ 3325112 w 3325112"/>
              <a:gd name="connsiteY2" fmla="*/ 1744333 h 2527250"/>
              <a:gd name="connsiteX0" fmla="*/ 155376 w 3325112"/>
              <a:gd name="connsiteY0" fmla="*/ 0 h 2531683"/>
              <a:gd name="connsiteX1" fmla="*/ 969223 w 3325112"/>
              <a:gd name="connsiteY1" fmla="*/ 2329457 h 2531683"/>
              <a:gd name="connsiteX2" fmla="*/ 3325112 w 3325112"/>
              <a:gd name="connsiteY2" fmla="*/ 1744333 h 2531683"/>
              <a:gd name="connsiteX0" fmla="*/ 155376 w 2680291"/>
              <a:gd name="connsiteY0" fmla="*/ 566129 h 2949781"/>
              <a:gd name="connsiteX1" fmla="*/ 969223 w 2680291"/>
              <a:gd name="connsiteY1" fmla="*/ 2895586 h 2949781"/>
              <a:gd name="connsiteX2" fmla="*/ 2680291 w 2680291"/>
              <a:gd name="connsiteY2" fmla="*/ 0 h 2949781"/>
              <a:gd name="connsiteX0" fmla="*/ 155376 w 2681737"/>
              <a:gd name="connsiteY0" fmla="*/ 566129 h 2950753"/>
              <a:gd name="connsiteX1" fmla="*/ 969223 w 2681737"/>
              <a:gd name="connsiteY1" fmla="*/ 2895586 h 2950753"/>
              <a:gd name="connsiteX2" fmla="*/ 2680291 w 2681737"/>
              <a:gd name="connsiteY2" fmla="*/ 0 h 2950753"/>
              <a:gd name="connsiteX0" fmla="*/ 155376 w 2712766"/>
              <a:gd name="connsiteY0" fmla="*/ 566129 h 2950753"/>
              <a:gd name="connsiteX1" fmla="*/ 969223 w 2712766"/>
              <a:gd name="connsiteY1" fmla="*/ 2895586 h 2950753"/>
              <a:gd name="connsiteX2" fmla="*/ 2711367 w 2712766"/>
              <a:gd name="connsiteY2" fmla="*/ 0 h 2950753"/>
              <a:gd name="connsiteX0" fmla="*/ 59097 w 2683704"/>
              <a:gd name="connsiteY0" fmla="*/ 566129 h 1700635"/>
              <a:gd name="connsiteX1" fmla="*/ 2038281 w 2683704"/>
              <a:gd name="connsiteY1" fmla="*/ 1604914 h 1700635"/>
              <a:gd name="connsiteX2" fmla="*/ 2615088 w 2683704"/>
              <a:gd name="connsiteY2" fmla="*/ 0 h 1700635"/>
              <a:gd name="connsiteX0" fmla="*/ 59097 w 2666809"/>
              <a:gd name="connsiteY0" fmla="*/ 566129 h 1604914"/>
              <a:gd name="connsiteX1" fmla="*/ 2038281 w 2666809"/>
              <a:gd name="connsiteY1" fmla="*/ 1604914 h 1604914"/>
              <a:gd name="connsiteX2" fmla="*/ 2615088 w 2666809"/>
              <a:gd name="connsiteY2" fmla="*/ 0 h 1604914"/>
              <a:gd name="connsiteX0" fmla="*/ 45470 w 2653182"/>
              <a:gd name="connsiteY0" fmla="*/ 566129 h 1771854"/>
              <a:gd name="connsiteX1" fmla="*/ 2024654 w 2653182"/>
              <a:gd name="connsiteY1" fmla="*/ 1604914 h 1771854"/>
              <a:gd name="connsiteX2" fmla="*/ 2601461 w 2653182"/>
              <a:gd name="connsiteY2" fmla="*/ 0 h 1771854"/>
              <a:gd name="connsiteX0" fmla="*/ 45470 w 2605496"/>
              <a:gd name="connsiteY0" fmla="*/ 566129 h 1771854"/>
              <a:gd name="connsiteX1" fmla="*/ 2024654 w 2605496"/>
              <a:gd name="connsiteY1" fmla="*/ 1604914 h 1771854"/>
              <a:gd name="connsiteX2" fmla="*/ 2601461 w 2605496"/>
              <a:gd name="connsiteY2" fmla="*/ 0 h 1771854"/>
              <a:gd name="connsiteX0" fmla="*/ 71167 w 1799919"/>
              <a:gd name="connsiteY0" fmla="*/ 2812854 h 2972491"/>
              <a:gd name="connsiteX1" fmla="*/ 1219077 w 1799919"/>
              <a:gd name="connsiteY1" fmla="*/ 1604914 h 2972491"/>
              <a:gd name="connsiteX2" fmla="*/ 1795884 w 1799919"/>
              <a:gd name="connsiteY2" fmla="*/ 0 h 2972491"/>
              <a:gd name="connsiteX0" fmla="*/ 0 w 1728752"/>
              <a:gd name="connsiteY0" fmla="*/ 2812854 h 2812854"/>
              <a:gd name="connsiteX1" fmla="*/ 1147910 w 1728752"/>
              <a:gd name="connsiteY1" fmla="*/ 1604914 h 2812854"/>
              <a:gd name="connsiteX2" fmla="*/ 1724717 w 1728752"/>
              <a:gd name="connsiteY2" fmla="*/ 0 h 281285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057"/>
              <a:gd name="connsiteY0" fmla="*/ 2868624 h 2868624"/>
              <a:gd name="connsiteX1" fmla="*/ 1248906 w 1829057"/>
              <a:gd name="connsiteY1" fmla="*/ 1604914 h 2868624"/>
              <a:gd name="connsiteX2" fmla="*/ 1825713 w 1829057"/>
              <a:gd name="connsiteY2" fmla="*/ 0 h 2868624"/>
              <a:gd name="connsiteX0" fmla="*/ 0 w 1825713"/>
              <a:gd name="connsiteY0" fmla="*/ 2868624 h 2868624"/>
              <a:gd name="connsiteX1" fmla="*/ 1248906 w 1825713"/>
              <a:gd name="connsiteY1" fmla="*/ 1604914 h 2868624"/>
              <a:gd name="connsiteX2" fmla="*/ 1825713 w 1825713"/>
              <a:gd name="connsiteY2" fmla="*/ 0 h 2868624"/>
              <a:gd name="connsiteX0" fmla="*/ 0 w 1721519"/>
              <a:gd name="connsiteY0" fmla="*/ 3210554 h 3210554"/>
              <a:gd name="connsiteX1" fmla="*/ 1248906 w 1721519"/>
              <a:gd name="connsiteY1" fmla="*/ 1946844 h 3210554"/>
              <a:gd name="connsiteX2" fmla="*/ 1721519 w 1721519"/>
              <a:gd name="connsiteY2" fmla="*/ 0 h 3210554"/>
              <a:gd name="connsiteX0" fmla="*/ 0 w 1575646"/>
              <a:gd name="connsiteY0" fmla="*/ 3509742 h 3509742"/>
              <a:gd name="connsiteX1" fmla="*/ 1103033 w 1575646"/>
              <a:gd name="connsiteY1" fmla="*/ 1946844 h 3509742"/>
              <a:gd name="connsiteX2" fmla="*/ 1575646 w 1575646"/>
              <a:gd name="connsiteY2" fmla="*/ 0 h 3509742"/>
              <a:gd name="connsiteX0" fmla="*/ 0 w 2047253"/>
              <a:gd name="connsiteY0" fmla="*/ 3509742 h 3509742"/>
              <a:gd name="connsiteX1" fmla="*/ 1988690 w 2047253"/>
              <a:gd name="connsiteY1" fmla="*/ 2523850 h 3509742"/>
              <a:gd name="connsiteX2" fmla="*/ 1575646 w 2047253"/>
              <a:gd name="connsiteY2" fmla="*/ 0 h 3509742"/>
              <a:gd name="connsiteX0" fmla="*/ 0 w 2099966"/>
              <a:gd name="connsiteY0" fmla="*/ 3509742 h 3509742"/>
              <a:gd name="connsiteX1" fmla="*/ 1988690 w 2099966"/>
              <a:gd name="connsiteY1" fmla="*/ 2523850 h 3509742"/>
              <a:gd name="connsiteX2" fmla="*/ 1575646 w 2099966"/>
              <a:gd name="connsiteY2" fmla="*/ 0 h 3509742"/>
              <a:gd name="connsiteX0" fmla="*/ 0 w 2141591"/>
              <a:gd name="connsiteY0" fmla="*/ 3509742 h 3509742"/>
              <a:gd name="connsiteX1" fmla="*/ 1988690 w 2141591"/>
              <a:gd name="connsiteY1" fmla="*/ 2523850 h 3509742"/>
              <a:gd name="connsiteX2" fmla="*/ 1575646 w 2141591"/>
              <a:gd name="connsiteY2" fmla="*/ 0 h 3509742"/>
              <a:gd name="connsiteX0" fmla="*/ 0 w 2141591"/>
              <a:gd name="connsiteY0" fmla="*/ 3509742 h 3526543"/>
              <a:gd name="connsiteX1" fmla="*/ 1988690 w 2141591"/>
              <a:gd name="connsiteY1" fmla="*/ 2523850 h 3526543"/>
              <a:gd name="connsiteX2" fmla="*/ 1575646 w 2141591"/>
              <a:gd name="connsiteY2" fmla="*/ 0 h 3526543"/>
              <a:gd name="connsiteX0" fmla="*/ 0 w 2132223"/>
              <a:gd name="connsiteY0" fmla="*/ 3456316 h 3473117"/>
              <a:gd name="connsiteX1" fmla="*/ 1988690 w 2132223"/>
              <a:gd name="connsiteY1" fmla="*/ 2470424 h 3473117"/>
              <a:gd name="connsiteX2" fmla="*/ 1544387 w 2132223"/>
              <a:gd name="connsiteY2" fmla="*/ 0 h 3473117"/>
              <a:gd name="connsiteX0" fmla="*/ 0 w 2225222"/>
              <a:gd name="connsiteY0" fmla="*/ 3456316 h 3473117"/>
              <a:gd name="connsiteX1" fmla="*/ 1988690 w 2225222"/>
              <a:gd name="connsiteY1" fmla="*/ 2470424 h 3473117"/>
              <a:gd name="connsiteX2" fmla="*/ 1544387 w 2225222"/>
              <a:gd name="connsiteY2" fmla="*/ 0 h 3473117"/>
              <a:gd name="connsiteX0" fmla="*/ 0 w 2081592"/>
              <a:gd name="connsiteY0" fmla="*/ 3456316 h 3470441"/>
              <a:gd name="connsiteX1" fmla="*/ 1681637 w 2081592"/>
              <a:gd name="connsiteY1" fmla="*/ 2314911 h 3470441"/>
              <a:gd name="connsiteX2" fmla="*/ 1544387 w 2081592"/>
              <a:gd name="connsiteY2" fmla="*/ 0 h 3470441"/>
              <a:gd name="connsiteX0" fmla="*/ 0 w 2079028"/>
              <a:gd name="connsiteY0" fmla="*/ 3456316 h 3470441"/>
              <a:gd name="connsiteX1" fmla="*/ 1681637 w 2079028"/>
              <a:gd name="connsiteY1" fmla="*/ 2314911 h 3470441"/>
              <a:gd name="connsiteX2" fmla="*/ 1544387 w 2079028"/>
              <a:gd name="connsiteY2" fmla="*/ 0 h 3470441"/>
              <a:gd name="connsiteX0" fmla="*/ 0 w 2089321"/>
              <a:gd name="connsiteY0" fmla="*/ 3456316 h 3469632"/>
              <a:gd name="connsiteX1" fmla="*/ 1708171 w 2089321"/>
              <a:gd name="connsiteY1" fmla="*/ 2255762 h 3469632"/>
              <a:gd name="connsiteX2" fmla="*/ 1544387 w 2089321"/>
              <a:gd name="connsiteY2" fmla="*/ 0 h 3469632"/>
              <a:gd name="connsiteX0" fmla="*/ 0 w 2080355"/>
              <a:gd name="connsiteY0" fmla="*/ 3456316 h 3469632"/>
              <a:gd name="connsiteX1" fmla="*/ 1708171 w 2080355"/>
              <a:gd name="connsiteY1" fmla="*/ 2255762 h 3469632"/>
              <a:gd name="connsiteX2" fmla="*/ 1544387 w 2080355"/>
              <a:gd name="connsiteY2" fmla="*/ 0 h 3469632"/>
              <a:gd name="connsiteX0" fmla="*/ 0 w 1955672"/>
              <a:gd name="connsiteY0" fmla="*/ 3456316 h 3469632"/>
              <a:gd name="connsiteX1" fmla="*/ 1708171 w 1955672"/>
              <a:gd name="connsiteY1" fmla="*/ 2255762 h 3469632"/>
              <a:gd name="connsiteX2" fmla="*/ 1544387 w 1955672"/>
              <a:gd name="connsiteY2" fmla="*/ 0 h 3469632"/>
              <a:gd name="connsiteX0" fmla="*/ 0 w 1955672"/>
              <a:gd name="connsiteY0" fmla="*/ 3456316 h 3456316"/>
              <a:gd name="connsiteX1" fmla="*/ 1708171 w 1955672"/>
              <a:gd name="connsiteY1" fmla="*/ 2255762 h 3456316"/>
              <a:gd name="connsiteX2" fmla="*/ 1544387 w 1955672"/>
              <a:gd name="connsiteY2" fmla="*/ 0 h 3456316"/>
              <a:gd name="connsiteX0" fmla="*/ 0 w 1934212"/>
              <a:gd name="connsiteY0" fmla="*/ 3456316 h 3456316"/>
              <a:gd name="connsiteX1" fmla="*/ 1708171 w 1934212"/>
              <a:gd name="connsiteY1" fmla="*/ 2255762 h 3456316"/>
              <a:gd name="connsiteX2" fmla="*/ 1544387 w 1934212"/>
              <a:gd name="connsiteY2" fmla="*/ 0 h 3456316"/>
              <a:gd name="connsiteX0" fmla="*/ 0 w 1943009"/>
              <a:gd name="connsiteY0" fmla="*/ 3456316 h 3456316"/>
              <a:gd name="connsiteX1" fmla="*/ 1708171 w 1943009"/>
              <a:gd name="connsiteY1" fmla="*/ 2255762 h 3456316"/>
              <a:gd name="connsiteX2" fmla="*/ 1544387 w 1943009"/>
              <a:gd name="connsiteY2" fmla="*/ 0 h 3456316"/>
              <a:gd name="connsiteX0" fmla="*/ 0 w 1943009"/>
              <a:gd name="connsiteY0" fmla="*/ 3456316 h 3456316"/>
              <a:gd name="connsiteX1" fmla="*/ 1708171 w 1943009"/>
              <a:gd name="connsiteY1" fmla="*/ 2255762 h 3456316"/>
              <a:gd name="connsiteX2" fmla="*/ 1544387 w 1943009"/>
              <a:gd name="connsiteY2" fmla="*/ 0 h 3456316"/>
              <a:gd name="connsiteX0" fmla="*/ 0 w 1943009"/>
              <a:gd name="connsiteY0" fmla="*/ 3456316 h 3456316"/>
              <a:gd name="connsiteX1" fmla="*/ 1708171 w 1943009"/>
              <a:gd name="connsiteY1" fmla="*/ 2255762 h 3456316"/>
              <a:gd name="connsiteX2" fmla="*/ 1544387 w 1943009"/>
              <a:gd name="connsiteY2" fmla="*/ 0 h 3456316"/>
              <a:gd name="connsiteX0" fmla="*/ 0 w 1935613"/>
              <a:gd name="connsiteY0" fmla="*/ 3456316 h 3456316"/>
              <a:gd name="connsiteX1" fmla="*/ 1708171 w 1935613"/>
              <a:gd name="connsiteY1" fmla="*/ 2255762 h 3456316"/>
              <a:gd name="connsiteX2" fmla="*/ 1544387 w 1935613"/>
              <a:gd name="connsiteY2" fmla="*/ 0 h 3456316"/>
              <a:gd name="connsiteX0" fmla="*/ 0 w 1812867"/>
              <a:gd name="connsiteY0" fmla="*/ 3456316 h 3456316"/>
              <a:gd name="connsiteX1" fmla="*/ 1309994 w 1812867"/>
              <a:gd name="connsiteY1" fmla="*/ 1979064 h 3456316"/>
              <a:gd name="connsiteX2" fmla="*/ 1544387 w 1812867"/>
              <a:gd name="connsiteY2" fmla="*/ 0 h 3456316"/>
              <a:gd name="connsiteX0" fmla="*/ 0 w 1812867"/>
              <a:gd name="connsiteY0" fmla="*/ 3456316 h 3456316"/>
              <a:gd name="connsiteX1" fmla="*/ 1309994 w 1812867"/>
              <a:gd name="connsiteY1" fmla="*/ 1979064 h 3456316"/>
              <a:gd name="connsiteX2" fmla="*/ 1544387 w 1812867"/>
              <a:gd name="connsiteY2" fmla="*/ 0 h 3456316"/>
              <a:gd name="connsiteX0" fmla="*/ 0 w 1812167"/>
              <a:gd name="connsiteY0" fmla="*/ 3456316 h 3456316"/>
              <a:gd name="connsiteX1" fmla="*/ 1309994 w 1812167"/>
              <a:gd name="connsiteY1" fmla="*/ 1979064 h 3456316"/>
              <a:gd name="connsiteX2" fmla="*/ 1544387 w 1812167"/>
              <a:gd name="connsiteY2" fmla="*/ 0 h 3456316"/>
              <a:gd name="connsiteX0" fmla="*/ 0 w 1812167"/>
              <a:gd name="connsiteY0" fmla="*/ 3456316 h 3456316"/>
              <a:gd name="connsiteX1" fmla="*/ 1309994 w 1812167"/>
              <a:gd name="connsiteY1" fmla="*/ 1979064 h 3456316"/>
              <a:gd name="connsiteX2" fmla="*/ 1544387 w 1812167"/>
              <a:gd name="connsiteY2" fmla="*/ 0 h 3456316"/>
              <a:gd name="connsiteX0" fmla="*/ 0 w 1635892"/>
              <a:gd name="connsiteY0" fmla="*/ 3456316 h 3456316"/>
              <a:gd name="connsiteX1" fmla="*/ 1309994 w 1635892"/>
              <a:gd name="connsiteY1" fmla="*/ 1979064 h 3456316"/>
              <a:gd name="connsiteX2" fmla="*/ 1544387 w 1635892"/>
              <a:gd name="connsiteY2" fmla="*/ 0 h 3456316"/>
              <a:gd name="connsiteX0" fmla="*/ 0 w 1635892"/>
              <a:gd name="connsiteY0" fmla="*/ 3456316 h 3456316"/>
              <a:gd name="connsiteX1" fmla="*/ 1309994 w 1635892"/>
              <a:gd name="connsiteY1" fmla="*/ 1979064 h 3456316"/>
              <a:gd name="connsiteX2" fmla="*/ 1544387 w 1635892"/>
              <a:gd name="connsiteY2" fmla="*/ 0 h 3456316"/>
              <a:gd name="connsiteX0" fmla="*/ 0 w 1812358"/>
              <a:gd name="connsiteY0" fmla="*/ 3456316 h 3456316"/>
              <a:gd name="connsiteX1" fmla="*/ 1735086 w 1812358"/>
              <a:gd name="connsiteY1" fmla="*/ 2180332 h 3456316"/>
              <a:gd name="connsiteX2" fmla="*/ 1544387 w 1812358"/>
              <a:gd name="connsiteY2" fmla="*/ 0 h 3456316"/>
              <a:gd name="connsiteX0" fmla="*/ 0 w 1812358"/>
              <a:gd name="connsiteY0" fmla="*/ 3456316 h 3456316"/>
              <a:gd name="connsiteX1" fmla="*/ 1735086 w 1812358"/>
              <a:gd name="connsiteY1" fmla="*/ 2180332 h 3456316"/>
              <a:gd name="connsiteX2" fmla="*/ 1544387 w 1812358"/>
              <a:gd name="connsiteY2" fmla="*/ 0 h 3456316"/>
              <a:gd name="connsiteX0" fmla="*/ 0 w 1861477"/>
              <a:gd name="connsiteY0" fmla="*/ 3456316 h 3456316"/>
              <a:gd name="connsiteX1" fmla="*/ 1735086 w 1861477"/>
              <a:gd name="connsiteY1" fmla="*/ 2180332 h 3456316"/>
              <a:gd name="connsiteX2" fmla="*/ 1544387 w 1861477"/>
              <a:gd name="connsiteY2" fmla="*/ 0 h 3456316"/>
              <a:gd name="connsiteX0" fmla="*/ 0 w 1861477"/>
              <a:gd name="connsiteY0" fmla="*/ 3456316 h 3456316"/>
              <a:gd name="connsiteX1" fmla="*/ 1735086 w 1861477"/>
              <a:gd name="connsiteY1" fmla="*/ 2180332 h 3456316"/>
              <a:gd name="connsiteX2" fmla="*/ 1544387 w 1861477"/>
              <a:gd name="connsiteY2" fmla="*/ 0 h 3456316"/>
              <a:gd name="connsiteX0" fmla="*/ 0 w 1885002"/>
              <a:gd name="connsiteY0" fmla="*/ 3456316 h 3456316"/>
              <a:gd name="connsiteX1" fmla="*/ 1735086 w 1885002"/>
              <a:gd name="connsiteY1" fmla="*/ 2180332 h 3456316"/>
              <a:gd name="connsiteX2" fmla="*/ 1544387 w 1885002"/>
              <a:gd name="connsiteY2" fmla="*/ 0 h 3456316"/>
              <a:gd name="connsiteX0" fmla="*/ 0 w 1885002"/>
              <a:gd name="connsiteY0" fmla="*/ 3456316 h 3456316"/>
              <a:gd name="connsiteX1" fmla="*/ 1735086 w 1885002"/>
              <a:gd name="connsiteY1" fmla="*/ 2180332 h 3456316"/>
              <a:gd name="connsiteX2" fmla="*/ 1544387 w 1885002"/>
              <a:gd name="connsiteY2" fmla="*/ 0 h 3456316"/>
              <a:gd name="connsiteX0" fmla="*/ 0 w 1885002"/>
              <a:gd name="connsiteY0" fmla="*/ 3456316 h 3456316"/>
              <a:gd name="connsiteX1" fmla="*/ 1735086 w 1885002"/>
              <a:gd name="connsiteY1" fmla="*/ 2180332 h 3456316"/>
              <a:gd name="connsiteX2" fmla="*/ 1544387 w 1885002"/>
              <a:gd name="connsiteY2" fmla="*/ 0 h 3456316"/>
              <a:gd name="connsiteX0" fmla="*/ 0 w 1814646"/>
              <a:gd name="connsiteY0" fmla="*/ 3383058 h 3383058"/>
              <a:gd name="connsiteX1" fmla="*/ 1664730 w 1814646"/>
              <a:gd name="connsiteY1" fmla="*/ 2180332 h 3383058"/>
              <a:gd name="connsiteX2" fmla="*/ 1474031 w 1814646"/>
              <a:gd name="connsiteY2" fmla="*/ 0 h 338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4646" h="3383058">
                <a:moveTo>
                  <a:pt x="0" y="3383058"/>
                </a:moveTo>
                <a:cubicBezTo>
                  <a:pt x="775712" y="3315249"/>
                  <a:pt x="1443404" y="2735714"/>
                  <a:pt x="1664730" y="2180332"/>
                </a:cubicBezTo>
                <a:cubicBezTo>
                  <a:pt x="1881619" y="1656309"/>
                  <a:pt x="1899328" y="611963"/>
                  <a:pt x="1474031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B9CA283-209C-4853-A99B-CD724B261192}"/>
              </a:ext>
            </a:extLst>
          </p:cNvPr>
          <p:cNvSpPr/>
          <p:nvPr/>
        </p:nvSpPr>
        <p:spPr>
          <a:xfrm>
            <a:off x="5891679" y="4340115"/>
            <a:ext cx="3150302" cy="181868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5D61D00D-3A2C-4C8C-99BF-32A50344904F}"/>
              </a:ext>
            </a:extLst>
          </p:cNvPr>
          <p:cNvCxnSpPr>
            <a:cxnSpLocks/>
          </p:cNvCxnSpPr>
          <p:nvPr/>
        </p:nvCxnSpPr>
        <p:spPr>
          <a:xfrm>
            <a:off x="6568391" y="5241036"/>
            <a:ext cx="1635036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4C6F3868-BA5A-4F57-9601-482BAAFBABA5}"/>
              </a:ext>
            </a:extLst>
          </p:cNvPr>
          <p:cNvCxnSpPr>
            <a:cxnSpLocks/>
          </p:cNvCxnSpPr>
          <p:nvPr/>
        </p:nvCxnSpPr>
        <p:spPr>
          <a:xfrm rot="6420000" flipH="1">
            <a:off x="6938821" y="5567318"/>
            <a:ext cx="691888" cy="0"/>
          </a:xfrm>
          <a:prstGeom prst="line">
            <a:avLst/>
          </a:prstGeom>
          <a:ln w="381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円弧 40">
            <a:extLst>
              <a:ext uri="{FF2B5EF4-FFF2-40B4-BE49-F238E27FC236}">
                <a16:creationId xmlns:a16="http://schemas.microsoft.com/office/drawing/2014/main" id="{6BED92F8-27C8-4A4A-AA55-E066A4097E46}"/>
              </a:ext>
            </a:extLst>
          </p:cNvPr>
          <p:cNvSpPr/>
          <p:nvPr/>
        </p:nvSpPr>
        <p:spPr>
          <a:xfrm rot="5400000">
            <a:off x="7168468" y="5017576"/>
            <a:ext cx="437828" cy="437828"/>
          </a:xfrm>
          <a:prstGeom prst="arc">
            <a:avLst>
              <a:gd name="adj1" fmla="val 16097077"/>
              <a:gd name="adj2" fmla="val 90876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12E818F-6460-44E6-845F-AAA3FFF063E4}"/>
              </a:ext>
            </a:extLst>
          </p:cNvPr>
          <p:cNvSpPr/>
          <p:nvPr/>
        </p:nvSpPr>
        <p:spPr>
          <a:xfrm>
            <a:off x="5788327" y="3416785"/>
            <a:ext cx="325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/>
              <a:t>断層面上での下盤側に対する上盤側の滑り方向</a:t>
            </a:r>
            <a:endParaRPr lang="ja-JP" altLang="en-US" dirty="0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74FD232-6925-4005-AEB3-67546C008B20}"/>
              </a:ext>
            </a:extLst>
          </p:cNvPr>
          <p:cNvSpPr/>
          <p:nvPr/>
        </p:nvSpPr>
        <p:spPr>
          <a:xfrm>
            <a:off x="5788326" y="403015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北東</a:t>
            </a: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7495460-B69E-4595-A970-91884BA67588}"/>
              </a:ext>
            </a:extLst>
          </p:cNvPr>
          <p:cNvSpPr/>
          <p:nvPr/>
        </p:nvSpPr>
        <p:spPr>
          <a:xfrm>
            <a:off x="8300400" y="402892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南西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CE904B3-E49A-41F0-8BB9-E8255591585E}"/>
              </a:ext>
            </a:extLst>
          </p:cNvPr>
          <p:cNvSpPr txBox="1"/>
          <p:nvPr/>
        </p:nvSpPr>
        <p:spPr>
          <a:xfrm>
            <a:off x="5826156" y="5440265"/>
            <a:ext cx="167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滑り角</a:t>
            </a:r>
            <a:r>
              <a:rPr kumimoji="1" lang="en-US" altLang="ja-JP" sz="2000" dirty="0">
                <a:solidFill>
                  <a:srgbClr val="C00000"/>
                </a:solidFill>
              </a:rPr>
              <a:t>-107°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253D40-00A9-49B7-B46A-437D08AEC9DA}"/>
              </a:ext>
            </a:extLst>
          </p:cNvPr>
          <p:cNvSpPr txBox="1"/>
          <p:nvPr/>
        </p:nvSpPr>
        <p:spPr>
          <a:xfrm>
            <a:off x="8107042" y="509556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走向方向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F598FEC-6AD4-4849-AF14-152F878F3C86}"/>
              </a:ext>
            </a:extLst>
          </p:cNvPr>
          <p:cNvSpPr txBox="1"/>
          <p:nvPr/>
        </p:nvSpPr>
        <p:spPr>
          <a:xfrm>
            <a:off x="4265367" y="6321577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M6.0</a:t>
            </a:r>
            <a:r>
              <a:rPr kumimoji="1" lang="ja-JP" altLang="en-US" dirty="0"/>
              <a:t>の断層の長さのおおざっぱな目安：</a:t>
            </a:r>
            <a:r>
              <a:rPr kumimoji="1" lang="en-US" altLang="ja-JP" dirty="0"/>
              <a:t>15 km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5F610A6-91C3-4AAC-860E-DA46F06E6BF6}"/>
              </a:ext>
            </a:extLst>
          </p:cNvPr>
          <p:cNvSpPr/>
          <p:nvPr/>
        </p:nvSpPr>
        <p:spPr>
          <a:xfrm>
            <a:off x="0" y="5843553"/>
            <a:ext cx="3608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F-net </a:t>
            </a:r>
            <a:r>
              <a:rPr lang="ja-JP" altLang="en-US" sz="1600" dirty="0"/>
              <a:t>地震のメカニズム情報</a:t>
            </a:r>
            <a:r>
              <a:rPr lang="en-US" altLang="ja-JP" sz="1600" dirty="0"/>
              <a:t>【</a:t>
            </a:r>
            <a:r>
              <a:rPr lang="ja-JP" altLang="en-US" sz="1600" dirty="0"/>
              <a:t>詳細</a:t>
            </a:r>
            <a:r>
              <a:rPr lang="en-US" altLang="ja-JP" sz="1600" dirty="0"/>
              <a:t>】</a:t>
            </a:r>
          </a:p>
          <a:p>
            <a:r>
              <a:rPr lang="en-US" altLang="ja-JP" sz="1600" dirty="0"/>
              <a:t>https://www.fnet.bosai.go.jp/event/tdmt.php?_id=20211209020400&amp;LANG=ja</a:t>
            </a:r>
            <a:endParaRPr lang="ja-JP" altLang="en-US" sz="1600" dirty="0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36BE72E-201F-42F3-BB2F-BB0EDD85AFC7}"/>
              </a:ext>
            </a:extLst>
          </p:cNvPr>
          <p:cNvCxnSpPr>
            <a:cxnSpLocks/>
          </p:cNvCxnSpPr>
          <p:nvPr/>
        </p:nvCxnSpPr>
        <p:spPr>
          <a:xfrm>
            <a:off x="6040107" y="1970993"/>
            <a:ext cx="26207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A95EC14-642F-4088-A06E-F5D2DBC8B6FA}"/>
              </a:ext>
            </a:extLst>
          </p:cNvPr>
          <p:cNvSpPr txBox="1"/>
          <p:nvPr/>
        </p:nvSpPr>
        <p:spPr>
          <a:xfrm>
            <a:off x="8107042" y="164706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北西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9AF0FC0-E6F5-40E8-86A9-8EF39A816DB1}"/>
              </a:ext>
            </a:extLst>
          </p:cNvPr>
          <p:cNvSpPr txBox="1"/>
          <p:nvPr/>
        </p:nvSpPr>
        <p:spPr>
          <a:xfrm>
            <a:off x="5972913" y="16702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南東</a:t>
            </a:r>
            <a:endParaRPr kumimoji="1" lang="en-US" altLang="ja-JP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86AE766-6CE5-4BFA-9101-23126C18E33E}"/>
              </a:ext>
            </a:extLst>
          </p:cNvPr>
          <p:cNvSpPr txBox="1"/>
          <p:nvPr/>
        </p:nvSpPr>
        <p:spPr>
          <a:xfrm>
            <a:off x="6193877" y="129962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北東から見た断面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1A9E3C68-5AA1-4899-8BAF-0F6AB6D9B471}"/>
              </a:ext>
            </a:extLst>
          </p:cNvPr>
          <p:cNvCxnSpPr>
            <a:cxnSpLocks/>
          </p:cNvCxnSpPr>
          <p:nvPr/>
        </p:nvCxnSpPr>
        <p:spPr>
          <a:xfrm rot="2520000">
            <a:off x="7189886" y="2366444"/>
            <a:ext cx="113119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円弧 37">
            <a:extLst>
              <a:ext uri="{FF2B5EF4-FFF2-40B4-BE49-F238E27FC236}">
                <a16:creationId xmlns:a16="http://schemas.microsoft.com/office/drawing/2014/main" id="{0CD35D21-C3ED-4B8B-AE3A-57932DD3B3D6}"/>
              </a:ext>
            </a:extLst>
          </p:cNvPr>
          <p:cNvSpPr/>
          <p:nvPr/>
        </p:nvSpPr>
        <p:spPr>
          <a:xfrm rot="5400000">
            <a:off x="7013197" y="1707862"/>
            <a:ext cx="518388" cy="518388"/>
          </a:xfrm>
          <a:prstGeom prst="arc">
            <a:avLst>
              <a:gd name="adj1" fmla="val 16200000"/>
              <a:gd name="adj2" fmla="val 1828894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652D95C-E0A2-471B-9A2A-E878A55B8C57}"/>
              </a:ext>
            </a:extLst>
          </p:cNvPr>
          <p:cNvSpPr txBox="1"/>
          <p:nvPr/>
        </p:nvSpPr>
        <p:spPr>
          <a:xfrm>
            <a:off x="7790121" y="1975181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傾斜角</a:t>
            </a:r>
            <a:r>
              <a:rPr kumimoji="1" lang="en-US" altLang="ja-JP" sz="2000" dirty="0">
                <a:solidFill>
                  <a:srgbClr val="C00000"/>
                </a:solidFill>
              </a:rPr>
              <a:t>42°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F7056C4-AFE4-4D35-BA68-A5BEBF0C2C43}"/>
              </a:ext>
            </a:extLst>
          </p:cNvPr>
          <p:cNvSpPr txBox="1"/>
          <p:nvPr/>
        </p:nvSpPr>
        <p:spPr>
          <a:xfrm>
            <a:off x="40536" y="862384"/>
            <a:ext cx="503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※</a:t>
            </a:r>
            <a:r>
              <a:rPr kumimoji="1" lang="ja-JP" altLang="en-US" sz="1400" dirty="0"/>
              <a:t>気象庁の発震機構解の数値が公表されていなかったので、</a:t>
            </a:r>
            <a:endParaRPr kumimoji="1" lang="en-US" altLang="ja-JP" sz="1400" dirty="0"/>
          </a:p>
          <a:p>
            <a:r>
              <a:rPr kumimoji="1" lang="ja-JP" altLang="en-US" sz="1400" dirty="0"/>
              <a:t>公表されている</a:t>
            </a:r>
            <a:r>
              <a:rPr kumimoji="1" lang="en-US" altLang="ja-JP" sz="1400" dirty="0"/>
              <a:t>F-net</a:t>
            </a:r>
            <a:r>
              <a:rPr kumimoji="1" lang="ja-JP" altLang="en-US" sz="1400" dirty="0"/>
              <a:t>の発震機構解を用いている。</a:t>
            </a:r>
          </a:p>
        </p:txBody>
      </p:sp>
    </p:spTree>
    <p:extLst>
      <p:ext uri="{BB962C8B-B14F-4D97-AF65-F5344CB8AC3E}">
        <p14:creationId xmlns:p14="http://schemas.microsoft.com/office/powerpoint/2010/main" val="425340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AC24245-6D1D-45B0-9E02-5A6E32D39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26" y="1239669"/>
            <a:ext cx="4139196" cy="434615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A1291A6-712C-4082-9DC3-70D0949DB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断層面の候補</a:t>
            </a:r>
            <a:r>
              <a:rPr lang="en-US" altLang="ja-JP" dirty="0"/>
              <a:t>2</a:t>
            </a:r>
            <a:endParaRPr kumimoji="1" lang="ja-JP" altLang="en-US" sz="3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C26BBC-E119-424B-8BDB-FA2B8A3B5644}"/>
              </a:ext>
            </a:extLst>
          </p:cNvPr>
          <p:cNvSpPr txBox="1"/>
          <p:nvPr/>
        </p:nvSpPr>
        <p:spPr>
          <a:xfrm>
            <a:off x="3133100" y="457056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どちらが良いかは今後の分析による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E11E81A-194B-4E07-806A-F56A49DA6F21}"/>
              </a:ext>
            </a:extLst>
          </p:cNvPr>
          <p:cNvSpPr txBox="1"/>
          <p:nvPr/>
        </p:nvSpPr>
        <p:spPr>
          <a:xfrm>
            <a:off x="4620177" y="2231766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走向</a:t>
            </a:r>
            <a:r>
              <a:rPr kumimoji="1" lang="en-US" altLang="ja-JP" sz="2000" dirty="0">
                <a:solidFill>
                  <a:srgbClr val="C00000"/>
                </a:solidFill>
              </a:rPr>
              <a:t>72 °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9C81CA89-09A0-47E4-9547-18625F28E748}"/>
              </a:ext>
            </a:extLst>
          </p:cNvPr>
          <p:cNvCxnSpPr>
            <a:cxnSpLocks/>
            <a:stCxn id="62" idx="0"/>
            <a:endCxn id="19" idx="1"/>
          </p:cNvCxnSpPr>
          <p:nvPr/>
        </p:nvCxnSpPr>
        <p:spPr>
          <a:xfrm flipH="1" flipV="1">
            <a:off x="3209904" y="4219409"/>
            <a:ext cx="1249681" cy="109930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407A5E5-D709-43B0-B548-10AE0CCF7FC7}"/>
              </a:ext>
            </a:extLst>
          </p:cNvPr>
          <p:cNvSpPr txBox="1"/>
          <p:nvPr/>
        </p:nvSpPr>
        <p:spPr>
          <a:xfrm>
            <a:off x="3616245" y="5318712"/>
            <a:ext cx="168668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断層面の候補</a:t>
            </a:r>
            <a:r>
              <a:rPr kumimoji="1" lang="en-US" altLang="ja-JP" dirty="0">
                <a:solidFill>
                  <a:srgbClr val="C00000"/>
                </a:solidFill>
              </a:rPr>
              <a:t>2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D495AC2-7A7B-425A-BC84-A538457DC7FC}"/>
              </a:ext>
            </a:extLst>
          </p:cNvPr>
          <p:cNvCxnSpPr>
            <a:cxnSpLocks/>
          </p:cNvCxnSpPr>
          <p:nvPr/>
        </p:nvCxnSpPr>
        <p:spPr>
          <a:xfrm rot="4320000">
            <a:off x="2852246" y="1072747"/>
            <a:ext cx="0" cy="4680000"/>
          </a:xfrm>
          <a:prstGeom prst="line">
            <a:avLst/>
          </a:prstGeom>
          <a:ln w="38100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66804B03-E150-48AD-9BEE-01E36775797E}"/>
              </a:ext>
            </a:extLst>
          </p:cNvPr>
          <p:cNvSpPr/>
          <p:nvPr/>
        </p:nvSpPr>
        <p:spPr>
          <a:xfrm rot="2924438">
            <a:off x="2165003" y="1781757"/>
            <a:ext cx="1777506" cy="3352324"/>
          </a:xfrm>
          <a:custGeom>
            <a:avLst/>
            <a:gdLst>
              <a:gd name="connsiteX0" fmla="*/ 0 w 2719137"/>
              <a:gd name="connsiteY0" fmla="*/ 2438400 h 2438400"/>
              <a:gd name="connsiteX1" fmla="*/ 1917032 w 2719137"/>
              <a:gd name="connsiteY1" fmla="*/ 1708484 h 2438400"/>
              <a:gd name="connsiteX2" fmla="*/ 2719137 w 2719137"/>
              <a:gd name="connsiteY2" fmla="*/ 0 h 2438400"/>
              <a:gd name="connsiteX0" fmla="*/ 0 w 2722214"/>
              <a:gd name="connsiteY0" fmla="*/ 2438400 h 2438400"/>
              <a:gd name="connsiteX1" fmla="*/ 1917032 w 2722214"/>
              <a:gd name="connsiteY1" fmla="*/ 1708484 h 2438400"/>
              <a:gd name="connsiteX2" fmla="*/ 2719137 w 2722214"/>
              <a:gd name="connsiteY2" fmla="*/ 0 h 2438400"/>
              <a:gd name="connsiteX0" fmla="*/ 0 w 2722214"/>
              <a:gd name="connsiteY0" fmla="*/ 2438400 h 2444223"/>
              <a:gd name="connsiteX1" fmla="*/ 1917032 w 2722214"/>
              <a:gd name="connsiteY1" fmla="*/ 1708484 h 2444223"/>
              <a:gd name="connsiteX2" fmla="*/ 2719137 w 2722214"/>
              <a:gd name="connsiteY2" fmla="*/ 0 h 2444223"/>
              <a:gd name="connsiteX0" fmla="*/ 0 w 2722214"/>
              <a:gd name="connsiteY0" fmla="*/ 2438400 h 2452653"/>
              <a:gd name="connsiteX1" fmla="*/ 1917032 w 2722214"/>
              <a:gd name="connsiteY1" fmla="*/ 1708484 h 2452653"/>
              <a:gd name="connsiteX2" fmla="*/ 2719137 w 2722214"/>
              <a:gd name="connsiteY2" fmla="*/ 0 h 2452653"/>
              <a:gd name="connsiteX0" fmla="*/ 0 w 2722328"/>
              <a:gd name="connsiteY0" fmla="*/ 2438400 h 2453342"/>
              <a:gd name="connsiteX1" fmla="*/ 1932570 w 2722328"/>
              <a:gd name="connsiteY1" fmla="*/ 1732386 h 2453342"/>
              <a:gd name="connsiteX2" fmla="*/ 2719137 w 2722328"/>
              <a:gd name="connsiteY2" fmla="*/ 0 h 2453342"/>
              <a:gd name="connsiteX0" fmla="*/ 0 w 2931022"/>
              <a:gd name="connsiteY0" fmla="*/ 775221 h 790163"/>
              <a:gd name="connsiteX1" fmla="*/ 1932570 w 2931022"/>
              <a:gd name="connsiteY1" fmla="*/ 69207 h 790163"/>
              <a:gd name="connsiteX2" fmla="*/ 2928899 w 2931022"/>
              <a:gd name="connsiteY2" fmla="*/ 495907 h 790163"/>
              <a:gd name="connsiteX0" fmla="*/ 0 w 2929585"/>
              <a:gd name="connsiteY0" fmla="*/ 279314 h 722591"/>
              <a:gd name="connsiteX1" fmla="*/ 635161 w 2929585"/>
              <a:gd name="connsiteY1" fmla="*/ 585124 h 722591"/>
              <a:gd name="connsiteX2" fmla="*/ 2928899 w 2929585"/>
              <a:gd name="connsiteY2" fmla="*/ 0 h 722591"/>
              <a:gd name="connsiteX0" fmla="*/ 0 w 3170422"/>
              <a:gd name="connsiteY0" fmla="*/ 0 h 2371976"/>
              <a:gd name="connsiteX1" fmla="*/ 875998 w 3170422"/>
              <a:gd name="connsiteY1" fmla="*/ 2329457 h 2371976"/>
              <a:gd name="connsiteX2" fmla="*/ 3169736 w 3170422"/>
              <a:gd name="connsiteY2" fmla="*/ 1744333 h 2371976"/>
              <a:gd name="connsiteX0" fmla="*/ 0 w 3170445"/>
              <a:gd name="connsiteY0" fmla="*/ 0 h 2429323"/>
              <a:gd name="connsiteX1" fmla="*/ 875998 w 3170445"/>
              <a:gd name="connsiteY1" fmla="*/ 2329457 h 2429323"/>
              <a:gd name="connsiteX2" fmla="*/ 3169736 w 3170445"/>
              <a:gd name="connsiteY2" fmla="*/ 1744333 h 2429323"/>
              <a:gd name="connsiteX0" fmla="*/ 0 w 3170445"/>
              <a:gd name="connsiteY0" fmla="*/ 0 h 2429323"/>
              <a:gd name="connsiteX1" fmla="*/ 875998 w 3170445"/>
              <a:gd name="connsiteY1" fmla="*/ 2329457 h 2429323"/>
              <a:gd name="connsiteX2" fmla="*/ 3169736 w 3170445"/>
              <a:gd name="connsiteY2" fmla="*/ 1744333 h 2429323"/>
              <a:gd name="connsiteX0" fmla="*/ 0 w 3169736"/>
              <a:gd name="connsiteY0" fmla="*/ 0 h 2412615"/>
              <a:gd name="connsiteX1" fmla="*/ 875998 w 3169736"/>
              <a:gd name="connsiteY1" fmla="*/ 2329457 h 2412615"/>
              <a:gd name="connsiteX2" fmla="*/ 3169736 w 3169736"/>
              <a:gd name="connsiteY2" fmla="*/ 1744333 h 2412615"/>
              <a:gd name="connsiteX0" fmla="*/ 73615 w 3243351"/>
              <a:gd name="connsiteY0" fmla="*/ 0 h 2412615"/>
              <a:gd name="connsiteX1" fmla="*/ 949613 w 3243351"/>
              <a:gd name="connsiteY1" fmla="*/ 2329457 h 2412615"/>
              <a:gd name="connsiteX2" fmla="*/ 3243351 w 3243351"/>
              <a:gd name="connsiteY2" fmla="*/ 1744333 h 2412615"/>
              <a:gd name="connsiteX0" fmla="*/ 73615 w 3243351"/>
              <a:gd name="connsiteY0" fmla="*/ 0 h 2457477"/>
              <a:gd name="connsiteX1" fmla="*/ 949613 w 3243351"/>
              <a:gd name="connsiteY1" fmla="*/ 2329457 h 2457477"/>
              <a:gd name="connsiteX2" fmla="*/ 3243351 w 3243351"/>
              <a:gd name="connsiteY2" fmla="*/ 1744333 h 2457477"/>
              <a:gd name="connsiteX0" fmla="*/ 84165 w 3253901"/>
              <a:gd name="connsiteY0" fmla="*/ 0 h 2457477"/>
              <a:gd name="connsiteX1" fmla="*/ 960163 w 3253901"/>
              <a:gd name="connsiteY1" fmla="*/ 2329457 h 2457477"/>
              <a:gd name="connsiteX2" fmla="*/ 3253901 w 3253901"/>
              <a:gd name="connsiteY2" fmla="*/ 1744333 h 2457477"/>
              <a:gd name="connsiteX0" fmla="*/ 116620 w 3286356"/>
              <a:gd name="connsiteY0" fmla="*/ 0 h 2523748"/>
              <a:gd name="connsiteX1" fmla="*/ 992618 w 3286356"/>
              <a:gd name="connsiteY1" fmla="*/ 2329457 h 2523748"/>
              <a:gd name="connsiteX2" fmla="*/ 3286356 w 3286356"/>
              <a:gd name="connsiteY2" fmla="*/ 1744333 h 2523748"/>
              <a:gd name="connsiteX0" fmla="*/ 114365 w 3284101"/>
              <a:gd name="connsiteY0" fmla="*/ 0 h 2527250"/>
              <a:gd name="connsiteX1" fmla="*/ 990363 w 3284101"/>
              <a:gd name="connsiteY1" fmla="*/ 2329457 h 2527250"/>
              <a:gd name="connsiteX2" fmla="*/ 3284101 w 3284101"/>
              <a:gd name="connsiteY2" fmla="*/ 1744333 h 2527250"/>
              <a:gd name="connsiteX0" fmla="*/ 130909 w 3300645"/>
              <a:gd name="connsiteY0" fmla="*/ 0 h 2502203"/>
              <a:gd name="connsiteX1" fmla="*/ 913680 w 3300645"/>
              <a:gd name="connsiteY1" fmla="*/ 2297589 h 2502203"/>
              <a:gd name="connsiteX2" fmla="*/ 3300645 w 3300645"/>
              <a:gd name="connsiteY2" fmla="*/ 1744333 h 2502203"/>
              <a:gd name="connsiteX0" fmla="*/ 125001 w 3294737"/>
              <a:gd name="connsiteY0" fmla="*/ 0 h 2527250"/>
              <a:gd name="connsiteX1" fmla="*/ 938848 w 3294737"/>
              <a:gd name="connsiteY1" fmla="*/ 2329457 h 2527250"/>
              <a:gd name="connsiteX2" fmla="*/ 3294737 w 3294737"/>
              <a:gd name="connsiteY2" fmla="*/ 1744333 h 2527250"/>
              <a:gd name="connsiteX0" fmla="*/ 155376 w 3325112"/>
              <a:gd name="connsiteY0" fmla="*/ 0 h 2527250"/>
              <a:gd name="connsiteX1" fmla="*/ 969223 w 3325112"/>
              <a:gd name="connsiteY1" fmla="*/ 2329457 h 2527250"/>
              <a:gd name="connsiteX2" fmla="*/ 3325112 w 3325112"/>
              <a:gd name="connsiteY2" fmla="*/ 1744333 h 2527250"/>
              <a:gd name="connsiteX0" fmla="*/ 155376 w 3325112"/>
              <a:gd name="connsiteY0" fmla="*/ 0 h 2531683"/>
              <a:gd name="connsiteX1" fmla="*/ 969223 w 3325112"/>
              <a:gd name="connsiteY1" fmla="*/ 2329457 h 2531683"/>
              <a:gd name="connsiteX2" fmla="*/ 3325112 w 3325112"/>
              <a:gd name="connsiteY2" fmla="*/ 1744333 h 2531683"/>
              <a:gd name="connsiteX0" fmla="*/ 155376 w 2680291"/>
              <a:gd name="connsiteY0" fmla="*/ 566129 h 2949781"/>
              <a:gd name="connsiteX1" fmla="*/ 969223 w 2680291"/>
              <a:gd name="connsiteY1" fmla="*/ 2895586 h 2949781"/>
              <a:gd name="connsiteX2" fmla="*/ 2680291 w 2680291"/>
              <a:gd name="connsiteY2" fmla="*/ 0 h 2949781"/>
              <a:gd name="connsiteX0" fmla="*/ 155376 w 2681737"/>
              <a:gd name="connsiteY0" fmla="*/ 566129 h 2950753"/>
              <a:gd name="connsiteX1" fmla="*/ 969223 w 2681737"/>
              <a:gd name="connsiteY1" fmla="*/ 2895586 h 2950753"/>
              <a:gd name="connsiteX2" fmla="*/ 2680291 w 2681737"/>
              <a:gd name="connsiteY2" fmla="*/ 0 h 2950753"/>
              <a:gd name="connsiteX0" fmla="*/ 155376 w 2712766"/>
              <a:gd name="connsiteY0" fmla="*/ 566129 h 2950753"/>
              <a:gd name="connsiteX1" fmla="*/ 969223 w 2712766"/>
              <a:gd name="connsiteY1" fmla="*/ 2895586 h 2950753"/>
              <a:gd name="connsiteX2" fmla="*/ 2711367 w 2712766"/>
              <a:gd name="connsiteY2" fmla="*/ 0 h 2950753"/>
              <a:gd name="connsiteX0" fmla="*/ 59097 w 2683704"/>
              <a:gd name="connsiteY0" fmla="*/ 566129 h 1700635"/>
              <a:gd name="connsiteX1" fmla="*/ 2038281 w 2683704"/>
              <a:gd name="connsiteY1" fmla="*/ 1604914 h 1700635"/>
              <a:gd name="connsiteX2" fmla="*/ 2615088 w 2683704"/>
              <a:gd name="connsiteY2" fmla="*/ 0 h 1700635"/>
              <a:gd name="connsiteX0" fmla="*/ 59097 w 2666809"/>
              <a:gd name="connsiteY0" fmla="*/ 566129 h 1604914"/>
              <a:gd name="connsiteX1" fmla="*/ 2038281 w 2666809"/>
              <a:gd name="connsiteY1" fmla="*/ 1604914 h 1604914"/>
              <a:gd name="connsiteX2" fmla="*/ 2615088 w 2666809"/>
              <a:gd name="connsiteY2" fmla="*/ 0 h 1604914"/>
              <a:gd name="connsiteX0" fmla="*/ 45470 w 2653182"/>
              <a:gd name="connsiteY0" fmla="*/ 566129 h 1771854"/>
              <a:gd name="connsiteX1" fmla="*/ 2024654 w 2653182"/>
              <a:gd name="connsiteY1" fmla="*/ 1604914 h 1771854"/>
              <a:gd name="connsiteX2" fmla="*/ 2601461 w 2653182"/>
              <a:gd name="connsiteY2" fmla="*/ 0 h 1771854"/>
              <a:gd name="connsiteX0" fmla="*/ 45470 w 2605496"/>
              <a:gd name="connsiteY0" fmla="*/ 566129 h 1771854"/>
              <a:gd name="connsiteX1" fmla="*/ 2024654 w 2605496"/>
              <a:gd name="connsiteY1" fmla="*/ 1604914 h 1771854"/>
              <a:gd name="connsiteX2" fmla="*/ 2601461 w 2605496"/>
              <a:gd name="connsiteY2" fmla="*/ 0 h 1771854"/>
              <a:gd name="connsiteX0" fmla="*/ 71167 w 1799919"/>
              <a:gd name="connsiteY0" fmla="*/ 2812854 h 2972491"/>
              <a:gd name="connsiteX1" fmla="*/ 1219077 w 1799919"/>
              <a:gd name="connsiteY1" fmla="*/ 1604914 h 2972491"/>
              <a:gd name="connsiteX2" fmla="*/ 1795884 w 1799919"/>
              <a:gd name="connsiteY2" fmla="*/ 0 h 2972491"/>
              <a:gd name="connsiteX0" fmla="*/ 0 w 1728752"/>
              <a:gd name="connsiteY0" fmla="*/ 2812854 h 2812854"/>
              <a:gd name="connsiteX1" fmla="*/ 1147910 w 1728752"/>
              <a:gd name="connsiteY1" fmla="*/ 1604914 h 2812854"/>
              <a:gd name="connsiteX2" fmla="*/ 1724717 w 1728752"/>
              <a:gd name="connsiteY2" fmla="*/ 0 h 281285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057"/>
              <a:gd name="connsiteY0" fmla="*/ 2868624 h 2868624"/>
              <a:gd name="connsiteX1" fmla="*/ 1248906 w 1829057"/>
              <a:gd name="connsiteY1" fmla="*/ 1604914 h 2868624"/>
              <a:gd name="connsiteX2" fmla="*/ 1825713 w 1829057"/>
              <a:gd name="connsiteY2" fmla="*/ 0 h 2868624"/>
              <a:gd name="connsiteX0" fmla="*/ 0 w 1825713"/>
              <a:gd name="connsiteY0" fmla="*/ 2868624 h 2868624"/>
              <a:gd name="connsiteX1" fmla="*/ 1248906 w 1825713"/>
              <a:gd name="connsiteY1" fmla="*/ 1604914 h 2868624"/>
              <a:gd name="connsiteX2" fmla="*/ 1825713 w 1825713"/>
              <a:gd name="connsiteY2" fmla="*/ 0 h 2868624"/>
              <a:gd name="connsiteX0" fmla="*/ 0 w 1721519"/>
              <a:gd name="connsiteY0" fmla="*/ 3210554 h 3210554"/>
              <a:gd name="connsiteX1" fmla="*/ 1248906 w 1721519"/>
              <a:gd name="connsiteY1" fmla="*/ 1946844 h 3210554"/>
              <a:gd name="connsiteX2" fmla="*/ 1721519 w 1721519"/>
              <a:gd name="connsiteY2" fmla="*/ 0 h 3210554"/>
              <a:gd name="connsiteX0" fmla="*/ 0 w 1575646"/>
              <a:gd name="connsiteY0" fmla="*/ 3509742 h 3509742"/>
              <a:gd name="connsiteX1" fmla="*/ 1103033 w 1575646"/>
              <a:gd name="connsiteY1" fmla="*/ 1946844 h 3509742"/>
              <a:gd name="connsiteX2" fmla="*/ 1575646 w 1575646"/>
              <a:gd name="connsiteY2" fmla="*/ 0 h 3509742"/>
              <a:gd name="connsiteX0" fmla="*/ 0 w 2047253"/>
              <a:gd name="connsiteY0" fmla="*/ 3509742 h 3509742"/>
              <a:gd name="connsiteX1" fmla="*/ 1988690 w 2047253"/>
              <a:gd name="connsiteY1" fmla="*/ 2523850 h 3509742"/>
              <a:gd name="connsiteX2" fmla="*/ 1575646 w 2047253"/>
              <a:gd name="connsiteY2" fmla="*/ 0 h 3509742"/>
              <a:gd name="connsiteX0" fmla="*/ 0 w 2099966"/>
              <a:gd name="connsiteY0" fmla="*/ 3509742 h 3509742"/>
              <a:gd name="connsiteX1" fmla="*/ 1988690 w 2099966"/>
              <a:gd name="connsiteY1" fmla="*/ 2523850 h 3509742"/>
              <a:gd name="connsiteX2" fmla="*/ 1575646 w 2099966"/>
              <a:gd name="connsiteY2" fmla="*/ 0 h 3509742"/>
              <a:gd name="connsiteX0" fmla="*/ 0 w 2141591"/>
              <a:gd name="connsiteY0" fmla="*/ 3509742 h 3509742"/>
              <a:gd name="connsiteX1" fmla="*/ 1988690 w 2141591"/>
              <a:gd name="connsiteY1" fmla="*/ 2523850 h 3509742"/>
              <a:gd name="connsiteX2" fmla="*/ 1575646 w 2141591"/>
              <a:gd name="connsiteY2" fmla="*/ 0 h 3509742"/>
              <a:gd name="connsiteX0" fmla="*/ 0 w 2141591"/>
              <a:gd name="connsiteY0" fmla="*/ 3509742 h 3526543"/>
              <a:gd name="connsiteX1" fmla="*/ 1988690 w 2141591"/>
              <a:gd name="connsiteY1" fmla="*/ 2523850 h 3526543"/>
              <a:gd name="connsiteX2" fmla="*/ 1575646 w 2141591"/>
              <a:gd name="connsiteY2" fmla="*/ 0 h 3526543"/>
              <a:gd name="connsiteX0" fmla="*/ 0 w 2132223"/>
              <a:gd name="connsiteY0" fmla="*/ 3456316 h 3473117"/>
              <a:gd name="connsiteX1" fmla="*/ 1988690 w 2132223"/>
              <a:gd name="connsiteY1" fmla="*/ 2470424 h 3473117"/>
              <a:gd name="connsiteX2" fmla="*/ 1544387 w 2132223"/>
              <a:gd name="connsiteY2" fmla="*/ 0 h 3473117"/>
              <a:gd name="connsiteX0" fmla="*/ 0 w 2225222"/>
              <a:gd name="connsiteY0" fmla="*/ 3456316 h 3473117"/>
              <a:gd name="connsiteX1" fmla="*/ 1988690 w 2225222"/>
              <a:gd name="connsiteY1" fmla="*/ 2470424 h 3473117"/>
              <a:gd name="connsiteX2" fmla="*/ 1544387 w 2225222"/>
              <a:gd name="connsiteY2" fmla="*/ 0 h 3473117"/>
              <a:gd name="connsiteX0" fmla="*/ 0 w 2081592"/>
              <a:gd name="connsiteY0" fmla="*/ 3456316 h 3470441"/>
              <a:gd name="connsiteX1" fmla="*/ 1681637 w 2081592"/>
              <a:gd name="connsiteY1" fmla="*/ 2314911 h 3470441"/>
              <a:gd name="connsiteX2" fmla="*/ 1544387 w 2081592"/>
              <a:gd name="connsiteY2" fmla="*/ 0 h 3470441"/>
              <a:gd name="connsiteX0" fmla="*/ 0 w 2079028"/>
              <a:gd name="connsiteY0" fmla="*/ 3456316 h 3470441"/>
              <a:gd name="connsiteX1" fmla="*/ 1681637 w 2079028"/>
              <a:gd name="connsiteY1" fmla="*/ 2314911 h 3470441"/>
              <a:gd name="connsiteX2" fmla="*/ 1544387 w 2079028"/>
              <a:gd name="connsiteY2" fmla="*/ 0 h 3470441"/>
              <a:gd name="connsiteX0" fmla="*/ 0 w 2089321"/>
              <a:gd name="connsiteY0" fmla="*/ 3456316 h 3469632"/>
              <a:gd name="connsiteX1" fmla="*/ 1708171 w 2089321"/>
              <a:gd name="connsiteY1" fmla="*/ 2255762 h 3469632"/>
              <a:gd name="connsiteX2" fmla="*/ 1544387 w 2089321"/>
              <a:gd name="connsiteY2" fmla="*/ 0 h 3469632"/>
              <a:gd name="connsiteX0" fmla="*/ 0 w 2080355"/>
              <a:gd name="connsiteY0" fmla="*/ 3456316 h 3469632"/>
              <a:gd name="connsiteX1" fmla="*/ 1708171 w 2080355"/>
              <a:gd name="connsiteY1" fmla="*/ 2255762 h 3469632"/>
              <a:gd name="connsiteX2" fmla="*/ 1544387 w 2080355"/>
              <a:gd name="connsiteY2" fmla="*/ 0 h 3469632"/>
              <a:gd name="connsiteX0" fmla="*/ 0 w 1955672"/>
              <a:gd name="connsiteY0" fmla="*/ 3456316 h 3469632"/>
              <a:gd name="connsiteX1" fmla="*/ 1708171 w 1955672"/>
              <a:gd name="connsiteY1" fmla="*/ 2255762 h 3469632"/>
              <a:gd name="connsiteX2" fmla="*/ 1544387 w 1955672"/>
              <a:gd name="connsiteY2" fmla="*/ 0 h 3469632"/>
              <a:gd name="connsiteX0" fmla="*/ 0 w 1955672"/>
              <a:gd name="connsiteY0" fmla="*/ 3456316 h 3456316"/>
              <a:gd name="connsiteX1" fmla="*/ 1708171 w 1955672"/>
              <a:gd name="connsiteY1" fmla="*/ 2255762 h 3456316"/>
              <a:gd name="connsiteX2" fmla="*/ 1544387 w 1955672"/>
              <a:gd name="connsiteY2" fmla="*/ 0 h 3456316"/>
              <a:gd name="connsiteX0" fmla="*/ 0 w 1934212"/>
              <a:gd name="connsiteY0" fmla="*/ 3456316 h 3456316"/>
              <a:gd name="connsiteX1" fmla="*/ 1708171 w 1934212"/>
              <a:gd name="connsiteY1" fmla="*/ 2255762 h 3456316"/>
              <a:gd name="connsiteX2" fmla="*/ 1544387 w 1934212"/>
              <a:gd name="connsiteY2" fmla="*/ 0 h 3456316"/>
              <a:gd name="connsiteX0" fmla="*/ 0 w 1943009"/>
              <a:gd name="connsiteY0" fmla="*/ 3456316 h 3456316"/>
              <a:gd name="connsiteX1" fmla="*/ 1708171 w 1943009"/>
              <a:gd name="connsiteY1" fmla="*/ 2255762 h 3456316"/>
              <a:gd name="connsiteX2" fmla="*/ 1544387 w 1943009"/>
              <a:gd name="connsiteY2" fmla="*/ 0 h 3456316"/>
              <a:gd name="connsiteX0" fmla="*/ 0 w 1943009"/>
              <a:gd name="connsiteY0" fmla="*/ 3456316 h 3456316"/>
              <a:gd name="connsiteX1" fmla="*/ 1708171 w 1943009"/>
              <a:gd name="connsiteY1" fmla="*/ 2255762 h 3456316"/>
              <a:gd name="connsiteX2" fmla="*/ 1544387 w 1943009"/>
              <a:gd name="connsiteY2" fmla="*/ 0 h 3456316"/>
              <a:gd name="connsiteX0" fmla="*/ 0 w 1943009"/>
              <a:gd name="connsiteY0" fmla="*/ 3456316 h 3456316"/>
              <a:gd name="connsiteX1" fmla="*/ 1708171 w 1943009"/>
              <a:gd name="connsiteY1" fmla="*/ 2255762 h 3456316"/>
              <a:gd name="connsiteX2" fmla="*/ 1544387 w 1943009"/>
              <a:gd name="connsiteY2" fmla="*/ 0 h 3456316"/>
              <a:gd name="connsiteX0" fmla="*/ 0 w 1935613"/>
              <a:gd name="connsiteY0" fmla="*/ 3456316 h 3456316"/>
              <a:gd name="connsiteX1" fmla="*/ 1708171 w 1935613"/>
              <a:gd name="connsiteY1" fmla="*/ 2255762 h 3456316"/>
              <a:gd name="connsiteX2" fmla="*/ 1544387 w 1935613"/>
              <a:gd name="connsiteY2" fmla="*/ 0 h 3456316"/>
              <a:gd name="connsiteX0" fmla="*/ 0 w 1812867"/>
              <a:gd name="connsiteY0" fmla="*/ 3456316 h 3456316"/>
              <a:gd name="connsiteX1" fmla="*/ 1309994 w 1812867"/>
              <a:gd name="connsiteY1" fmla="*/ 1979064 h 3456316"/>
              <a:gd name="connsiteX2" fmla="*/ 1544387 w 1812867"/>
              <a:gd name="connsiteY2" fmla="*/ 0 h 3456316"/>
              <a:gd name="connsiteX0" fmla="*/ 0 w 1812867"/>
              <a:gd name="connsiteY0" fmla="*/ 3456316 h 3456316"/>
              <a:gd name="connsiteX1" fmla="*/ 1309994 w 1812867"/>
              <a:gd name="connsiteY1" fmla="*/ 1979064 h 3456316"/>
              <a:gd name="connsiteX2" fmla="*/ 1544387 w 1812867"/>
              <a:gd name="connsiteY2" fmla="*/ 0 h 3456316"/>
              <a:gd name="connsiteX0" fmla="*/ 0 w 1812167"/>
              <a:gd name="connsiteY0" fmla="*/ 3456316 h 3456316"/>
              <a:gd name="connsiteX1" fmla="*/ 1309994 w 1812167"/>
              <a:gd name="connsiteY1" fmla="*/ 1979064 h 3456316"/>
              <a:gd name="connsiteX2" fmla="*/ 1544387 w 1812167"/>
              <a:gd name="connsiteY2" fmla="*/ 0 h 3456316"/>
              <a:gd name="connsiteX0" fmla="*/ 0 w 1812167"/>
              <a:gd name="connsiteY0" fmla="*/ 3456316 h 3456316"/>
              <a:gd name="connsiteX1" fmla="*/ 1309994 w 1812167"/>
              <a:gd name="connsiteY1" fmla="*/ 1979064 h 3456316"/>
              <a:gd name="connsiteX2" fmla="*/ 1544387 w 1812167"/>
              <a:gd name="connsiteY2" fmla="*/ 0 h 3456316"/>
              <a:gd name="connsiteX0" fmla="*/ 0 w 1635892"/>
              <a:gd name="connsiteY0" fmla="*/ 3456316 h 3456316"/>
              <a:gd name="connsiteX1" fmla="*/ 1309994 w 1635892"/>
              <a:gd name="connsiteY1" fmla="*/ 1979064 h 3456316"/>
              <a:gd name="connsiteX2" fmla="*/ 1544387 w 1635892"/>
              <a:gd name="connsiteY2" fmla="*/ 0 h 3456316"/>
              <a:gd name="connsiteX0" fmla="*/ 0 w 1635892"/>
              <a:gd name="connsiteY0" fmla="*/ 3456316 h 3456316"/>
              <a:gd name="connsiteX1" fmla="*/ 1309994 w 1635892"/>
              <a:gd name="connsiteY1" fmla="*/ 1979064 h 3456316"/>
              <a:gd name="connsiteX2" fmla="*/ 1544387 w 1635892"/>
              <a:gd name="connsiteY2" fmla="*/ 0 h 3456316"/>
              <a:gd name="connsiteX0" fmla="*/ 0 w 1812358"/>
              <a:gd name="connsiteY0" fmla="*/ 3456316 h 3456316"/>
              <a:gd name="connsiteX1" fmla="*/ 1735086 w 1812358"/>
              <a:gd name="connsiteY1" fmla="*/ 2180332 h 3456316"/>
              <a:gd name="connsiteX2" fmla="*/ 1544387 w 1812358"/>
              <a:gd name="connsiteY2" fmla="*/ 0 h 3456316"/>
              <a:gd name="connsiteX0" fmla="*/ 0 w 1812358"/>
              <a:gd name="connsiteY0" fmla="*/ 3456316 h 3456316"/>
              <a:gd name="connsiteX1" fmla="*/ 1735086 w 1812358"/>
              <a:gd name="connsiteY1" fmla="*/ 2180332 h 3456316"/>
              <a:gd name="connsiteX2" fmla="*/ 1544387 w 1812358"/>
              <a:gd name="connsiteY2" fmla="*/ 0 h 3456316"/>
              <a:gd name="connsiteX0" fmla="*/ 0 w 1861477"/>
              <a:gd name="connsiteY0" fmla="*/ 3456316 h 3456316"/>
              <a:gd name="connsiteX1" fmla="*/ 1735086 w 1861477"/>
              <a:gd name="connsiteY1" fmla="*/ 2180332 h 3456316"/>
              <a:gd name="connsiteX2" fmla="*/ 1544387 w 1861477"/>
              <a:gd name="connsiteY2" fmla="*/ 0 h 3456316"/>
              <a:gd name="connsiteX0" fmla="*/ 0 w 1861477"/>
              <a:gd name="connsiteY0" fmla="*/ 3456316 h 3456316"/>
              <a:gd name="connsiteX1" fmla="*/ 1735086 w 1861477"/>
              <a:gd name="connsiteY1" fmla="*/ 2180332 h 3456316"/>
              <a:gd name="connsiteX2" fmla="*/ 1544387 w 1861477"/>
              <a:gd name="connsiteY2" fmla="*/ 0 h 3456316"/>
              <a:gd name="connsiteX0" fmla="*/ 0 w 1885002"/>
              <a:gd name="connsiteY0" fmla="*/ 3456316 h 3456316"/>
              <a:gd name="connsiteX1" fmla="*/ 1735086 w 1885002"/>
              <a:gd name="connsiteY1" fmla="*/ 2180332 h 3456316"/>
              <a:gd name="connsiteX2" fmla="*/ 1544387 w 1885002"/>
              <a:gd name="connsiteY2" fmla="*/ 0 h 3456316"/>
              <a:gd name="connsiteX0" fmla="*/ 0 w 1885002"/>
              <a:gd name="connsiteY0" fmla="*/ 3456316 h 3456316"/>
              <a:gd name="connsiteX1" fmla="*/ 1735086 w 1885002"/>
              <a:gd name="connsiteY1" fmla="*/ 2180332 h 3456316"/>
              <a:gd name="connsiteX2" fmla="*/ 1544387 w 1885002"/>
              <a:gd name="connsiteY2" fmla="*/ 0 h 3456316"/>
              <a:gd name="connsiteX0" fmla="*/ 0 w 1885002"/>
              <a:gd name="connsiteY0" fmla="*/ 3456316 h 3456316"/>
              <a:gd name="connsiteX1" fmla="*/ 1735086 w 1885002"/>
              <a:gd name="connsiteY1" fmla="*/ 2180332 h 3456316"/>
              <a:gd name="connsiteX2" fmla="*/ 1544387 w 1885002"/>
              <a:gd name="connsiteY2" fmla="*/ 0 h 3456316"/>
              <a:gd name="connsiteX0" fmla="*/ 0 w 1814646"/>
              <a:gd name="connsiteY0" fmla="*/ 3383058 h 3383058"/>
              <a:gd name="connsiteX1" fmla="*/ 1664730 w 1814646"/>
              <a:gd name="connsiteY1" fmla="*/ 2180332 h 3383058"/>
              <a:gd name="connsiteX2" fmla="*/ 1474031 w 1814646"/>
              <a:gd name="connsiteY2" fmla="*/ 0 h 3383058"/>
              <a:gd name="connsiteX0" fmla="*/ 0 w 1814646"/>
              <a:gd name="connsiteY0" fmla="*/ 3383058 h 3383058"/>
              <a:gd name="connsiteX1" fmla="*/ 1664730 w 1814646"/>
              <a:gd name="connsiteY1" fmla="*/ 2180332 h 3383058"/>
              <a:gd name="connsiteX2" fmla="*/ 1474031 w 1814646"/>
              <a:gd name="connsiteY2" fmla="*/ 0 h 3383058"/>
              <a:gd name="connsiteX0" fmla="*/ 0 w 1747759"/>
              <a:gd name="connsiteY0" fmla="*/ 3383058 h 3383058"/>
              <a:gd name="connsiteX1" fmla="*/ 1537987 w 1747759"/>
              <a:gd name="connsiteY1" fmla="*/ 2079854 h 3383058"/>
              <a:gd name="connsiteX2" fmla="*/ 1474031 w 1747759"/>
              <a:gd name="connsiteY2" fmla="*/ 0 h 338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7759" h="3383058">
                <a:moveTo>
                  <a:pt x="0" y="3383058"/>
                </a:moveTo>
                <a:cubicBezTo>
                  <a:pt x="775712" y="3315249"/>
                  <a:pt x="1321098" y="2603877"/>
                  <a:pt x="1537987" y="2079854"/>
                </a:cubicBezTo>
                <a:cubicBezTo>
                  <a:pt x="1754876" y="1555831"/>
                  <a:pt x="1899328" y="611963"/>
                  <a:pt x="1474031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B9CA283-209C-4853-A99B-CD724B261192}"/>
              </a:ext>
            </a:extLst>
          </p:cNvPr>
          <p:cNvSpPr/>
          <p:nvPr/>
        </p:nvSpPr>
        <p:spPr>
          <a:xfrm>
            <a:off x="5891679" y="4340115"/>
            <a:ext cx="3150302" cy="181868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5D61D00D-3A2C-4C8C-99BF-32A50344904F}"/>
              </a:ext>
            </a:extLst>
          </p:cNvPr>
          <p:cNvCxnSpPr>
            <a:cxnSpLocks/>
          </p:cNvCxnSpPr>
          <p:nvPr/>
        </p:nvCxnSpPr>
        <p:spPr>
          <a:xfrm>
            <a:off x="6568391" y="5241036"/>
            <a:ext cx="1635036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4C6F3868-BA5A-4F57-9601-482BAAFBABA5}"/>
              </a:ext>
            </a:extLst>
          </p:cNvPr>
          <p:cNvCxnSpPr>
            <a:cxnSpLocks/>
          </p:cNvCxnSpPr>
          <p:nvPr/>
        </p:nvCxnSpPr>
        <p:spPr>
          <a:xfrm rot="4500000" flipH="1">
            <a:off x="7129502" y="5568108"/>
            <a:ext cx="691888" cy="0"/>
          </a:xfrm>
          <a:prstGeom prst="line">
            <a:avLst/>
          </a:prstGeom>
          <a:ln w="381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円弧 40">
            <a:extLst>
              <a:ext uri="{FF2B5EF4-FFF2-40B4-BE49-F238E27FC236}">
                <a16:creationId xmlns:a16="http://schemas.microsoft.com/office/drawing/2014/main" id="{6BED92F8-27C8-4A4A-AA55-E066A4097E46}"/>
              </a:ext>
            </a:extLst>
          </p:cNvPr>
          <p:cNvSpPr/>
          <p:nvPr/>
        </p:nvSpPr>
        <p:spPr>
          <a:xfrm rot="5400000">
            <a:off x="7168468" y="5017576"/>
            <a:ext cx="437828" cy="437828"/>
          </a:xfrm>
          <a:prstGeom prst="arc">
            <a:avLst>
              <a:gd name="adj1" fmla="val 16097077"/>
              <a:gd name="adj2" fmla="val 2051329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12E818F-6460-44E6-845F-AAA3FFF063E4}"/>
              </a:ext>
            </a:extLst>
          </p:cNvPr>
          <p:cNvSpPr/>
          <p:nvPr/>
        </p:nvSpPr>
        <p:spPr>
          <a:xfrm>
            <a:off x="5788327" y="3416785"/>
            <a:ext cx="325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/>
              <a:t>断層面上での下盤側に対する上盤側の滑り方向</a:t>
            </a:r>
            <a:endParaRPr lang="ja-JP" altLang="en-US" dirty="0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74FD232-6925-4005-AEB3-67546C008B20}"/>
              </a:ext>
            </a:extLst>
          </p:cNvPr>
          <p:cNvSpPr/>
          <p:nvPr/>
        </p:nvSpPr>
        <p:spPr>
          <a:xfrm>
            <a:off x="5788326" y="403015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dirty="0"/>
              <a:t>西南西</a:t>
            </a:r>
            <a:endParaRPr lang="ja-JP" altLang="en-US" dirty="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7495460-B69E-4595-A970-91884BA67588}"/>
              </a:ext>
            </a:extLst>
          </p:cNvPr>
          <p:cNvSpPr/>
          <p:nvPr/>
        </p:nvSpPr>
        <p:spPr>
          <a:xfrm>
            <a:off x="8300400" y="402892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東北東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CE904B3-E49A-41F0-8BB9-E8255591585E}"/>
              </a:ext>
            </a:extLst>
          </p:cNvPr>
          <p:cNvSpPr txBox="1"/>
          <p:nvPr/>
        </p:nvSpPr>
        <p:spPr>
          <a:xfrm>
            <a:off x="5993942" y="5415186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滑り角</a:t>
            </a:r>
            <a:r>
              <a:rPr kumimoji="1" lang="en-US" altLang="ja-JP" sz="2000" dirty="0">
                <a:solidFill>
                  <a:srgbClr val="C00000"/>
                </a:solidFill>
              </a:rPr>
              <a:t>-75°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253D40-00A9-49B7-B46A-437D08AEC9DA}"/>
              </a:ext>
            </a:extLst>
          </p:cNvPr>
          <p:cNvSpPr txBox="1"/>
          <p:nvPr/>
        </p:nvSpPr>
        <p:spPr>
          <a:xfrm>
            <a:off x="8107042" y="509556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走向方向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F598FEC-6AD4-4849-AF14-152F878F3C86}"/>
              </a:ext>
            </a:extLst>
          </p:cNvPr>
          <p:cNvSpPr txBox="1"/>
          <p:nvPr/>
        </p:nvSpPr>
        <p:spPr>
          <a:xfrm>
            <a:off x="4265367" y="6321577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M6.0</a:t>
            </a:r>
            <a:r>
              <a:rPr kumimoji="1" lang="ja-JP" altLang="en-US" dirty="0"/>
              <a:t>の断層の長さのおおざっぱな目安：</a:t>
            </a:r>
            <a:r>
              <a:rPr kumimoji="1" lang="en-US" altLang="ja-JP" dirty="0"/>
              <a:t>15 km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5F610A6-91C3-4AAC-860E-DA46F06E6BF6}"/>
              </a:ext>
            </a:extLst>
          </p:cNvPr>
          <p:cNvSpPr/>
          <p:nvPr/>
        </p:nvSpPr>
        <p:spPr>
          <a:xfrm>
            <a:off x="0" y="5843553"/>
            <a:ext cx="3608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F-net </a:t>
            </a:r>
            <a:r>
              <a:rPr lang="ja-JP" altLang="en-US" sz="1600" dirty="0"/>
              <a:t>地震のメカニズム情報</a:t>
            </a:r>
            <a:r>
              <a:rPr lang="en-US" altLang="ja-JP" sz="1600" dirty="0"/>
              <a:t>【</a:t>
            </a:r>
            <a:r>
              <a:rPr lang="ja-JP" altLang="en-US" sz="1600" dirty="0"/>
              <a:t>詳細</a:t>
            </a:r>
            <a:r>
              <a:rPr lang="en-US" altLang="ja-JP" sz="1600" dirty="0"/>
              <a:t>】</a:t>
            </a:r>
          </a:p>
          <a:p>
            <a:r>
              <a:rPr lang="en-US" altLang="ja-JP" sz="1600" dirty="0"/>
              <a:t>https://www.fnet.bosai.go.jp/event/tdmt.php?_id=20211209020400&amp;LANG=ja</a:t>
            </a:r>
            <a:endParaRPr lang="ja-JP" altLang="en-US" sz="1600" dirty="0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36BE72E-201F-42F3-BB2F-BB0EDD85AFC7}"/>
              </a:ext>
            </a:extLst>
          </p:cNvPr>
          <p:cNvCxnSpPr>
            <a:cxnSpLocks/>
          </p:cNvCxnSpPr>
          <p:nvPr/>
        </p:nvCxnSpPr>
        <p:spPr>
          <a:xfrm>
            <a:off x="6040107" y="1970993"/>
            <a:ext cx="26207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A95EC14-642F-4088-A06E-F5D2DBC8B6FA}"/>
              </a:ext>
            </a:extLst>
          </p:cNvPr>
          <p:cNvSpPr txBox="1"/>
          <p:nvPr/>
        </p:nvSpPr>
        <p:spPr>
          <a:xfrm>
            <a:off x="7914644" y="166895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南南東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9AF0FC0-E6F5-40E8-86A9-8EF39A816DB1}"/>
              </a:ext>
            </a:extLst>
          </p:cNvPr>
          <p:cNvSpPr txBox="1"/>
          <p:nvPr/>
        </p:nvSpPr>
        <p:spPr>
          <a:xfrm>
            <a:off x="5972913" y="16702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北北西</a:t>
            </a:r>
            <a:endParaRPr kumimoji="1" lang="en-US" altLang="ja-JP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86AE766-6CE5-4BFA-9101-23126C18E33E}"/>
              </a:ext>
            </a:extLst>
          </p:cNvPr>
          <p:cNvSpPr txBox="1"/>
          <p:nvPr/>
        </p:nvSpPr>
        <p:spPr>
          <a:xfrm>
            <a:off x="6193877" y="129962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西南西から見た断面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1A9E3C68-5AA1-4899-8BAF-0F6AB6D9B471}"/>
              </a:ext>
            </a:extLst>
          </p:cNvPr>
          <p:cNvCxnSpPr>
            <a:cxnSpLocks/>
          </p:cNvCxnSpPr>
          <p:nvPr/>
        </p:nvCxnSpPr>
        <p:spPr>
          <a:xfrm rot="3060000">
            <a:off x="7068700" y="2404544"/>
            <a:ext cx="113119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円弧 37">
            <a:extLst>
              <a:ext uri="{FF2B5EF4-FFF2-40B4-BE49-F238E27FC236}">
                <a16:creationId xmlns:a16="http://schemas.microsoft.com/office/drawing/2014/main" id="{0CD35D21-C3ED-4B8B-AE3A-57932DD3B3D6}"/>
              </a:ext>
            </a:extLst>
          </p:cNvPr>
          <p:cNvSpPr/>
          <p:nvPr/>
        </p:nvSpPr>
        <p:spPr>
          <a:xfrm rot="5400000">
            <a:off x="7013197" y="1707862"/>
            <a:ext cx="518388" cy="518388"/>
          </a:xfrm>
          <a:prstGeom prst="arc">
            <a:avLst>
              <a:gd name="adj1" fmla="val 16200000"/>
              <a:gd name="adj2" fmla="val 18980335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652D95C-E0A2-471B-9A2A-E878A55B8C57}"/>
              </a:ext>
            </a:extLst>
          </p:cNvPr>
          <p:cNvSpPr txBox="1"/>
          <p:nvPr/>
        </p:nvSpPr>
        <p:spPr>
          <a:xfrm>
            <a:off x="7790121" y="1975181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傾斜角</a:t>
            </a:r>
            <a:r>
              <a:rPr kumimoji="1" lang="en-US" altLang="ja-JP" sz="2000" dirty="0">
                <a:solidFill>
                  <a:srgbClr val="C00000"/>
                </a:solidFill>
              </a:rPr>
              <a:t>51°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73184DA-B591-4BA3-85E4-B24372970249}"/>
              </a:ext>
            </a:extLst>
          </p:cNvPr>
          <p:cNvSpPr txBox="1"/>
          <p:nvPr/>
        </p:nvSpPr>
        <p:spPr>
          <a:xfrm>
            <a:off x="40536" y="862384"/>
            <a:ext cx="503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※</a:t>
            </a:r>
            <a:r>
              <a:rPr kumimoji="1" lang="ja-JP" altLang="en-US" sz="1400" dirty="0"/>
              <a:t>気象庁の発震機構解の数値が公表されていなかったので、</a:t>
            </a:r>
            <a:endParaRPr kumimoji="1" lang="en-US" altLang="ja-JP" sz="1400" dirty="0"/>
          </a:p>
          <a:p>
            <a:r>
              <a:rPr kumimoji="1" lang="ja-JP" altLang="en-US" sz="1400" dirty="0"/>
              <a:t>公表されている</a:t>
            </a:r>
            <a:r>
              <a:rPr kumimoji="1" lang="en-US" altLang="ja-JP" sz="1400" dirty="0"/>
              <a:t>F-net</a:t>
            </a:r>
            <a:r>
              <a:rPr kumimoji="1" lang="ja-JP" altLang="en-US" sz="1400" dirty="0"/>
              <a:t>の発震機構解を用いている。</a:t>
            </a:r>
          </a:p>
        </p:txBody>
      </p:sp>
    </p:spTree>
    <p:extLst>
      <p:ext uri="{BB962C8B-B14F-4D97-AF65-F5344CB8AC3E}">
        <p14:creationId xmlns:p14="http://schemas.microsoft.com/office/powerpoint/2010/main" val="137541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3845</TotalTime>
  <Words>1001</Words>
  <Application>Microsoft Office PowerPoint</Application>
  <PresentationFormat>画面に合わせる (4:3)</PresentationFormat>
  <Paragraphs>97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IPA Pゴシック</vt:lpstr>
      <vt:lpstr>ＭＳＰゴシック</vt:lpstr>
      <vt:lpstr>游ゴシック</vt:lpstr>
      <vt:lpstr>Arial</vt:lpstr>
      <vt:lpstr>Calibri</vt:lpstr>
      <vt:lpstr>Calibri Light</vt:lpstr>
      <vt:lpstr>Office テーマ</vt:lpstr>
      <vt:lpstr>2021年12月9日トカラ列島近海の地震</vt:lpstr>
      <vt:lpstr>背景：南西諸島周辺のプレート境界と地震</vt:lpstr>
      <vt:lpstr>日本周辺のプレートと地震の関係</vt:lpstr>
      <vt:lpstr>背景：過去の被害地震</vt:lpstr>
      <vt:lpstr>背景：過去の地震活動</vt:lpstr>
      <vt:lpstr>背景：過去の地震活動</vt:lpstr>
      <vt:lpstr>発震機構解（震源メカニズム解）</vt:lpstr>
      <vt:lpstr>断層面の候補1</vt:lpstr>
      <vt:lpstr>断層面の候補2</vt:lpstr>
      <vt:lpstr>地震発生時系列の3つのパターン</vt:lpstr>
      <vt:lpstr>最近の地震に関するスライド教材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2021年2月13日福島県沖の地震</dc:title>
  <dc:creator>KOBAYASHI Reiji</dc:creator>
  <cp:lastModifiedBy>Reiji KOBAYASHI</cp:lastModifiedBy>
  <cp:revision>156</cp:revision>
  <cp:lastPrinted>2019-05-10T07:00:54Z</cp:lastPrinted>
  <dcterms:created xsi:type="dcterms:W3CDTF">2018-09-10T06:42:54Z</dcterms:created>
  <dcterms:modified xsi:type="dcterms:W3CDTF">2021-12-09T18:24:25Z</dcterms:modified>
</cp:coreProperties>
</file>