
<file path=[Content_Types].xml><?xml version="1.0" encoding="utf-8"?>
<Types xmlns="http://schemas.openxmlformats.org/package/2006/content-types">
  <Default Extension="avi" ContentType="video/x-msvideo"/>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8" r:id="rId2"/>
    <p:sldId id="289" r:id="rId3"/>
    <p:sldId id="273" r:id="rId4"/>
    <p:sldId id="292" r:id="rId5"/>
    <p:sldId id="304" r:id="rId6"/>
    <p:sldId id="294" r:id="rId7"/>
    <p:sldId id="306" r:id="rId8"/>
    <p:sldId id="264" r:id="rId9"/>
    <p:sldId id="283" r:id="rId10"/>
    <p:sldId id="265" r:id="rId11"/>
    <p:sldId id="299" r:id="rId12"/>
    <p:sldId id="307" r:id="rId13"/>
    <p:sldId id="303" r:id="rId14"/>
    <p:sldId id="297" r:id="rId15"/>
    <p:sldId id="280" r:id="rId16"/>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95383" autoAdjust="0"/>
  </p:normalViewPr>
  <p:slideViewPr>
    <p:cSldViewPr snapToGrid="0">
      <p:cViewPr varScale="1">
        <p:scale>
          <a:sx n="73" d="100"/>
          <a:sy n="73" d="100"/>
        </p:scale>
        <p:origin x="54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34112ac1-4c34-4e4b-972a-35b76f02b083" providerId="ADAL" clId="{5833F6A5-D904-4AF3-A8AF-E3864643CB8F}"/>
    <pc:docChg chg="undo custSel modSld">
      <pc:chgData name="Reiji KOBAYASHI" userId="34112ac1-4c34-4e4b-972a-35b76f02b083" providerId="ADAL" clId="{5833F6A5-D904-4AF3-A8AF-E3864643CB8F}" dt="2022-03-18T05:21:23.951" v="75"/>
      <pc:docMkLst>
        <pc:docMk/>
      </pc:docMkLst>
      <pc:sldChg chg="modSp mod">
        <pc:chgData name="Reiji KOBAYASHI" userId="34112ac1-4c34-4e4b-972a-35b76f02b083" providerId="ADAL" clId="{5833F6A5-D904-4AF3-A8AF-E3864643CB8F}" dt="2022-03-18T05:17:42.395" v="32" actId="1035"/>
        <pc:sldMkLst>
          <pc:docMk/>
          <pc:sldMk cId="749193719" sldId="273"/>
        </pc:sldMkLst>
        <pc:spChg chg="mod">
          <ac:chgData name="Reiji KOBAYASHI" userId="34112ac1-4c34-4e4b-972a-35b76f02b083" providerId="ADAL" clId="{5833F6A5-D904-4AF3-A8AF-E3864643CB8F}" dt="2022-03-18T05:17:42.395" v="32" actId="1035"/>
          <ac:spMkLst>
            <pc:docMk/>
            <pc:sldMk cId="749193719" sldId="273"/>
            <ac:spMk id="17" creationId="{0CA85644-A14B-4D15-8999-31297DE7C82C}"/>
          </ac:spMkLst>
        </pc:spChg>
        <pc:picChg chg="mod">
          <ac:chgData name="Reiji KOBAYASHI" userId="34112ac1-4c34-4e4b-972a-35b76f02b083" providerId="ADAL" clId="{5833F6A5-D904-4AF3-A8AF-E3864643CB8F}" dt="2022-03-18T05:17:22.721" v="26" actId="1076"/>
          <ac:picMkLst>
            <pc:docMk/>
            <pc:sldMk cId="749193719" sldId="273"/>
            <ac:picMk id="5" creationId="{D3688219-5320-480C-A40C-1F6C53A44B22}"/>
          </ac:picMkLst>
        </pc:picChg>
        <pc:cxnChg chg="mod">
          <ac:chgData name="Reiji KOBAYASHI" userId="34112ac1-4c34-4e4b-972a-35b76f02b083" providerId="ADAL" clId="{5833F6A5-D904-4AF3-A8AF-E3864643CB8F}" dt="2022-03-18T05:17:42.395" v="32" actId="1035"/>
          <ac:cxnSpMkLst>
            <pc:docMk/>
            <pc:sldMk cId="749193719" sldId="273"/>
            <ac:cxnSpMk id="22" creationId="{500E7990-F4E8-41E4-B9D3-6D607F94B193}"/>
          </ac:cxnSpMkLst>
        </pc:cxnChg>
      </pc:sldChg>
      <pc:sldChg chg="modSp mod">
        <pc:chgData name="Reiji KOBAYASHI" userId="34112ac1-4c34-4e4b-972a-35b76f02b083" providerId="ADAL" clId="{5833F6A5-D904-4AF3-A8AF-E3864643CB8F}" dt="2022-03-18T05:21:23.951" v="75"/>
        <pc:sldMkLst>
          <pc:docMk/>
          <pc:sldMk cId="845379932" sldId="280"/>
        </pc:sldMkLst>
        <pc:spChg chg="mod">
          <ac:chgData name="Reiji KOBAYASHI" userId="34112ac1-4c34-4e4b-972a-35b76f02b083" providerId="ADAL" clId="{5833F6A5-D904-4AF3-A8AF-E3864643CB8F}" dt="2022-03-18T05:21:23.951" v="75"/>
          <ac:spMkLst>
            <pc:docMk/>
            <pc:sldMk cId="845379932" sldId="280"/>
            <ac:spMk id="8" creationId="{00000000-0000-0000-0000-000000000000}"/>
          </ac:spMkLst>
        </pc:spChg>
      </pc:sldChg>
      <pc:sldChg chg="modSp mod">
        <pc:chgData name="Reiji KOBAYASHI" userId="34112ac1-4c34-4e4b-972a-35b76f02b083" providerId="ADAL" clId="{5833F6A5-D904-4AF3-A8AF-E3864643CB8F}" dt="2022-03-18T05:18:46.288" v="46"/>
        <pc:sldMkLst>
          <pc:docMk/>
          <pc:sldMk cId="3453942406" sldId="292"/>
        </pc:sldMkLst>
        <pc:spChg chg="mod">
          <ac:chgData name="Reiji KOBAYASHI" userId="34112ac1-4c34-4e4b-972a-35b76f02b083" providerId="ADAL" clId="{5833F6A5-D904-4AF3-A8AF-E3864643CB8F}" dt="2022-03-18T05:18:46.288" v="46"/>
          <ac:spMkLst>
            <pc:docMk/>
            <pc:sldMk cId="3453942406" sldId="292"/>
            <ac:spMk id="2" creationId="{511F6D51-D86E-45FE-AC95-B960BC44D96F}"/>
          </ac:spMkLst>
        </pc:spChg>
      </pc:sldChg>
      <pc:sldChg chg="modSp mod">
        <pc:chgData name="Reiji KOBAYASHI" userId="34112ac1-4c34-4e4b-972a-35b76f02b083" providerId="ADAL" clId="{5833F6A5-D904-4AF3-A8AF-E3864643CB8F}" dt="2022-03-18T05:20:23.681" v="47" actId="1076"/>
        <pc:sldMkLst>
          <pc:docMk/>
          <pc:sldMk cId="109850714" sldId="303"/>
        </pc:sldMkLst>
        <pc:spChg chg="mod">
          <ac:chgData name="Reiji KOBAYASHI" userId="34112ac1-4c34-4e4b-972a-35b76f02b083" providerId="ADAL" clId="{5833F6A5-D904-4AF3-A8AF-E3864643CB8F}" dt="2022-03-18T05:20:23.681" v="47" actId="1076"/>
          <ac:spMkLst>
            <pc:docMk/>
            <pc:sldMk cId="109850714" sldId="303"/>
            <ac:spMk id="27" creationId="{AA4BBFD9-A0E0-4609-BF60-97D0D60366B2}"/>
          </ac:spMkLst>
        </pc:sp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KOBAYASHI Reiji" userId="6a7beca970407859" providerId="LiveId" clId="{89F6E9A2-5609-47FC-B93D-A6C16650635F}"/>
    <pc:docChg chg="custSel modSld">
      <pc:chgData name="KOBAYASHI Reiji" userId="6a7beca970407859" providerId="LiveId" clId="{89F6E9A2-5609-47FC-B93D-A6C16650635F}" dt="2021-03-20T23:59:10.527" v="13" actId="14100"/>
      <pc:docMkLst>
        <pc:docMk/>
      </pc:docMkLst>
      <pc:sldChg chg="modSp mod">
        <pc:chgData name="KOBAYASHI Reiji" userId="6a7beca970407859" providerId="LiveId" clId="{89F6E9A2-5609-47FC-B93D-A6C16650635F}" dt="2021-03-20T23:57:53.198" v="6" actId="14100"/>
        <pc:sldMkLst>
          <pc:docMk/>
          <pc:sldMk cId="1912400941" sldId="288"/>
        </pc:sldMkLst>
        <pc:spChg chg="mod">
          <ac:chgData name="KOBAYASHI Reiji" userId="6a7beca970407859" providerId="LiveId" clId="{89F6E9A2-5609-47FC-B93D-A6C16650635F}" dt="2021-03-20T23:57:53.198" v="6" actId="14100"/>
          <ac:spMkLst>
            <pc:docMk/>
            <pc:sldMk cId="1912400941" sldId="288"/>
            <ac:spMk id="9" creationId="{06FCF526-1FC7-4351-9B12-40AB36D29B42}"/>
          </ac:spMkLst>
        </pc:spChg>
      </pc:sldChg>
      <pc:sldChg chg="modSp mod">
        <pc:chgData name="KOBAYASHI Reiji" userId="6a7beca970407859" providerId="LiveId" clId="{89F6E9A2-5609-47FC-B93D-A6C16650635F}" dt="2021-03-20T23:59:10.527" v="13" actId="14100"/>
        <pc:sldMkLst>
          <pc:docMk/>
          <pc:sldMk cId="3398404463" sldId="294"/>
        </pc:sldMkLst>
        <pc:spChg chg="mod">
          <ac:chgData name="KOBAYASHI Reiji" userId="6a7beca970407859" providerId="LiveId" clId="{89F6E9A2-5609-47FC-B93D-A6C16650635F}" dt="2021-03-20T23:59:10.527" v="13" actId="14100"/>
          <ac:spMkLst>
            <pc:docMk/>
            <pc:sldMk cId="3398404463" sldId="294"/>
            <ac:spMk id="15" creationId="{06BB752C-8B1B-4319-B18A-284BBF6BD837}"/>
          </ac:spMkLst>
        </pc:spChg>
        <pc:spChg chg="mod">
          <ac:chgData name="KOBAYASHI Reiji" userId="6a7beca970407859" providerId="LiveId" clId="{89F6E9A2-5609-47FC-B93D-A6C16650635F}" dt="2021-03-20T23:59:03.808" v="11" actId="1038"/>
          <ac:spMkLst>
            <pc:docMk/>
            <pc:sldMk cId="3398404463" sldId="294"/>
            <ac:spMk id="16" creationId="{D634FADF-37EC-4E87-9821-C0057611B97D}"/>
          </ac:spMkLst>
        </pc:sp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Reiji KOBAYASHI" userId="34112ac1-4c34-4e4b-972a-35b76f02b083" providerId="ADAL" clId="{BDD19DBF-2EE4-4FA3-9589-1D99284D3732}"/>
    <pc:docChg chg="undo redo custSel addSld delSld modSld">
      <pc:chgData name="Reiji KOBAYASHI" userId="34112ac1-4c34-4e4b-972a-35b76f02b083" providerId="ADAL" clId="{BDD19DBF-2EE4-4FA3-9589-1D99284D3732}" dt="2022-06-21T04:26:23.390" v="2609" actId="47"/>
      <pc:docMkLst>
        <pc:docMk/>
      </pc:docMkLst>
      <pc:sldChg chg="addSp delSp modSp mod">
        <pc:chgData name="Reiji KOBAYASHI" userId="34112ac1-4c34-4e4b-972a-35b76f02b083" providerId="ADAL" clId="{BDD19DBF-2EE4-4FA3-9589-1D99284D3732}" dt="2022-06-21T02:11:08.826" v="1805" actId="1038"/>
        <pc:sldMkLst>
          <pc:docMk/>
          <pc:sldMk cId="3960897610" sldId="264"/>
        </pc:sldMkLst>
        <pc:spChg chg="mod">
          <ac:chgData name="Reiji KOBAYASHI" userId="34112ac1-4c34-4e4b-972a-35b76f02b083" providerId="ADAL" clId="{BDD19DBF-2EE4-4FA3-9589-1D99284D3732}" dt="2022-06-20T09:12:58.871" v="7"/>
          <ac:spMkLst>
            <pc:docMk/>
            <pc:sldMk cId="3960897610" sldId="264"/>
            <ac:spMk id="12" creationId="{24CD7BC7-407E-40CE-93ED-8E403C52B8D6}"/>
          </ac:spMkLst>
        </pc:spChg>
        <pc:spChg chg="mod topLvl">
          <ac:chgData name="Reiji KOBAYASHI" userId="34112ac1-4c34-4e4b-972a-35b76f02b083" providerId="ADAL" clId="{BDD19DBF-2EE4-4FA3-9589-1D99284D3732}" dt="2022-06-21T02:10:47.921" v="1795" actId="165"/>
          <ac:spMkLst>
            <pc:docMk/>
            <pc:sldMk cId="3960897610" sldId="264"/>
            <ac:spMk id="13" creationId="{7E9C5FE7-8509-4CB7-8183-9905F784625C}"/>
          </ac:spMkLst>
        </pc:spChg>
        <pc:spChg chg="mod">
          <ac:chgData name="Reiji KOBAYASHI" userId="34112ac1-4c34-4e4b-972a-35b76f02b083" providerId="ADAL" clId="{BDD19DBF-2EE4-4FA3-9589-1D99284D3732}" dt="2022-06-21T02:11:08.826" v="1805" actId="1038"/>
          <ac:spMkLst>
            <pc:docMk/>
            <pc:sldMk cId="3960897610" sldId="264"/>
            <ac:spMk id="15" creationId="{1B56261E-070B-4562-BB9F-69642DAEB5E3}"/>
          </ac:spMkLst>
        </pc:spChg>
        <pc:spChg chg="del">
          <ac:chgData name="Reiji KOBAYASHI" userId="34112ac1-4c34-4e4b-972a-35b76f02b083" providerId="ADAL" clId="{BDD19DBF-2EE4-4FA3-9589-1D99284D3732}" dt="2022-06-21T01:34:35.385" v="1741" actId="478"/>
          <ac:spMkLst>
            <pc:docMk/>
            <pc:sldMk cId="3960897610" sldId="264"/>
            <ac:spMk id="17" creationId="{449668B8-1ACF-49F6-B13D-8824563D31C4}"/>
          </ac:spMkLst>
        </pc:spChg>
        <pc:spChg chg="del">
          <ac:chgData name="Reiji KOBAYASHI" userId="34112ac1-4c34-4e4b-972a-35b76f02b083" providerId="ADAL" clId="{BDD19DBF-2EE4-4FA3-9589-1D99284D3732}" dt="2022-06-21T01:34:32.235" v="1740" actId="478"/>
          <ac:spMkLst>
            <pc:docMk/>
            <pc:sldMk cId="3960897610" sldId="264"/>
            <ac:spMk id="19" creationId="{7D6C6DBF-47C2-4FCF-9751-55363EA7E236}"/>
          </ac:spMkLst>
        </pc:spChg>
        <pc:spChg chg="del">
          <ac:chgData name="Reiji KOBAYASHI" userId="34112ac1-4c34-4e4b-972a-35b76f02b083" providerId="ADAL" clId="{BDD19DBF-2EE4-4FA3-9589-1D99284D3732}" dt="2022-06-21T01:34:32.235" v="1740" actId="478"/>
          <ac:spMkLst>
            <pc:docMk/>
            <pc:sldMk cId="3960897610" sldId="264"/>
            <ac:spMk id="20" creationId="{B93C4635-CF12-4F63-8EB3-6B0DF11CAAA0}"/>
          </ac:spMkLst>
        </pc:spChg>
        <pc:spChg chg="mod topLvl">
          <ac:chgData name="Reiji KOBAYASHI" userId="34112ac1-4c34-4e4b-972a-35b76f02b083" providerId="ADAL" clId="{BDD19DBF-2EE4-4FA3-9589-1D99284D3732}" dt="2022-06-21T02:10:47.921" v="1795" actId="165"/>
          <ac:spMkLst>
            <pc:docMk/>
            <pc:sldMk cId="3960897610" sldId="264"/>
            <ac:spMk id="21" creationId="{06BC00A6-F59B-4CA2-A8B0-03FA32BDDA72}"/>
          </ac:spMkLst>
        </pc:spChg>
        <pc:grpChg chg="add del mod">
          <ac:chgData name="Reiji KOBAYASHI" userId="34112ac1-4c34-4e4b-972a-35b76f02b083" providerId="ADAL" clId="{BDD19DBF-2EE4-4FA3-9589-1D99284D3732}" dt="2022-06-21T02:10:47.921" v="1795" actId="165"/>
          <ac:grpSpMkLst>
            <pc:docMk/>
            <pc:sldMk cId="3960897610" sldId="264"/>
            <ac:grpSpMk id="3" creationId="{E4623544-E51D-4B61-FBE6-8EE6DBF3823D}"/>
          </ac:grpSpMkLst>
        </pc:grpChg>
        <pc:picChg chg="mod">
          <ac:chgData name="Reiji KOBAYASHI" userId="34112ac1-4c34-4e4b-972a-35b76f02b083" providerId="ADAL" clId="{BDD19DBF-2EE4-4FA3-9589-1D99284D3732}" dt="2022-06-21T02:08:28.563" v="1747" actId="1076"/>
          <ac:picMkLst>
            <pc:docMk/>
            <pc:sldMk cId="3960897610" sldId="264"/>
            <ac:picMk id="4" creationId="{581C3F26-515E-433A-8277-432CCB5D0FFE}"/>
          </ac:picMkLst>
        </pc:picChg>
        <pc:picChg chg="del">
          <ac:chgData name="Reiji KOBAYASHI" userId="34112ac1-4c34-4e4b-972a-35b76f02b083" providerId="ADAL" clId="{BDD19DBF-2EE4-4FA3-9589-1D99284D3732}" dt="2022-06-21T01:34:35.385" v="1741" actId="478"/>
          <ac:picMkLst>
            <pc:docMk/>
            <pc:sldMk cId="3960897610" sldId="264"/>
            <ac:picMk id="16" creationId="{90F932E8-7F74-4EC4-8678-5ECACEE6BB3A}"/>
          </ac:picMkLst>
        </pc:picChg>
        <pc:cxnChg chg="mod">
          <ac:chgData name="Reiji KOBAYASHI" userId="34112ac1-4c34-4e4b-972a-35b76f02b083" providerId="ADAL" clId="{BDD19DBF-2EE4-4FA3-9589-1D99284D3732}" dt="2022-06-21T02:10:57.284" v="1797" actId="14100"/>
          <ac:cxnSpMkLst>
            <pc:docMk/>
            <pc:sldMk cId="3960897610" sldId="264"/>
            <ac:cxnSpMk id="9" creationId="{4516A515-033C-4C40-9E4A-8AD97134BA03}"/>
          </ac:cxnSpMkLst>
        </pc:cxnChg>
        <pc:cxnChg chg="del mod">
          <ac:chgData name="Reiji KOBAYASHI" userId="34112ac1-4c34-4e4b-972a-35b76f02b083" providerId="ADAL" clId="{BDD19DBF-2EE4-4FA3-9589-1D99284D3732}" dt="2022-06-21T01:34:37.762" v="1742" actId="478"/>
          <ac:cxnSpMkLst>
            <pc:docMk/>
            <pc:sldMk cId="3960897610" sldId="264"/>
            <ac:cxnSpMk id="22" creationId="{F710AEBE-CC64-4286-99DE-DB1B28C184DC}"/>
          </ac:cxnSpMkLst>
        </pc:cxnChg>
      </pc:sldChg>
      <pc:sldChg chg="modSp mod">
        <pc:chgData name="Reiji KOBAYASHI" userId="34112ac1-4c34-4e4b-972a-35b76f02b083" providerId="ADAL" clId="{BDD19DBF-2EE4-4FA3-9589-1D99284D3732}" dt="2022-06-21T02:34:24.573" v="1891"/>
        <pc:sldMkLst>
          <pc:docMk/>
          <pc:sldMk cId="4277233714" sldId="265"/>
        </pc:sldMkLst>
        <pc:spChg chg="mod">
          <ac:chgData name="Reiji KOBAYASHI" userId="34112ac1-4c34-4e4b-972a-35b76f02b083" providerId="ADAL" clId="{BDD19DBF-2EE4-4FA3-9589-1D99284D3732}" dt="2022-06-21T02:29:44.792" v="1816" actId="20577"/>
          <ac:spMkLst>
            <pc:docMk/>
            <pc:sldMk cId="4277233714" sldId="265"/>
            <ac:spMk id="21" creationId="{7E11E81A-194B-4E07-806A-F56A49DA6F21}"/>
          </ac:spMkLst>
        </pc:spChg>
        <pc:spChg chg="mod">
          <ac:chgData name="Reiji KOBAYASHI" userId="34112ac1-4c34-4e4b-972a-35b76f02b083" providerId="ADAL" clId="{BDD19DBF-2EE4-4FA3-9589-1D99284D3732}" dt="2022-06-21T02:33:35.618" v="1878" actId="206"/>
          <ac:spMkLst>
            <pc:docMk/>
            <pc:sldMk cId="4277233714" sldId="265"/>
            <ac:spMk id="28" creationId="{4D62D9DF-3B4A-4719-A6A8-61471A3F8E72}"/>
          </ac:spMkLst>
        </pc:spChg>
        <pc:spChg chg="mod">
          <ac:chgData name="Reiji KOBAYASHI" userId="34112ac1-4c34-4e4b-972a-35b76f02b083" providerId="ADAL" clId="{BDD19DBF-2EE4-4FA3-9589-1D99284D3732}" dt="2022-06-21T02:34:24.573" v="1891"/>
          <ac:spMkLst>
            <pc:docMk/>
            <pc:sldMk cId="4277233714" sldId="265"/>
            <ac:spMk id="29" creationId="{D6224B9D-50DE-4896-9C20-6119F4BF7642}"/>
          </ac:spMkLst>
        </pc:spChg>
        <pc:spChg chg="mod">
          <ac:chgData name="Reiji KOBAYASHI" userId="34112ac1-4c34-4e4b-972a-35b76f02b083" providerId="ADAL" clId="{BDD19DBF-2EE4-4FA3-9589-1D99284D3732}" dt="2022-06-21T02:32:26.671" v="1864" actId="20577"/>
          <ac:spMkLst>
            <pc:docMk/>
            <pc:sldMk cId="4277233714" sldId="265"/>
            <ac:spMk id="31" creationId="{14D06F06-D001-4469-A300-670D9D6E2417}"/>
          </ac:spMkLst>
        </pc:spChg>
        <pc:spChg chg="mod">
          <ac:chgData name="Reiji KOBAYASHI" userId="34112ac1-4c34-4e4b-972a-35b76f02b083" providerId="ADAL" clId="{BDD19DBF-2EE4-4FA3-9589-1D99284D3732}" dt="2022-06-21T02:34:09.666" v="1890" actId="14100"/>
          <ac:spMkLst>
            <pc:docMk/>
            <pc:sldMk cId="4277233714" sldId="265"/>
            <ac:spMk id="34" creationId="{F8938B15-7DD4-4565-9A3A-B9CA8F54D527}"/>
          </ac:spMkLst>
        </pc:spChg>
        <pc:spChg chg="mod">
          <ac:chgData name="Reiji KOBAYASHI" userId="34112ac1-4c34-4e4b-972a-35b76f02b083" providerId="ADAL" clId="{BDD19DBF-2EE4-4FA3-9589-1D99284D3732}" dt="2022-06-21T02:29:52.359" v="1818" actId="20577"/>
          <ac:spMkLst>
            <pc:docMk/>
            <pc:sldMk cId="4277233714" sldId="265"/>
            <ac:spMk id="60" creationId="{913313AA-C6A7-45A4-8868-6917F3BBDE8E}"/>
          </ac:spMkLst>
        </pc:spChg>
        <pc:spChg chg="mod">
          <ac:chgData name="Reiji KOBAYASHI" userId="34112ac1-4c34-4e4b-972a-35b76f02b083" providerId="ADAL" clId="{BDD19DBF-2EE4-4FA3-9589-1D99284D3732}" dt="2022-06-21T02:30:01.880" v="1823"/>
          <ac:spMkLst>
            <pc:docMk/>
            <pc:sldMk cId="4277233714" sldId="265"/>
            <ac:spMk id="61" creationId="{ACE904B3-E49A-41F0-8BB9-E8255591585E}"/>
          </ac:spMkLst>
        </pc:spChg>
        <pc:picChg chg="mod">
          <ac:chgData name="Reiji KOBAYASHI" userId="34112ac1-4c34-4e4b-972a-35b76f02b083" providerId="ADAL" clId="{BDD19DBF-2EE4-4FA3-9589-1D99284D3732}" dt="2022-06-21T02:12:07.197" v="1807" actId="14826"/>
          <ac:picMkLst>
            <pc:docMk/>
            <pc:sldMk cId="4277233714" sldId="265"/>
            <ac:picMk id="10" creationId="{E40005B8-F490-4AE7-971F-C9A4F8658157}"/>
          </ac:picMkLst>
        </pc:picChg>
        <pc:cxnChg chg="mod">
          <ac:chgData name="Reiji KOBAYASHI" userId="34112ac1-4c34-4e4b-972a-35b76f02b083" providerId="ADAL" clId="{BDD19DBF-2EE4-4FA3-9589-1D99284D3732}" dt="2022-06-21T02:32:39.265" v="1865" actId="688"/>
          <ac:cxnSpMkLst>
            <pc:docMk/>
            <pc:sldMk cId="4277233714" sldId="265"/>
            <ac:cxnSpMk id="14" creationId="{FD495AC2-7A7B-425A-BC84-A538457DC7FC}"/>
          </ac:cxnSpMkLst>
        </pc:cxnChg>
        <pc:cxnChg chg="mod">
          <ac:chgData name="Reiji KOBAYASHI" userId="34112ac1-4c34-4e4b-972a-35b76f02b083" providerId="ADAL" clId="{BDD19DBF-2EE4-4FA3-9589-1D99284D3732}" dt="2022-06-21T02:34:03.353" v="1889" actId="1037"/>
          <ac:cxnSpMkLst>
            <pc:docMk/>
            <pc:sldMk cId="4277233714" sldId="265"/>
            <ac:cxnSpMk id="33" creationId="{88A3EE57-31D1-46C5-ABC9-B25F4DE0288E}"/>
          </ac:cxnSpMkLst>
        </pc:cxnChg>
        <pc:cxnChg chg="mod">
          <ac:chgData name="Reiji KOBAYASHI" userId="34112ac1-4c34-4e4b-972a-35b76f02b083" providerId="ADAL" clId="{BDD19DBF-2EE4-4FA3-9589-1D99284D3732}" dt="2022-06-21T02:33:35.618" v="1878" actId="206"/>
          <ac:cxnSpMkLst>
            <pc:docMk/>
            <pc:sldMk cId="4277233714" sldId="265"/>
            <ac:cxnSpMk id="59" creationId="{9C81CA89-09A0-47E4-9547-18625F28E748}"/>
          </ac:cxnSpMkLst>
        </pc:cxnChg>
      </pc:sldChg>
      <pc:sldChg chg="modSp mod">
        <pc:chgData name="Reiji KOBAYASHI" userId="34112ac1-4c34-4e4b-972a-35b76f02b083" providerId="ADAL" clId="{BDD19DBF-2EE4-4FA3-9589-1D99284D3732}" dt="2022-06-20T10:13:05.393" v="717" actId="1036"/>
        <pc:sldMkLst>
          <pc:docMk/>
          <pc:sldMk cId="749193719" sldId="273"/>
        </pc:sldMkLst>
        <pc:spChg chg="mod">
          <ac:chgData name="Reiji KOBAYASHI" userId="34112ac1-4c34-4e4b-972a-35b76f02b083" providerId="ADAL" clId="{BDD19DBF-2EE4-4FA3-9589-1D99284D3732}" dt="2022-06-20T09:33:50.141" v="180"/>
          <ac:spMkLst>
            <pc:docMk/>
            <pc:sldMk cId="749193719" sldId="273"/>
            <ac:spMk id="2" creationId="{DA9E17F9-EC1E-40B0-8C66-49516FE9881E}"/>
          </ac:spMkLst>
        </pc:spChg>
        <pc:spChg chg="mod">
          <ac:chgData name="Reiji KOBAYASHI" userId="34112ac1-4c34-4e4b-972a-35b76f02b083" providerId="ADAL" clId="{BDD19DBF-2EE4-4FA3-9589-1D99284D3732}" dt="2022-06-20T09:40:06.647" v="612" actId="20577"/>
          <ac:spMkLst>
            <pc:docMk/>
            <pc:sldMk cId="749193719" sldId="273"/>
            <ac:spMk id="16" creationId="{4EAEC92C-C230-42FA-AA04-A6EEDE530CB8}"/>
          </ac:spMkLst>
        </pc:spChg>
        <pc:spChg chg="mod">
          <ac:chgData name="Reiji KOBAYASHI" userId="34112ac1-4c34-4e4b-972a-35b76f02b083" providerId="ADAL" clId="{BDD19DBF-2EE4-4FA3-9589-1D99284D3732}" dt="2022-06-20T10:13:05.393" v="717" actId="1036"/>
          <ac:spMkLst>
            <pc:docMk/>
            <pc:sldMk cId="749193719" sldId="273"/>
            <ac:spMk id="17" creationId="{0CA85644-A14B-4D15-8999-31297DE7C82C}"/>
          </ac:spMkLst>
        </pc:spChg>
        <pc:spChg chg="mod">
          <ac:chgData name="Reiji KOBAYASHI" userId="34112ac1-4c34-4e4b-972a-35b76f02b083" providerId="ADAL" clId="{BDD19DBF-2EE4-4FA3-9589-1D99284D3732}" dt="2022-06-20T09:35:45.331" v="201" actId="1076"/>
          <ac:spMkLst>
            <pc:docMk/>
            <pc:sldMk cId="749193719" sldId="273"/>
            <ac:spMk id="21" creationId="{C318DD3A-7F78-4D01-8939-C1DAF9B85C53}"/>
          </ac:spMkLst>
        </pc:spChg>
        <pc:picChg chg="mod ord">
          <ac:chgData name="Reiji KOBAYASHI" userId="34112ac1-4c34-4e4b-972a-35b76f02b083" providerId="ADAL" clId="{BDD19DBF-2EE4-4FA3-9589-1D99284D3732}" dt="2022-06-20T09:35:04.704" v="195" actId="14100"/>
          <ac:picMkLst>
            <pc:docMk/>
            <pc:sldMk cId="749193719" sldId="273"/>
            <ac:picMk id="5" creationId="{D3688219-5320-480C-A40C-1F6C53A44B22}"/>
          </ac:picMkLst>
        </pc:picChg>
        <pc:cxnChg chg="mod">
          <ac:chgData name="Reiji KOBAYASHI" userId="34112ac1-4c34-4e4b-972a-35b76f02b083" providerId="ADAL" clId="{BDD19DBF-2EE4-4FA3-9589-1D99284D3732}" dt="2022-06-20T10:13:05.393" v="717" actId="1036"/>
          <ac:cxnSpMkLst>
            <pc:docMk/>
            <pc:sldMk cId="749193719" sldId="273"/>
            <ac:cxnSpMk id="22" creationId="{500E7990-F4E8-41E4-B9D3-6D607F94B193}"/>
          </ac:cxnSpMkLst>
        </pc:cxnChg>
      </pc:sldChg>
      <pc:sldChg chg="modSp mod">
        <pc:chgData name="Reiji KOBAYASHI" userId="34112ac1-4c34-4e4b-972a-35b76f02b083" providerId="ADAL" clId="{BDD19DBF-2EE4-4FA3-9589-1D99284D3732}" dt="2022-06-21T02:34:31.719" v="1892"/>
        <pc:sldMkLst>
          <pc:docMk/>
          <pc:sldMk cId="4253402532" sldId="283"/>
        </pc:sldMkLst>
        <pc:spChg chg="mod">
          <ac:chgData name="Reiji KOBAYASHI" userId="34112ac1-4c34-4e4b-972a-35b76f02b083" providerId="ADAL" clId="{BDD19DBF-2EE4-4FA3-9589-1D99284D3732}" dt="2022-06-21T02:32:21.242" v="1863" actId="20577"/>
          <ac:spMkLst>
            <pc:docMk/>
            <pc:sldMk cId="4253402532" sldId="283"/>
            <ac:spMk id="6" creationId="{5F598FEC-6AD4-4849-AF14-152F878F3C86}"/>
          </ac:spMkLst>
        </pc:spChg>
        <pc:spChg chg="mod">
          <ac:chgData name="Reiji KOBAYASHI" userId="34112ac1-4c34-4e4b-972a-35b76f02b083" providerId="ADAL" clId="{BDD19DBF-2EE4-4FA3-9589-1D99284D3732}" dt="2022-06-21T02:30:36.323" v="1837" actId="1036"/>
          <ac:spMkLst>
            <pc:docMk/>
            <pc:sldMk cId="4253402532" sldId="283"/>
            <ac:spMk id="19" creationId="{66804B03-E150-48AD-9BEE-01E36775797E}"/>
          </ac:spMkLst>
        </pc:spChg>
        <pc:spChg chg="mod">
          <ac:chgData name="Reiji KOBAYASHI" userId="34112ac1-4c34-4e4b-972a-35b76f02b083" providerId="ADAL" clId="{BDD19DBF-2EE4-4FA3-9589-1D99284D3732}" dt="2022-06-21T02:30:42.158" v="1838" actId="1076"/>
          <ac:spMkLst>
            <pc:docMk/>
            <pc:sldMk cId="4253402532" sldId="283"/>
            <ac:spMk id="21" creationId="{7E11E81A-194B-4E07-806A-F56A49DA6F21}"/>
          </ac:spMkLst>
        </pc:spChg>
        <pc:spChg chg="mod">
          <ac:chgData name="Reiji KOBAYASHI" userId="34112ac1-4c34-4e4b-972a-35b76f02b083" providerId="ADAL" clId="{BDD19DBF-2EE4-4FA3-9589-1D99284D3732}" dt="2022-06-21T02:34:31.719" v="1892"/>
          <ac:spMkLst>
            <pc:docMk/>
            <pc:sldMk cId="4253402532" sldId="283"/>
            <ac:spMk id="28" creationId="{B5F610A6-91C3-4AAC-860E-DA46F06E6BF6}"/>
          </ac:spMkLst>
        </pc:spChg>
        <pc:spChg chg="mod">
          <ac:chgData name="Reiji KOBAYASHI" userId="34112ac1-4c34-4e4b-972a-35b76f02b083" providerId="ADAL" clId="{BDD19DBF-2EE4-4FA3-9589-1D99284D3732}" dt="2022-06-21T02:29:27.530" v="1813" actId="20577"/>
          <ac:spMkLst>
            <pc:docMk/>
            <pc:sldMk cId="4253402532" sldId="283"/>
            <ac:spMk id="61" creationId="{ACE904B3-E49A-41F0-8BB9-E8255591585E}"/>
          </ac:spMkLst>
        </pc:spChg>
        <pc:picChg chg="mod">
          <ac:chgData name="Reiji KOBAYASHI" userId="34112ac1-4c34-4e4b-972a-35b76f02b083" providerId="ADAL" clId="{BDD19DBF-2EE4-4FA3-9589-1D99284D3732}" dt="2022-06-21T02:11:54.264" v="1806" actId="14826"/>
          <ac:picMkLst>
            <pc:docMk/>
            <pc:sldMk cId="4253402532" sldId="283"/>
            <ac:picMk id="10" creationId="{E40005B8-F490-4AE7-971F-C9A4F8658157}"/>
          </ac:picMkLst>
        </pc:picChg>
        <pc:cxnChg chg="mod">
          <ac:chgData name="Reiji KOBAYASHI" userId="34112ac1-4c34-4e4b-972a-35b76f02b083" providerId="ADAL" clId="{BDD19DBF-2EE4-4FA3-9589-1D99284D3732}" dt="2022-06-21T02:30:15.680" v="1824" actId="688"/>
          <ac:cxnSpMkLst>
            <pc:docMk/>
            <pc:sldMk cId="4253402532" sldId="283"/>
            <ac:cxnSpMk id="14" creationId="{FD495AC2-7A7B-425A-BC84-A538457DC7FC}"/>
          </ac:cxnSpMkLst>
        </pc:cxnChg>
        <pc:cxnChg chg="mod">
          <ac:chgData name="Reiji KOBAYASHI" userId="34112ac1-4c34-4e4b-972a-35b76f02b083" providerId="ADAL" clId="{BDD19DBF-2EE4-4FA3-9589-1D99284D3732}" dt="2022-06-21T02:31:13.289" v="1844" actId="1037"/>
          <ac:cxnSpMkLst>
            <pc:docMk/>
            <pc:sldMk cId="4253402532" sldId="283"/>
            <ac:cxnSpMk id="34" creationId="{4C6F3868-BA5A-4F57-9601-482BAAFBABA5}"/>
          </ac:cxnSpMkLst>
        </pc:cxnChg>
        <pc:cxnChg chg="mod">
          <ac:chgData name="Reiji KOBAYASHI" userId="34112ac1-4c34-4e4b-972a-35b76f02b083" providerId="ADAL" clId="{BDD19DBF-2EE4-4FA3-9589-1D99284D3732}" dt="2022-06-21T02:30:36.323" v="1837" actId="1036"/>
          <ac:cxnSpMkLst>
            <pc:docMk/>
            <pc:sldMk cId="4253402532" sldId="283"/>
            <ac:cxnSpMk id="59" creationId="{9C81CA89-09A0-47E4-9547-18625F28E748}"/>
          </ac:cxnSpMkLst>
        </pc:cxnChg>
      </pc:sldChg>
      <pc:sldChg chg="delSp modSp mod">
        <pc:chgData name="Reiji KOBAYASHI" userId="34112ac1-4c34-4e4b-972a-35b76f02b083" providerId="ADAL" clId="{BDD19DBF-2EE4-4FA3-9589-1D99284D3732}" dt="2022-06-20T10:12:37.456" v="711" actId="478"/>
        <pc:sldMkLst>
          <pc:docMk/>
          <pc:sldMk cId="1912400941" sldId="288"/>
        </pc:sldMkLst>
        <pc:spChg chg="mod">
          <ac:chgData name="Reiji KOBAYASHI" userId="34112ac1-4c34-4e4b-972a-35b76f02b083" providerId="ADAL" clId="{BDD19DBF-2EE4-4FA3-9589-1D99284D3732}" dt="2022-06-20T09:12:09.904" v="4"/>
          <ac:spMkLst>
            <pc:docMk/>
            <pc:sldMk cId="1912400941" sldId="288"/>
            <ac:spMk id="2" creationId="{D510C2A5-2D92-4935-86F7-261740E39F25}"/>
          </ac:spMkLst>
        </pc:spChg>
        <pc:spChg chg="mod">
          <ac:chgData name="Reiji KOBAYASHI" userId="34112ac1-4c34-4e4b-972a-35b76f02b083" providerId="ADAL" clId="{BDD19DBF-2EE4-4FA3-9589-1D99284D3732}" dt="2022-06-20T09:30:25.518" v="147" actId="20577"/>
          <ac:spMkLst>
            <pc:docMk/>
            <pc:sldMk cId="1912400941" sldId="288"/>
            <ac:spMk id="9" creationId="{06FCF526-1FC7-4351-9B12-40AB36D29B42}"/>
          </ac:spMkLst>
        </pc:spChg>
        <pc:spChg chg="del">
          <ac:chgData name="Reiji KOBAYASHI" userId="34112ac1-4c34-4e4b-972a-35b76f02b083" providerId="ADAL" clId="{BDD19DBF-2EE4-4FA3-9589-1D99284D3732}" dt="2022-06-20T10:12:37.456" v="711" actId="478"/>
          <ac:spMkLst>
            <pc:docMk/>
            <pc:sldMk cId="1912400941" sldId="288"/>
            <ac:spMk id="12" creationId="{95CD8783-4A02-4C6F-AA50-9B6ECFF74552}"/>
          </ac:spMkLst>
        </pc:spChg>
        <pc:spChg chg="del">
          <ac:chgData name="Reiji KOBAYASHI" userId="34112ac1-4c34-4e4b-972a-35b76f02b083" providerId="ADAL" clId="{BDD19DBF-2EE4-4FA3-9589-1D99284D3732}" dt="2022-06-20T10:11:08.230" v="669" actId="478"/>
          <ac:spMkLst>
            <pc:docMk/>
            <pc:sldMk cId="1912400941" sldId="288"/>
            <ac:spMk id="13" creationId="{A0CAED98-5206-46DC-B8AA-460FF6638A64}"/>
          </ac:spMkLst>
        </pc:spChg>
        <pc:spChg chg="del">
          <ac:chgData name="Reiji KOBAYASHI" userId="34112ac1-4c34-4e4b-972a-35b76f02b083" providerId="ADAL" clId="{BDD19DBF-2EE4-4FA3-9589-1D99284D3732}" dt="2022-06-20T10:11:24.127" v="674" actId="478"/>
          <ac:spMkLst>
            <pc:docMk/>
            <pc:sldMk cId="1912400941" sldId="288"/>
            <ac:spMk id="14" creationId="{95AC53BA-2827-47BA-BEF1-B4AB4D159515}"/>
          </ac:spMkLst>
        </pc:spChg>
        <pc:spChg chg="mod">
          <ac:chgData name="Reiji KOBAYASHI" userId="34112ac1-4c34-4e4b-972a-35b76f02b083" providerId="ADAL" clId="{BDD19DBF-2EE4-4FA3-9589-1D99284D3732}" dt="2022-06-20T10:12:29.812" v="710" actId="14100"/>
          <ac:spMkLst>
            <pc:docMk/>
            <pc:sldMk cId="1912400941" sldId="288"/>
            <ac:spMk id="15" creationId="{45DBA688-67AE-42CC-956D-EEC867FE170A}"/>
          </ac:spMkLst>
        </pc:spChg>
        <pc:spChg chg="mod">
          <ac:chgData name="Reiji KOBAYASHI" userId="34112ac1-4c34-4e4b-972a-35b76f02b083" providerId="ADAL" clId="{BDD19DBF-2EE4-4FA3-9589-1D99284D3732}" dt="2022-06-20T09:12:33.072" v="5"/>
          <ac:spMkLst>
            <pc:docMk/>
            <pc:sldMk cId="1912400941" sldId="288"/>
            <ac:spMk id="16" creationId="{9ED92C14-DBB9-4B05-828F-A257864F3363}"/>
          </ac:spMkLst>
        </pc:spChg>
        <pc:spChg chg="del">
          <ac:chgData name="Reiji KOBAYASHI" userId="34112ac1-4c34-4e4b-972a-35b76f02b083" providerId="ADAL" clId="{BDD19DBF-2EE4-4FA3-9589-1D99284D3732}" dt="2022-06-20T10:11:28.043" v="675" actId="478"/>
          <ac:spMkLst>
            <pc:docMk/>
            <pc:sldMk cId="1912400941" sldId="288"/>
            <ac:spMk id="17" creationId="{EEE1ABDE-A8A3-4D3B-862D-679293518CBC}"/>
          </ac:spMkLst>
        </pc:spChg>
        <pc:spChg chg="mod">
          <ac:chgData name="Reiji KOBAYASHI" userId="34112ac1-4c34-4e4b-972a-35b76f02b083" providerId="ADAL" clId="{BDD19DBF-2EE4-4FA3-9589-1D99284D3732}" dt="2022-06-20T10:11:17.370" v="672" actId="1076"/>
          <ac:spMkLst>
            <pc:docMk/>
            <pc:sldMk cId="1912400941" sldId="288"/>
            <ac:spMk id="29" creationId="{ABAD6DA9-AB06-4A1E-BA9D-EAF0AE070006}"/>
          </ac:spMkLst>
        </pc:spChg>
        <pc:picChg chg="mod">
          <ac:chgData name="Reiji KOBAYASHI" userId="34112ac1-4c34-4e4b-972a-35b76f02b083" providerId="ADAL" clId="{BDD19DBF-2EE4-4FA3-9589-1D99284D3732}" dt="2022-06-20T10:11:12.306" v="671" actId="1076"/>
          <ac:picMkLst>
            <pc:docMk/>
            <pc:sldMk cId="1912400941" sldId="288"/>
            <ac:picMk id="5" creationId="{E59657A6-1F70-4EF5-BDB8-2B64935E03B3}"/>
          </ac:picMkLst>
        </pc:picChg>
        <pc:cxnChg chg="del mod">
          <ac:chgData name="Reiji KOBAYASHI" userId="34112ac1-4c34-4e4b-972a-35b76f02b083" providerId="ADAL" clId="{BDD19DBF-2EE4-4FA3-9589-1D99284D3732}" dt="2022-06-20T10:12:37.456" v="711" actId="478"/>
          <ac:cxnSpMkLst>
            <pc:docMk/>
            <pc:sldMk cId="1912400941" sldId="288"/>
            <ac:cxnSpMk id="11" creationId="{A789BB66-77AD-44F7-829E-FCC033FB1971}"/>
          </ac:cxnSpMkLst>
        </pc:cxnChg>
        <pc:cxnChg chg="del mod">
          <ac:chgData name="Reiji KOBAYASHI" userId="34112ac1-4c34-4e4b-972a-35b76f02b083" providerId="ADAL" clId="{BDD19DBF-2EE4-4FA3-9589-1D99284D3732}" dt="2022-06-20T10:11:08.230" v="669" actId="478"/>
          <ac:cxnSpMkLst>
            <pc:docMk/>
            <pc:sldMk cId="1912400941" sldId="288"/>
            <ac:cxnSpMk id="19" creationId="{72019B96-1BB9-42D2-826F-465BAFC4A1D2}"/>
          </ac:cxnSpMkLst>
        </pc:cxnChg>
        <pc:cxnChg chg="mod">
          <ac:chgData name="Reiji KOBAYASHI" userId="34112ac1-4c34-4e4b-972a-35b76f02b083" providerId="ADAL" clId="{BDD19DBF-2EE4-4FA3-9589-1D99284D3732}" dt="2022-06-20T10:12:29.812" v="710" actId="14100"/>
          <ac:cxnSpMkLst>
            <pc:docMk/>
            <pc:sldMk cId="1912400941" sldId="288"/>
            <ac:cxnSpMk id="24" creationId="{2E7504B1-46F8-47FD-AE00-C28B380F6AA6}"/>
          </ac:cxnSpMkLst>
        </pc:cxnChg>
        <pc:cxnChg chg="del mod">
          <ac:chgData name="Reiji KOBAYASHI" userId="34112ac1-4c34-4e4b-972a-35b76f02b083" providerId="ADAL" clId="{BDD19DBF-2EE4-4FA3-9589-1D99284D3732}" dt="2022-06-20T10:11:24.127" v="674" actId="478"/>
          <ac:cxnSpMkLst>
            <pc:docMk/>
            <pc:sldMk cId="1912400941" sldId="288"/>
            <ac:cxnSpMk id="28" creationId="{DA921534-ABEB-4C97-956B-204135202B96}"/>
          </ac:cxnSpMkLst>
        </pc:cxnChg>
        <pc:cxnChg chg="del mod">
          <ac:chgData name="Reiji KOBAYASHI" userId="34112ac1-4c34-4e4b-972a-35b76f02b083" providerId="ADAL" clId="{BDD19DBF-2EE4-4FA3-9589-1D99284D3732}" dt="2022-06-20T10:11:28.043" v="675" actId="478"/>
          <ac:cxnSpMkLst>
            <pc:docMk/>
            <pc:sldMk cId="1912400941" sldId="288"/>
            <ac:cxnSpMk id="31" creationId="{19318528-90A3-4E45-9C61-493690B8F8EE}"/>
          </ac:cxnSpMkLst>
        </pc:cxnChg>
      </pc:sldChg>
      <pc:sldChg chg="modSp mod">
        <pc:chgData name="Reiji KOBAYASHI" userId="34112ac1-4c34-4e4b-972a-35b76f02b083" providerId="ADAL" clId="{BDD19DBF-2EE4-4FA3-9589-1D99284D3732}" dt="2022-06-20T09:32:07.090" v="156" actId="20577"/>
        <pc:sldMkLst>
          <pc:docMk/>
          <pc:sldMk cId="1255591680" sldId="289"/>
        </pc:sldMkLst>
        <pc:spChg chg="mod">
          <ac:chgData name="Reiji KOBAYASHI" userId="34112ac1-4c34-4e4b-972a-35b76f02b083" providerId="ADAL" clId="{BDD19DBF-2EE4-4FA3-9589-1D99284D3732}" dt="2022-06-20T09:32:07.090" v="156" actId="20577"/>
          <ac:spMkLst>
            <pc:docMk/>
            <pc:sldMk cId="1255591680" sldId="289"/>
            <ac:spMk id="10" creationId="{58CC2627-E4C3-4F35-93C0-28472298117C}"/>
          </ac:spMkLst>
        </pc:spChg>
        <pc:picChg chg="mod">
          <ac:chgData name="Reiji KOBAYASHI" userId="34112ac1-4c34-4e4b-972a-35b76f02b083" providerId="ADAL" clId="{BDD19DBF-2EE4-4FA3-9589-1D99284D3732}" dt="2022-06-20T09:32:00.307" v="150" actId="1076"/>
          <ac:picMkLst>
            <pc:docMk/>
            <pc:sldMk cId="1255591680" sldId="289"/>
            <ac:picMk id="4" creationId="{F40687F5-AAD2-424C-B635-4F27A20E577F}"/>
          </ac:picMkLst>
        </pc:picChg>
        <pc:picChg chg="mod">
          <ac:chgData name="Reiji KOBAYASHI" userId="34112ac1-4c34-4e4b-972a-35b76f02b083" providerId="ADAL" clId="{BDD19DBF-2EE4-4FA3-9589-1D99284D3732}" dt="2022-06-20T09:31:16.455" v="148" actId="14826"/>
          <ac:picMkLst>
            <pc:docMk/>
            <pc:sldMk cId="1255591680" sldId="289"/>
            <ac:picMk id="7" creationId="{54B6124A-6051-4E4A-ADE5-162D5073F22B}"/>
          </ac:picMkLst>
        </pc:picChg>
      </pc:sldChg>
      <pc:sldChg chg="modSp mod">
        <pc:chgData name="Reiji KOBAYASHI" userId="34112ac1-4c34-4e4b-972a-35b76f02b083" providerId="ADAL" clId="{BDD19DBF-2EE4-4FA3-9589-1D99284D3732}" dt="2022-06-20T09:40:42.586" v="657" actId="6549"/>
        <pc:sldMkLst>
          <pc:docMk/>
          <pc:sldMk cId="3453942406" sldId="292"/>
        </pc:sldMkLst>
        <pc:spChg chg="mod">
          <ac:chgData name="Reiji KOBAYASHI" userId="34112ac1-4c34-4e4b-972a-35b76f02b083" providerId="ADAL" clId="{BDD19DBF-2EE4-4FA3-9589-1D99284D3732}" dt="2022-06-20T09:40:23.203" v="613" actId="1076"/>
          <ac:spMkLst>
            <pc:docMk/>
            <pc:sldMk cId="3453942406" sldId="292"/>
            <ac:spMk id="8" creationId="{B9471652-8DAE-4A0B-87C1-CFC3E6C5ABA8}"/>
          </ac:spMkLst>
        </pc:spChg>
        <pc:spChg chg="mod">
          <ac:chgData name="Reiji KOBAYASHI" userId="34112ac1-4c34-4e4b-972a-35b76f02b083" providerId="ADAL" clId="{BDD19DBF-2EE4-4FA3-9589-1D99284D3732}" dt="2022-06-20T09:40:26.520" v="614" actId="1076"/>
          <ac:spMkLst>
            <pc:docMk/>
            <pc:sldMk cId="3453942406" sldId="292"/>
            <ac:spMk id="9" creationId="{D54230E6-3F4F-4A1F-9BCD-5AF84A7B6488}"/>
          </ac:spMkLst>
        </pc:spChg>
        <pc:spChg chg="mod">
          <ac:chgData name="Reiji KOBAYASHI" userId="34112ac1-4c34-4e4b-972a-35b76f02b083" providerId="ADAL" clId="{BDD19DBF-2EE4-4FA3-9589-1D99284D3732}" dt="2022-06-20T09:40:42.586" v="657" actId="6549"/>
          <ac:spMkLst>
            <pc:docMk/>
            <pc:sldMk cId="3453942406" sldId="292"/>
            <ac:spMk id="12" creationId="{47E35C91-1A9F-4E68-857A-45C8BD96229B}"/>
          </ac:spMkLst>
        </pc:spChg>
        <pc:cxnChg chg="mod">
          <ac:chgData name="Reiji KOBAYASHI" userId="34112ac1-4c34-4e4b-972a-35b76f02b083" providerId="ADAL" clId="{BDD19DBF-2EE4-4FA3-9589-1D99284D3732}" dt="2022-06-20T09:40:30.023" v="615" actId="14100"/>
          <ac:cxnSpMkLst>
            <pc:docMk/>
            <pc:sldMk cId="3453942406" sldId="292"/>
            <ac:cxnSpMk id="11" creationId="{ACD636AF-8164-43F4-B047-8BABCC0D7964}"/>
          </ac:cxnSpMkLst>
        </pc:cxnChg>
      </pc:sldChg>
      <pc:sldChg chg="addSp delSp modSp mod">
        <pc:chgData name="Reiji KOBAYASHI" userId="34112ac1-4c34-4e4b-972a-35b76f02b083" providerId="ADAL" clId="{BDD19DBF-2EE4-4FA3-9589-1D99284D3732}" dt="2022-06-20T10:47:57.665" v="1148"/>
        <pc:sldMkLst>
          <pc:docMk/>
          <pc:sldMk cId="3398404463" sldId="294"/>
        </pc:sldMkLst>
        <pc:spChg chg="del">
          <ac:chgData name="Reiji KOBAYASHI" userId="34112ac1-4c34-4e4b-972a-35b76f02b083" providerId="ADAL" clId="{BDD19DBF-2EE4-4FA3-9589-1D99284D3732}" dt="2022-06-20T10:34:29.457" v="1054" actId="478"/>
          <ac:spMkLst>
            <pc:docMk/>
            <pc:sldMk cId="3398404463" sldId="294"/>
            <ac:spMk id="3" creationId="{49BC8AC0-33A3-423F-AE40-072CAF10908E}"/>
          </ac:spMkLst>
        </pc:spChg>
        <pc:spChg chg="mod">
          <ac:chgData name="Reiji KOBAYASHI" userId="34112ac1-4c34-4e4b-972a-35b76f02b083" providerId="ADAL" clId="{BDD19DBF-2EE4-4FA3-9589-1D99284D3732}" dt="2022-06-20T10:44:26.589" v="1067" actId="14100"/>
          <ac:spMkLst>
            <pc:docMk/>
            <pc:sldMk cId="3398404463" sldId="294"/>
            <ac:spMk id="7" creationId="{63415B0F-03B4-45AF-82A1-1DA5DB289F3B}"/>
          </ac:spMkLst>
        </pc:spChg>
        <pc:spChg chg="del">
          <ac:chgData name="Reiji KOBAYASHI" userId="34112ac1-4c34-4e4b-972a-35b76f02b083" providerId="ADAL" clId="{BDD19DBF-2EE4-4FA3-9589-1D99284D3732}" dt="2022-06-20T10:34:29.457" v="1054" actId="478"/>
          <ac:spMkLst>
            <pc:docMk/>
            <pc:sldMk cId="3398404463" sldId="294"/>
            <ac:spMk id="8" creationId="{B562E985-D666-4950-A69A-E709B7218570}"/>
          </ac:spMkLst>
        </pc:spChg>
        <pc:spChg chg="del">
          <ac:chgData name="Reiji KOBAYASHI" userId="34112ac1-4c34-4e4b-972a-35b76f02b083" providerId="ADAL" clId="{BDD19DBF-2EE4-4FA3-9589-1D99284D3732}" dt="2022-06-20T10:34:32.623" v="1055" actId="478"/>
          <ac:spMkLst>
            <pc:docMk/>
            <pc:sldMk cId="3398404463" sldId="294"/>
            <ac:spMk id="9" creationId="{F2F2072E-1DB8-475E-A04D-2D9ABCB621FB}"/>
          </ac:spMkLst>
        </pc:spChg>
        <pc:spChg chg="mod">
          <ac:chgData name="Reiji KOBAYASHI" userId="34112ac1-4c34-4e4b-972a-35b76f02b083" providerId="ADAL" clId="{BDD19DBF-2EE4-4FA3-9589-1D99284D3732}" dt="2022-06-20T10:45:24.606" v="1078" actId="14100"/>
          <ac:spMkLst>
            <pc:docMk/>
            <pc:sldMk cId="3398404463" sldId="294"/>
            <ac:spMk id="12" creationId="{5ED95642-B500-40E5-8645-54029D892CB3}"/>
          </ac:spMkLst>
        </pc:spChg>
        <pc:spChg chg="add del mod">
          <ac:chgData name="Reiji KOBAYASHI" userId="34112ac1-4c34-4e4b-972a-35b76f02b083" providerId="ADAL" clId="{BDD19DBF-2EE4-4FA3-9589-1D99284D3732}" dt="2022-06-20T10:44:42.618" v="1070" actId="478"/>
          <ac:spMkLst>
            <pc:docMk/>
            <pc:sldMk cId="3398404463" sldId="294"/>
            <ac:spMk id="13" creationId="{55139955-BFFB-A290-6561-6405921D200B}"/>
          </ac:spMkLst>
        </pc:spChg>
        <pc:spChg chg="add mod">
          <ac:chgData name="Reiji KOBAYASHI" userId="34112ac1-4c34-4e4b-972a-35b76f02b083" providerId="ADAL" clId="{BDD19DBF-2EE4-4FA3-9589-1D99284D3732}" dt="2022-06-20T10:45:12.308" v="1077" actId="14100"/>
          <ac:spMkLst>
            <pc:docMk/>
            <pc:sldMk cId="3398404463" sldId="294"/>
            <ac:spMk id="14" creationId="{6A4BEF5E-FC7B-2EE5-3418-ADB3B5F87EBA}"/>
          </ac:spMkLst>
        </pc:spChg>
        <pc:spChg chg="add del mod">
          <ac:chgData name="Reiji KOBAYASHI" userId="34112ac1-4c34-4e4b-972a-35b76f02b083" providerId="ADAL" clId="{BDD19DBF-2EE4-4FA3-9589-1D99284D3732}" dt="2022-06-20T10:47:57.665" v="1148"/>
          <ac:spMkLst>
            <pc:docMk/>
            <pc:sldMk cId="3398404463" sldId="294"/>
            <ac:spMk id="15" creationId="{04CA09DA-1A0E-8A3D-F92D-1DF00CFCC2F5}"/>
          </ac:spMkLst>
        </pc:spChg>
        <pc:picChg chg="mod ord">
          <ac:chgData name="Reiji KOBAYASHI" userId="34112ac1-4c34-4e4b-972a-35b76f02b083" providerId="ADAL" clId="{BDD19DBF-2EE4-4FA3-9589-1D99284D3732}" dt="2022-06-20T10:44:20.303" v="1065" actId="14100"/>
          <ac:picMkLst>
            <pc:docMk/>
            <pc:sldMk cId="3398404463" sldId="294"/>
            <ac:picMk id="4" creationId="{8DE1EF64-D49E-4688-817D-87EB4D775562}"/>
          </ac:picMkLst>
        </pc:picChg>
        <pc:picChg chg="del">
          <ac:chgData name="Reiji KOBAYASHI" userId="34112ac1-4c34-4e4b-972a-35b76f02b083" providerId="ADAL" clId="{BDD19DBF-2EE4-4FA3-9589-1D99284D3732}" dt="2022-06-20T10:34:29.457" v="1054" actId="478"/>
          <ac:picMkLst>
            <pc:docMk/>
            <pc:sldMk cId="3398404463" sldId="294"/>
            <ac:picMk id="6" creationId="{3442D0F5-F7A0-4092-BD2F-3EDD26BE17FA}"/>
          </ac:picMkLst>
        </pc:picChg>
        <pc:picChg chg="add del">
          <ac:chgData name="Reiji KOBAYASHI" userId="34112ac1-4c34-4e4b-972a-35b76f02b083" providerId="ADAL" clId="{BDD19DBF-2EE4-4FA3-9589-1D99284D3732}" dt="2022-06-20T10:43:39.519" v="1057" actId="22"/>
          <ac:picMkLst>
            <pc:docMk/>
            <pc:sldMk cId="3398404463" sldId="294"/>
            <ac:picMk id="11" creationId="{5E2FC035-EF5F-7894-7179-971CCC0D27A9}"/>
          </ac:picMkLst>
        </pc:picChg>
      </pc:sldChg>
      <pc:sldChg chg="addSp delSp modSp mod delAnim modAnim">
        <pc:chgData name="Reiji KOBAYASHI" userId="34112ac1-4c34-4e4b-972a-35b76f02b083" providerId="ADAL" clId="{BDD19DBF-2EE4-4FA3-9589-1D99284D3732}" dt="2022-06-21T04:26:12.646" v="2608" actId="167"/>
        <pc:sldMkLst>
          <pc:docMk/>
          <pc:sldMk cId="4194968346" sldId="297"/>
        </pc:sldMkLst>
        <pc:picChg chg="add mod ord">
          <ac:chgData name="Reiji KOBAYASHI" userId="34112ac1-4c34-4e4b-972a-35b76f02b083" providerId="ADAL" clId="{BDD19DBF-2EE4-4FA3-9589-1D99284D3732}" dt="2022-06-21T04:26:12.646" v="2608" actId="167"/>
          <ac:picMkLst>
            <pc:docMk/>
            <pc:sldMk cId="4194968346" sldId="297"/>
            <ac:picMk id="3" creationId="{B9150530-1334-8B73-4C80-3D8D903692EC}"/>
          </ac:picMkLst>
        </pc:picChg>
        <pc:picChg chg="del">
          <ac:chgData name="Reiji KOBAYASHI" userId="34112ac1-4c34-4e4b-972a-35b76f02b083" providerId="ADAL" clId="{BDD19DBF-2EE4-4FA3-9589-1D99284D3732}" dt="2022-06-21T04:25:35.009" v="2603" actId="478"/>
          <ac:picMkLst>
            <pc:docMk/>
            <pc:sldMk cId="4194968346" sldId="297"/>
            <ac:picMk id="4" creationId="{E9C9643D-EF26-4657-B56B-0FAD9D6611B7}"/>
          </ac:picMkLst>
        </pc:picChg>
        <pc:picChg chg="mod">
          <ac:chgData name="Reiji KOBAYASHI" userId="34112ac1-4c34-4e4b-972a-35b76f02b083" providerId="ADAL" clId="{BDD19DBF-2EE4-4FA3-9589-1D99284D3732}" dt="2022-06-21T04:25:22.382" v="2602" actId="14826"/>
          <ac:picMkLst>
            <pc:docMk/>
            <pc:sldMk cId="4194968346" sldId="297"/>
            <ac:picMk id="9" creationId="{00DE3D6F-E140-4030-A763-73DE1C1FFC50}"/>
          </ac:picMkLst>
        </pc:picChg>
      </pc:sldChg>
      <pc:sldChg chg="addSp delSp modSp mod">
        <pc:chgData name="Reiji KOBAYASHI" userId="34112ac1-4c34-4e4b-972a-35b76f02b083" providerId="ADAL" clId="{BDD19DBF-2EE4-4FA3-9589-1D99284D3732}" dt="2022-06-21T02:52:12.135" v="2490"/>
        <pc:sldMkLst>
          <pc:docMk/>
          <pc:sldMk cId="1859156216" sldId="299"/>
        </pc:sldMkLst>
        <pc:spChg chg="mod">
          <ac:chgData name="Reiji KOBAYASHI" userId="34112ac1-4c34-4e4b-972a-35b76f02b083" providerId="ADAL" clId="{BDD19DBF-2EE4-4FA3-9589-1D99284D3732}" dt="2022-06-21T02:41:53.300" v="2116" actId="1076"/>
          <ac:spMkLst>
            <pc:docMk/>
            <pc:sldMk cId="1859156216" sldId="299"/>
            <ac:spMk id="7" creationId="{8EA452F4-34C8-4E77-B9B9-BAB59946309F}"/>
          </ac:spMkLst>
        </pc:spChg>
        <pc:spChg chg="add del">
          <ac:chgData name="Reiji KOBAYASHI" userId="34112ac1-4c34-4e4b-972a-35b76f02b083" providerId="ADAL" clId="{BDD19DBF-2EE4-4FA3-9589-1D99284D3732}" dt="2022-06-21T02:50:34.654" v="2457" actId="22"/>
          <ac:spMkLst>
            <pc:docMk/>
            <pc:sldMk cId="1859156216" sldId="299"/>
            <ac:spMk id="9" creationId="{FF06236B-1904-2B0B-1CF4-FE85E6A6376F}"/>
          </ac:spMkLst>
        </pc:spChg>
        <pc:spChg chg="add mod">
          <ac:chgData name="Reiji KOBAYASHI" userId="34112ac1-4c34-4e4b-972a-35b76f02b083" providerId="ADAL" clId="{BDD19DBF-2EE4-4FA3-9589-1D99284D3732}" dt="2022-06-21T02:51:50.125" v="2468" actId="1582"/>
          <ac:spMkLst>
            <pc:docMk/>
            <pc:sldMk cId="1859156216" sldId="299"/>
            <ac:spMk id="10" creationId="{2823E855-95C7-D9C3-111B-B268B8D6FAB1}"/>
          </ac:spMkLst>
        </pc:spChg>
        <pc:spChg chg="mod">
          <ac:chgData name="Reiji KOBAYASHI" userId="34112ac1-4c34-4e4b-972a-35b76f02b083" providerId="ADAL" clId="{BDD19DBF-2EE4-4FA3-9589-1D99284D3732}" dt="2022-06-21T02:41:59.127" v="2117" actId="14100"/>
          <ac:spMkLst>
            <pc:docMk/>
            <pc:sldMk cId="1859156216" sldId="299"/>
            <ac:spMk id="11" creationId="{0F51FACE-86A4-4C3F-9E1B-DBD03421777D}"/>
          </ac:spMkLst>
        </pc:spChg>
        <pc:spChg chg="add mod">
          <ac:chgData name="Reiji KOBAYASHI" userId="34112ac1-4c34-4e4b-972a-35b76f02b083" providerId="ADAL" clId="{BDD19DBF-2EE4-4FA3-9589-1D99284D3732}" dt="2022-06-21T02:52:12.135" v="2490"/>
          <ac:spMkLst>
            <pc:docMk/>
            <pc:sldMk cId="1859156216" sldId="299"/>
            <ac:spMk id="12" creationId="{B67158F2-28B2-5893-C9FD-1C8A20EC12A9}"/>
          </ac:spMkLst>
        </pc:spChg>
        <pc:spChg chg="add mod">
          <ac:chgData name="Reiji KOBAYASHI" userId="34112ac1-4c34-4e4b-972a-35b76f02b083" providerId="ADAL" clId="{BDD19DBF-2EE4-4FA3-9589-1D99284D3732}" dt="2022-06-21T02:51:56.021" v="2470" actId="1076"/>
          <ac:spMkLst>
            <pc:docMk/>
            <pc:sldMk cId="1859156216" sldId="299"/>
            <ac:spMk id="13" creationId="{A8D40A55-618A-C74E-9071-AF25050C7CCD}"/>
          </ac:spMkLst>
        </pc:spChg>
        <pc:picChg chg="add del mod">
          <ac:chgData name="Reiji KOBAYASHI" userId="34112ac1-4c34-4e4b-972a-35b76f02b083" providerId="ADAL" clId="{BDD19DBF-2EE4-4FA3-9589-1D99284D3732}" dt="2022-06-21T02:39:56.953" v="1924" actId="22"/>
          <ac:picMkLst>
            <pc:docMk/>
            <pc:sldMk cId="1859156216" sldId="299"/>
            <ac:picMk id="4" creationId="{BE9E4BA3-7D4C-72F1-0721-8B70BB9131D9}"/>
          </ac:picMkLst>
        </pc:picChg>
        <pc:picChg chg="mod ord">
          <ac:chgData name="Reiji KOBAYASHI" userId="34112ac1-4c34-4e4b-972a-35b76f02b083" providerId="ADAL" clId="{BDD19DBF-2EE4-4FA3-9589-1D99284D3732}" dt="2022-06-21T02:41:49.489" v="2115" actId="14100"/>
          <ac:picMkLst>
            <pc:docMk/>
            <pc:sldMk cId="1859156216" sldId="299"/>
            <ac:picMk id="6" creationId="{67A382D1-6A9E-4245-BC89-78679A13409B}"/>
          </ac:picMkLst>
        </pc:picChg>
      </pc:sldChg>
      <pc:sldChg chg="modSp mod">
        <pc:chgData name="Reiji KOBAYASHI" userId="34112ac1-4c34-4e4b-972a-35b76f02b083" providerId="ADAL" clId="{BDD19DBF-2EE4-4FA3-9589-1D99284D3732}" dt="2022-06-21T04:24:58.328" v="2601" actId="1076"/>
        <pc:sldMkLst>
          <pc:docMk/>
          <pc:sldMk cId="109850714" sldId="303"/>
        </pc:sldMkLst>
        <pc:spChg chg="mod">
          <ac:chgData name="Reiji KOBAYASHI" userId="34112ac1-4c34-4e4b-972a-35b76f02b083" providerId="ADAL" clId="{BDD19DBF-2EE4-4FA3-9589-1D99284D3732}" dt="2022-06-21T04:24:58.328" v="2601" actId="1076"/>
          <ac:spMkLst>
            <pc:docMk/>
            <pc:sldMk cId="109850714" sldId="303"/>
            <ac:spMk id="22" creationId="{27C4713A-8B9D-4297-BAFB-2AB1B58C9822}"/>
          </ac:spMkLst>
        </pc:spChg>
        <pc:picChg chg="mod">
          <ac:chgData name="Reiji KOBAYASHI" userId="34112ac1-4c34-4e4b-972a-35b76f02b083" providerId="ADAL" clId="{BDD19DBF-2EE4-4FA3-9589-1D99284D3732}" dt="2022-06-21T04:24:36.718" v="2598" actId="1076"/>
          <ac:picMkLst>
            <pc:docMk/>
            <pc:sldMk cId="109850714" sldId="303"/>
            <ac:picMk id="9" creationId="{F5D595B9-DEC2-44DF-9D06-9A974BA0F033}"/>
          </ac:picMkLst>
        </pc:picChg>
        <pc:cxnChg chg="mod">
          <ac:chgData name="Reiji KOBAYASHI" userId="34112ac1-4c34-4e4b-972a-35b76f02b083" providerId="ADAL" clId="{BDD19DBF-2EE4-4FA3-9589-1D99284D3732}" dt="2022-06-21T04:24:56.292" v="2600" actId="14100"/>
          <ac:cxnSpMkLst>
            <pc:docMk/>
            <pc:sldMk cId="109850714" sldId="303"/>
            <ac:cxnSpMk id="23" creationId="{E49F578D-8ECD-4E30-860E-250AD99FFFE3}"/>
          </ac:cxnSpMkLst>
        </pc:cxnChg>
        <pc:cxnChg chg="mod">
          <ac:chgData name="Reiji KOBAYASHI" userId="34112ac1-4c34-4e4b-972a-35b76f02b083" providerId="ADAL" clId="{BDD19DBF-2EE4-4FA3-9589-1D99284D3732}" dt="2022-06-21T04:24:31.302" v="2596" actId="14100"/>
          <ac:cxnSpMkLst>
            <pc:docMk/>
            <pc:sldMk cId="109850714" sldId="303"/>
            <ac:cxnSpMk id="28" creationId="{997C480A-75D2-4E3F-9A2F-97C862B78BB2}"/>
          </ac:cxnSpMkLst>
        </pc:cxnChg>
      </pc:sldChg>
      <pc:sldChg chg="addSp delSp modSp mod">
        <pc:chgData name="Reiji KOBAYASHI" userId="34112ac1-4c34-4e4b-972a-35b76f02b083" providerId="ADAL" clId="{BDD19DBF-2EE4-4FA3-9589-1D99284D3732}" dt="2022-06-20T10:46:06.853" v="1082" actId="478"/>
        <pc:sldMkLst>
          <pc:docMk/>
          <pc:sldMk cId="822090709" sldId="304"/>
        </pc:sldMkLst>
        <pc:spChg chg="del">
          <ac:chgData name="Reiji KOBAYASHI" userId="34112ac1-4c34-4e4b-972a-35b76f02b083" providerId="ADAL" clId="{BDD19DBF-2EE4-4FA3-9589-1D99284D3732}" dt="2022-06-20T10:08:29.147" v="659" actId="478"/>
          <ac:spMkLst>
            <pc:docMk/>
            <pc:sldMk cId="822090709" sldId="304"/>
            <ac:spMk id="3" creationId="{C338917E-50FF-49D5-8952-7AA5FD4024F4}"/>
          </ac:spMkLst>
        </pc:spChg>
        <pc:spChg chg="mod">
          <ac:chgData name="Reiji KOBAYASHI" userId="34112ac1-4c34-4e4b-972a-35b76f02b083" providerId="ADAL" clId="{BDD19DBF-2EE4-4FA3-9589-1D99284D3732}" dt="2022-06-20T10:14:14.506" v="724" actId="1076"/>
          <ac:spMkLst>
            <pc:docMk/>
            <pc:sldMk cId="822090709" sldId="304"/>
            <ac:spMk id="22" creationId="{84EB0337-4E82-4D6E-94D6-5F9D3A75C2A1}"/>
          </ac:spMkLst>
        </pc:spChg>
        <pc:spChg chg="mod">
          <ac:chgData name="Reiji KOBAYASHI" userId="34112ac1-4c34-4e4b-972a-35b76f02b083" providerId="ADAL" clId="{BDD19DBF-2EE4-4FA3-9589-1D99284D3732}" dt="2022-06-20T10:28:16.913" v="1039" actId="2710"/>
          <ac:spMkLst>
            <pc:docMk/>
            <pc:sldMk cId="822090709" sldId="304"/>
            <ac:spMk id="27" creationId="{79EF334A-9404-4D6B-91AC-28C41409C09C}"/>
          </ac:spMkLst>
        </pc:spChg>
        <pc:spChg chg="del mod">
          <ac:chgData name="Reiji KOBAYASHI" userId="34112ac1-4c34-4e4b-972a-35b76f02b083" providerId="ADAL" clId="{BDD19DBF-2EE4-4FA3-9589-1D99284D3732}" dt="2022-06-20T10:45:49.396" v="1079" actId="478"/>
          <ac:spMkLst>
            <pc:docMk/>
            <pc:sldMk cId="822090709" sldId="304"/>
            <ac:spMk id="28" creationId="{7A7AB534-97AB-4639-8E3D-6622BD0A1E53}"/>
          </ac:spMkLst>
        </pc:spChg>
        <pc:spChg chg="del mod">
          <ac:chgData name="Reiji KOBAYASHI" userId="34112ac1-4c34-4e4b-972a-35b76f02b083" providerId="ADAL" clId="{BDD19DBF-2EE4-4FA3-9589-1D99284D3732}" dt="2022-06-20T10:20:26.888" v="928" actId="478"/>
          <ac:spMkLst>
            <pc:docMk/>
            <pc:sldMk cId="822090709" sldId="304"/>
            <ac:spMk id="35" creationId="{9BE25E3F-B85D-4558-9AFC-3C9E93E25782}"/>
          </ac:spMkLst>
        </pc:spChg>
        <pc:spChg chg="mod">
          <ac:chgData name="Reiji KOBAYASHI" userId="34112ac1-4c34-4e4b-972a-35b76f02b083" providerId="ADAL" clId="{BDD19DBF-2EE4-4FA3-9589-1D99284D3732}" dt="2022-06-20T10:28:16.913" v="1039" actId="2710"/>
          <ac:spMkLst>
            <pc:docMk/>
            <pc:sldMk cId="822090709" sldId="304"/>
            <ac:spMk id="37" creationId="{06DEE373-9B6C-49DE-ADB2-32B289B076EC}"/>
          </ac:spMkLst>
        </pc:spChg>
        <pc:spChg chg="add mod">
          <ac:chgData name="Reiji KOBAYASHI" userId="34112ac1-4c34-4e4b-972a-35b76f02b083" providerId="ADAL" clId="{BDD19DBF-2EE4-4FA3-9589-1D99284D3732}" dt="2022-06-20T10:28:16.913" v="1039" actId="2710"/>
          <ac:spMkLst>
            <pc:docMk/>
            <pc:sldMk cId="822090709" sldId="304"/>
            <ac:spMk id="40" creationId="{A3FB215E-C10C-7845-EB2F-BFD0AB29DA33}"/>
          </ac:spMkLst>
        </pc:spChg>
        <pc:spChg chg="mod">
          <ac:chgData name="Reiji KOBAYASHI" userId="34112ac1-4c34-4e4b-972a-35b76f02b083" providerId="ADAL" clId="{BDD19DBF-2EE4-4FA3-9589-1D99284D3732}" dt="2022-06-20T10:28:16.913" v="1039" actId="2710"/>
          <ac:spMkLst>
            <pc:docMk/>
            <pc:sldMk cId="822090709" sldId="304"/>
            <ac:spMk id="41" creationId="{4E28FE3D-B02A-49CF-9491-2403224B8C63}"/>
          </ac:spMkLst>
        </pc:spChg>
        <pc:spChg chg="add mod">
          <ac:chgData name="Reiji KOBAYASHI" userId="34112ac1-4c34-4e4b-972a-35b76f02b083" providerId="ADAL" clId="{BDD19DBF-2EE4-4FA3-9589-1D99284D3732}" dt="2022-06-20T10:28:16.913" v="1039" actId="2710"/>
          <ac:spMkLst>
            <pc:docMk/>
            <pc:sldMk cId="822090709" sldId="304"/>
            <ac:spMk id="43" creationId="{5B33A0E6-BB15-A4A6-6977-811360B070B6}"/>
          </ac:spMkLst>
        </pc:spChg>
        <pc:grpChg chg="mod">
          <ac:chgData name="Reiji KOBAYASHI" userId="34112ac1-4c34-4e4b-972a-35b76f02b083" providerId="ADAL" clId="{BDD19DBF-2EE4-4FA3-9589-1D99284D3732}" dt="2022-06-20T10:14:38.578" v="731" actId="1076"/>
          <ac:grpSpMkLst>
            <pc:docMk/>
            <pc:sldMk cId="822090709" sldId="304"/>
            <ac:grpSpMk id="14" creationId="{D7073445-3200-4FF3-863F-5B4E2ACE9703}"/>
          </ac:grpSpMkLst>
        </pc:grpChg>
        <pc:grpChg chg="del mod">
          <ac:chgData name="Reiji KOBAYASHI" userId="34112ac1-4c34-4e4b-972a-35b76f02b083" providerId="ADAL" clId="{BDD19DBF-2EE4-4FA3-9589-1D99284D3732}" dt="2022-06-20T10:46:01.737" v="1081" actId="478"/>
          <ac:grpSpMkLst>
            <pc:docMk/>
            <pc:sldMk cId="822090709" sldId="304"/>
            <ac:grpSpMk id="19" creationId="{1C07C16F-2BF6-40DF-8484-A6E0A2AE13E5}"/>
          </ac:grpSpMkLst>
        </pc:grpChg>
        <pc:grpChg chg="add del mod">
          <ac:chgData name="Reiji KOBAYASHI" userId="34112ac1-4c34-4e4b-972a-35b76f02b083" providerId="ADAL" clId="{BDD19DBF-2EE4-4FA3-9589-1D99284D3732}" dt="2022-06-20T10:46:06.853" v="1082" actId="478"/>
          <ac:grpSpMkLst>
            <pc:docMk/>
            <pc:sldMk cId="822090709" sldId="304"/>
            <ac:grpSpMk id="45" creationId="{0F6E389C-8549-8E49-E0C9-F12025D31EA0}"/>
          </ac:grpSpMkLst>
        </pc:grpChg>
        <pc:picChg chg="mod ord">
          <ac:chgData name="Reiji KOBAYASHI" userId="34112ac1-4c34-4e4b-972a-35b76f02b083" providerId="ADAL" clId="{BDD19DBF-2EE4-4FA3-9589-1D99284D3732}" dt="2022-06-20T10:20:33.480" v="932" actId="1076"/>
          <ac:picMkLst>
            <pc:docMk/>
            <pc:sldMk cId="822090709" sldId="304"/>
            <ac:picMk id="4" creationId="{FF77A94A-F0CD-4648-88B4-499975C78940}"/>
          </ac:picMkLst>
        </pc:picChg>
        <pc:cxnChg chg="del mod">
          <ac:chgData name="Reiji KOBAYASHI" userId="34112ac1-4c34-4e4b-972a-35b76f02b083" providerId="ADAL" clId="{BDD19DBF-2EE4-4FA3-9589-1D99284D3732}" dt="2022-06-20T10:45:49.396" v="1079" actId="478"/>
          <ac:cxnSpMkLst>
            <pc:docMk/>
            <pc:sldMk cId="822090709" sldId="304"/>
            <ac:cxnSpMk id="24" creationId="{EAA5CA5E-0F25-4C12-BF74-4333E6C6BFBE}"/>
          </ac:cxnSpMkLst>
        </pc:cxnChg>
        <pc:cxnChg chg="mod">
          <ac:chgData name="Reiji KOBAYASHI" userId="34112ac1-4c34-4e4b-972a-35b76f02b083" providerId="ADAL" clId="{BDD19DBF-2EE4-4FA3-9589-1D99284D3732}" dt="2022-06-20T10:28:16.913" v="1039" actId="2710"/>
          <ac:cxnSpMkLst>
            <pc:docMk/>
            <pc:sldMk cId="822090709" sldId="304"/>
            <ac:cxnSpMk id="25" creationId="{6A58F0F3-059A-45CA-B65B-E7486526FBD7}"/>
          </ac:cxnSpMkLst>
        </pc:cxnChg>
        <pc:cxnChg chg="mod">
          <ac:chgData name="Reiji KOBAYASHI" userId="34112ac1-4c34-4e4b-972a-35b76f02b083" providerId="ADAL" clId="{BDD19DBF-2EE4-4FA3-9589-1D99284D3732}" dt="2022-06-20T10:17:14.412" v="867" actId="14100"/>
          <ac:cxnSpMkLst>
            <pc:docMk/>
            <pc:sldMk cId="822090709" sldId="304"/>
            <ac:cxnSpMk id="32" creationId="{06533C49-44B0-4639-8B80-7E4E84AE7905}"/>
          </ac:cxnSpMkLst>
        </pc:cxnChg>
        <pc:cxnChg chg="mod">
          <ac:chgData name="Reiji KOBAYASHI" userId="34112ac1-4c34-4e4b-972a-35b76f02b083" providerId="ADAL" clId="{BDD19DBF-2EE4-4FA3-9589-1D99284D3732}" dt="2022-06-20T10:21:09.784" v="939" actId="14100"/>
          <ac:cxnSpMkLst>
            <pc:docMk/>
            <pc:sldMk cId="822090709" sldId="304"/>
            <ac:cxnSpMk id="34" creationId="{FB3816C8-C78F-468F-B1F1-779755BAE1D0}"/>
          </ac:cxnSpMkLst>
        </pc:cxnChg>
        <pc:cxnChg chg="mod">
          <ac:chgData name="Reiji KOBAYASHI" userId="34112ac1-4c34-4e4b-972a-35b76f02b083" providerId="ADAL" clId="{BDD19DBF-2EE4-4FA3-9589-1D99284D3732}" dt="2022-06-20T10:20:40.451" v="934" actId="14100"/>
          <ac:cxnSpMkLst>
            <pc:docMk/>
            <pc:sldMk cId="822090709" sldId="304"/>
            <ac:cxnSpMk id="42" creationId="{239800E1-7269-4C36-ADAB-B41AC49EB46D}"/>
          </ac:cxnSpMkLst>
        </pc:cxnChg>
        <pc:cxnChg chg="add mod">
          <ac:chgData name="Reiji KOBAYASHI" userId="34112ac1-4c34-4e4b-972a-35b76f02b083" providerId="ADAL" clId="{BDD19DBF-2EE4-4FA3-9589-1D99284D3732}" dt="2022-06-20T10:32:11.083" v="1046" actId="14100"/>
          <ac:cxnSpMkLst>
            <pc:docMk/>
            <pc:sldMk cId="822090709" sldId="304"/>
            <ac:cxnSpMk id="44" creationId="{FCB36267-7E7D-2B51-BD86-D12F057AB92F}"/>
          </ac:cxnSpMkLst>
        </pc:cxnChg>
        <pc:cxnChg chg="mod">
          <ac:chgData name="Reiji KOBAYASHI" userId="34112ac1-4c34-4e4b-972a-35b76f02b083" providerId="ADAL" clId="{BDD19DBF-2EE4-4FA3-9589-1D99284D3732}" dt="2022-06-20T10:32:21.636" v="1048"/>
          <ac:cxnSpMkLst>
            <pc:docMk/>
            <pc:sldMk cId="822090709" sldId="304"/>
            <ac:cxnSpMk id="46" creationId="{F37DEB05-E078-F905-1C94-6DB5DE8F1342}"/>
          </ac:cxnSpMkLst>
        </pc:cxnChg>
        <pc:cxnChg chg="mod">
          <ac:chgData name="Reiji KOBAYASHI" userId="34112ac1-4c34-4e4b-972a-35b76f02b083" providerId="ADAL" clId="{BDD19DBF-2EE4-4FA3-9589-1D99284D3732}" dt="2022-06-20T10:32:21.636" v="1048"/>
          <ac:cxnSpMkLst>
            <pc:docMk/>
            <pc:sldMk cId="822090709" sldId="304"/>
            <ac:cxnSpMk id="47" creationId="{CB4BA2DD-E339-08F9-736A-1DD3260388F3}"/>
          </ac:cxnSpMkLst>
        </pc:cxnChg>
      </pc:sldChg>
      <pc:sldChg chg="del">
        <pc:chgData name="Reiji KOBAYASHI" userId="34112ac1-4c34-4e4b-972a-35b76f02b083" providerId="ADAL" clId="{BDD19DBF-2EE4-4FA3-9589-1D99284D3732}" dt="2022-06-21T04:26:23.390" v="2609" actId="47"/>
        <pc:sldMkLst>
          <pc:docMk/>
          <pc:sldMk cId="3249217608" sldId="305"/>
        </pc:sldMkLst>
      </pc:sldChg>
      <pc:sldChg chg="addSp delSp modSp new mod modClrScheme chgLayout">
        <pc:chgData name="Reiji KOBAYASHI" userId="34112ac1-4c34-4e4b-972a-35b76f02b083" providerId="ADAL" clId="{BDD19DBF-2EE4-4FA3-9589-1D99284D3732}" dt="2022-06-21T02:49:44.196" v="2455" actId="20577"/>
        <pc:sldMkLst>
          <pc:docMk/>
          <pc:sldMk cId="839248866" sldId="306"/>
        </pc:sldMkLst>
        <pc:spChg chg="del">
          <ac:chgData name="Reiji KOBAYASHI" userId="34112ac1-4c34-4e4b-972a-35b76f02b083" providerId="ADAL" clId="{BDD19DBF-2EE4-4FA3-9589-1D99284D3732}" dt="2022-06-20T10:43:51.318" v="1059" actId="700"/>
          <ac:spMkLst>
            <pc:docMk/>
            <pc:sldMk cId="839248866" sldId="306"/>
            <ac:spMk id="2" creationId="{6EF64391-53E3-25DF-ED95-6F54955B3993}"/>
          </ac:spMkLst>
        </pc:spChg>
        <pc:spChg chg="del mod ord">
          <ac:chgData name="Reiji KOBAYASHI" userId="34112ac1-4c34-4e4b-972a-35b76f02b083" providerId="ADAL" clId="{BDD19DBF-2EE4-4FA3-9589-1D99284D3732}" dt="2022-06-20T10:43:51.318" v="1059" actId="700"/>
          <ac:spMkLst>
            <pc:docMk/>
            <pc:sldMk cId="839248866" sldId="306"/>
            <ac:spMk id="3" creationId="{207BB751-0625-91CC-4655-EFFCCB8C86E3}"/>
          </ac:spMkLst>
        </pc:spChg>
        <pc:spChg chg="add mod ord">
          <ac:chgData name="Reiji KOBAYASHI" userId="34112ac1-4c34-4e4b-972a-35b76f02b083" providerId="ADAL" clId="{BDD19DBF-2EE4-4FA3-9589-1D99284D3732}" dt="2022-06-20T10:47:41.803" v="1146"/>
          <ac:spMkLst>
            <pc:docMk/>
            <pc:sldMk cId="839248866" sldId="306"/>
            <ac:spMk id="4" creationId="{35A876C9-76CD-62F2-A2A5-926E678F0D3E}"/>
          </ac:spMkLst>
        </pc:spChg>
        <pc:spChg chg="add mod">
          <ac:chgData name="Reiji KOBAYASHI" userId="34112ac1-4c34-4e4b-972a-35b76f02b083" providerId="ADAL" clId="{BDD19DBF-2EE4-4FA3-9589-1D99284D3732}" dt="2022-06-20T10:48:10.451" v="1152" actId="207"/>
          <ac:spMkLst>
            <pc:docMk/>
            <pc:sldMk cId="839248866" sldId="306"/>
            <ac:spMk id="7" creationId="{3EABABA4-ADA4-8E65-5D2E-0ECC05FF8EA9}"/>
          </ac:spMkLst>
        </pc:spChg>
        <pc:spChg chg="add mod">
          <ac:chgData name="Reiji KOBAYASHI" userId="34112ac1-4c34-4e4b-972a-35b76f02b083" providerId="ADAL" clId="{BDD19DBF-2EE4-4FA3-9589-1D99284D3732}" dt="2022-06-20T11:03:42.420" v="1493" actId="1035"/>
          <ac:spMkLst>
            <pc:docMk/>
            <pc:sldMk cId="839248866" sldId="306"/>
            <ac:spMk id="8" creationId="{410484A1-71E2-4D60-DFDF-8BDDDF042E0D}"/>
          </ac:spMkLst>
        </pc:spChg>
        <pc:spChg chg="add mod">
          <ac:chgData name="Reiji KOBAYASHI" userId="34112ac1-4c34-4e4b-972a-35b76f02b083" providerId="ADAL" clId="{BDD19DBF-2EE4-4FA3-9589-1D99284D3732}" dt="2022-06-20T11:03:42.420" v="1493" actId="1035"/>
          <ac:spMkLst>
            <pc:docMk/>
            <pc:sldMk cId="839248866" sldId="306"/>
            <ac:spMk id="9" creationId="{FADEB3CD-0383-0991-7289-0A1E3DA5B58A}"/>
          </ac:spMkLst>
        </pc:spChg>
        <pc:spChg chg="add mod">
          <ac:chgData name="Reiji KOBAYASHI" userId="34112ac1-4c34-4e4b-972a-35b76f02b083" providerId="ADAL" clId="{BDD19DBF-2EE4-4FA3-9589-1D99284D3732}" dt="2022-06-20T11:03:42.420" v="1493" actId="1035"/>
          <ac:spMkLst>
            <pc:docMk/>
            <pc:sldMk cId="839248866" sldId="306"/>
            <ac:spMk id="10" creationId="{6367B1FA-F4A5-AC4F-9A69-40C2D30CB6BB}"/>
          </ac:spMkLst>
        </pc:spChg>
        <pc:spChg chg="add mod">
          <ac:chgData name="Reiji KOBAYASHI" userId="34112ac1-4c34-4e4b-972a-35b76f02b083" providerId="ADAL" clId="{BDD19DBF-2EE4-4FA3-9589-1D99284D3732}" dt="2022-06-20T11:03:42.420" v="1493" actId="1035"/>
          <ac:spMkLst>
            <pc:docMk/>
            <pc:sldMk cId="839248866" sldId="306"/>
            <ac:spMk id="11" creationId="{75A62E14-05F8-6465-891C-9FEF888FC4AD}"/>
          </ac:spMkLst>
        </pc:spChg>
        <pc:spChg chg="add mod">
          <ac:chgData name="Reiji KOBAYASHI" userId="34112ac1-4c34-4e4b-972a-35b76f02b083" providerId="ADAL" clId="{BDD19DBF-2EE4-4FA3-9589-1D99284D3732}" dt="2022-06-20T11:03:42.420" v="1493" actId="1035"/>
          <ac:spMkLst>
            <pc:docMk/>
            <pc:sldMk cId="839248866" sldId="306"/>
            <ac:spMk id="12" creationId="{C469A579-1EFC-8068-57C0-1CE6AFC516B0}"/>
          </ac:spMkLst>
        </pc:spChg>
        <pc:spChg chg="add mod">
          <ac:chgData name="Reiji KOBAYASHI" userId="34112ac1-4c34-4e4b-972a-35b76f02b083" providerId="ADAL" clId="{BDD19DBF-2EE4-4FA3-9589-1D99284D3732}" dt="2022-06-20T11:03:42.420" v="1493" actId="1035"/>
          <ac:spMkLst>
            <pc:docMk/>
            <pc:sldMk cId="839248866" sldId="306"/>
            <ac:spMk id="13" creationId="{C5414CBC-25F9-E569-2F95-D8F675ACDF52}"/>
          </ac:spMkLst>
        </pc:spChg>
        <pc:spChg chg="add mod">
          <ac:chgData name="Reiji KOBAYASHI" userId="34112ac1-4c34-4e4b-972a-35b76f02b083" providerId="ADAL" clId="{BDD19DBF-2EE4-4FA3-9589-1D99284D3732}" dt="2022-06-20T11:03:42.420" v="1493" actId="1035"/>
          <ac:spMkLst>
            <pc:docMk/>
            <pc:sldMk cId="839248866" sldId="306"/>
            <ac:spMk id="23" creationId="{B388F72F-AB6D-93F5-1EDC-63F2223A064E}"/>
          </ac:spMkLst>
        </pc:spChg>
        <pc:spChg chg="add mod">
          <ac:chgData name="Reiji KOBAYASHI" userId="34112ac1-4c34-4e4b-972a-35b76f02b083" providerId="ADAL" clId="{BDD19DBF-2EE4-4FA3-9589-1D99284D3732}" dt="2022-06-21T02:48:07.911" v="2447" actId="1076"/>
          <ac:spMkLst>
            <pc:docMk/>
            <pc:sldMk cId="839248866" sldId="306"/>
            <ac:spMk id="24" creationId="{330FB90B-ACA9-CFCB-A031-A80E567D48AD}"/>
          </ac:spMkLst>
        </pc:spChg>
        <pc:spChg chg="add mod">
          <ac:chgData name="Reiji KOBAYASHI" userId="34112ac1-4c34-4e4b-972a-35b76f02b083" providerId="ADAL" clId="{BDD19DBF-2EE4-4FA3-9589-1D99284D3732}" dt="2022-06-20T11:03:42.420" v="1493" actId="1035"/>
          <ac:spMkLst>
            <pc:docMk/>
            <pc:sldMk cId="839248866" sldId="306"/>
            <ac:spMk id="28" creationId="{945CE65B-827D-0391-B066-15EFAE2F540E}"/>
          </ac:spMkLst>
        </pc:spChg>
        <pc:spChg chg="add mod">
          <ac:chgData name="Reiji KOBAYASHI" userId="34112ac1-4c34-4e4b-972a-35b76f02b083" providerId="ADAL" clId="{BDD19DBF-2EE4-4FA3-9589-1D99284D3732}" dt="2022-06-20T11:03:42.420" v="1493" actId="1035"/>
          <ac:spMkLst>
            <pc:docMk/>
            <pc:sldMk cId="839248866" sldId="306"/>
            <ac:spMk id="29" creationId="{D053E0B5-219B-507D-A6FB-B0E227BDC339}"/>
          </ac:spMkLst>
        </pc:spChg>
        <pc:spChg chg="add mod">
          <ac:chgData name="Reiji KOBAYASHI" userId="34112ac1-4c34-4e4b-972a-35b76f02b083" providerId="ADAL" clId="{BDD19DBF-2EE4-4FA3-9589-1D99284D3732}" dt="2022-06-20T11:03:42.420" v="1493" actId="1035"/>
          <ac:spMkLst>
            <pc:docMk/>
            <pc:sldMk cId="839248866" sldId="306"/>
            <ac:spMk id="30" creationId="{E6C604C5-B5E0-AF1B-C827-57D01F1CCBDC}"/>
          </ac:spMkLst>
        </pc:spChg>
        <pc:spChg chg="add mod">
          <ac:chgData name="Reiji KOBAYASHI" userId="34112ac1-4c34-4e4b-972a-35b76f02b083" providerId="ADAL" clId="{BDD19DBF-2EE4-4FA3-9589-1D99284D3732}" dt="2022-06-20T11:03:42.420" v="1493" actId="1035"/>
          <ac:spMkLst>
            <pc:docMk/>
            <pc:sldMk cId="839248866" sldId="306"/>
            <ac:spMk id="31" creationId="{EC5B7029-4A25-EAF1-5F23-828E8C292940}"/>
          </ac:spMkLst>
        </pc:spChg>
        <pc:spChg chg="add mod">
          <ac:chgData name="Reiji KOBAYASHI" userId="34112ac1-4c34-4e4b-972a-35b76f02b083" providerId="ADAL" clId="{BDD19DBF-2EE4-4FA3-9589-1D99284D3732}" dt="2022-06-20T11:03:42.420" v="1493" actId="1035"/>
          <ac:spMkLst>
            <pc:docMk/>
            <pc:sldMk cId="839248866" sldId="306"/>
            <ac:spMk id="32" creationId="{8B1B5B7C-2311-B042-706D-64F13445C963}"/>
          </ac:spMkLst>
        </pc:spChg>
        <pc:spChg chg="add mod">
          <ac:chgData name="Reiji KOBAYASHI" userId="34112ac1-4c34-4e4b-972a-35b76f02b083" providerId="ADAL" clId="{BDD19DBF-2EE4-4FA3-9589-1D99284D3732}" dt="2022-06-20T11:03:42.420" v="1493" actId="1035"/>
          <ac:spMkLst>
            <pc:docMk/>
            <pc:sldMk cId="839248866" sldId="306"/>
            <ac:spMk id="33" creationId="{C369BD79-F1F0-BAFD-2DBA-0C45DECA73D4}"/>
          </ac:spMkLst>
        </pc:spChg>
        <pc:spChg chg="add mod">
          <ac:chgData name="Reiji KOBAYASHI" userId="34112ac1-4c34-4e4b-972a-35b76f02b083" providerId="ADAL" clId="{BDD19DBF-2EE4-4FA3-9589-1D99284D3732}" dt="2022-06-20T11:03:42.420" v="1493" actId="1035"/>
          <ac:spMkLst>
            <pc:docMk/>
            <pc:sldMk cId="839248866" sldId="306"/>
            <ac:spMk id="34" creationId="{66B078D2-C9E2-8BA8-FB1C-18DF212ED708}"/>
          </ac:spMkLst>
        </pc:spChg>
        <pc:spChg chg="add mod">
          <ac:chgData name="Reiji KOBAYASHI" userId="34112ac1-4c34-4e4b-972a-35b76f02b083" providerId="ADAL" clId="{BDD19DBF-2EE4-4FA3-9589-1D99284D3732}" dt="2022-06-20T11:05:15.720" v="1499" actId="14100"/>
          <ac:spMkLst>
            <pc:docMk/>
            <pc:sldMk cId="839248866" sldId="306"/>
            <ac:spMk id="35" creationId="{DCC26918-9480-933A-7111-EAB8FF498D4F}"/>
          </ac:spMkLst>
        </pc:spChg>
        <pc:spChg chg="add mod">
          <ac:chgData name="Reiji KOBAYASHI" userId="34112ac1-4c34-4e4b-972a-35b76f02b083" providerId="ADAL" clId="{BDD19DBF-2EE4-4FA3-9589-1D99284D3732}" dt="2022-06-21T02:49:44.196" v="2455" actId="20577"/>
          <ac:spMkLst>
            <pc:docMk/>
            <pc:sldMk cId="839248866" sldId="306"/>
            <ac:spMk id="36" creationId="{D4F20E5A-7248-5E31-5DEE-9A801A4A7425}"/>
          </ac:spMkLst>
        </pc:spChg>
        <pc:spChg chg="add mod">
          <ac:chgData name="Reiji KOBAYASHI" userId="34112ac1-4c34-4e4b-972a-35b76f02b083" providerId="ADAL" clId="{BDD19DBF-2EE4-4FA3-9589-1D99284D3732}" dt="2022-06-21T02:45:06.916" v="2328"/>
          <ac:spMkLst>
            <pc:docMk/>
            <pc:sldMk cId="839248866" sldId="306"/>
            <ac:spMk id="37" creationId="{4A63239F-E001-2E86-A878-FE4A797A0DD0}"/>
          </ac:spMkLst>
        </pc:spChg>
        <pc:spChg chg="add mod">
          <ac:chgData name="Reiji KOBAYASHI" userId="34112ac1-4c34-4e4b-972a-35b76f02b083" providerId="ADAL" clId="{BDD19DBF-2EE4-4FA3-9589-1D99284D3732}" dt="2022-06-21T02:43:50.963" v="2260"/>
          <ac:spMkLst>
            <pc:docMk/>
            <pc:sldMk cId="839248866" sldId="306"/>
            <ac:spMk id="38" creationId="{D54BF12F-F9FA-3B7C-609C-38CFD89CE5DC}"/>
          </ac:spMkLst>
        </pc:spChg>
        <pc:spChg chg="add mod">
          <ac:chgData name="Reiji KOBAYASHI" userId="34112ac1-4c34-4e4b-972a-35b76f02b083" providerId="ADAL" clId="{BDD19DBF-2EE4-4FA3-9589-1D99284D3732}" dt="2022-06-21T02:44:09.964" v="2274" actId="1076"/>
          <ac:spMkLst>
            <pc:docMk/>
            <pc:sldMk cId="839248866" sldId="306"/>
            <ac:spMk id="39" creationId="{C519D70D-B67B-1E29-931A-107EBEC7E02D}"/>
          </ac:spMkLst>
        </pc:spChg>
        <pc:spChg chg="add mod">
          <ac:chgData name="Reiji KOBAYASHI" userId="34112ac1-4c34-4e4b-972a-35b76f02b083" providerId="ADAL" clId="{BDD19DBF-2EE4-4FA3-9589-1D99284D3732}" dt="2022-06-21T02:44:19.944" v="2285"/>
          <ac:spMkLst>
            <pc:docMk/>
            <pc:sldMk cId="839248866" sldId="306"/>
            <ac:spMk id="40" creationId="{C7293F69-3C78-A4DA-5DC5-2296E355DFF8}"/>
          </ac:spMkLst>
        </pc:spChg>
        <pc:spChg chg="add mod">
          <ac:chgData name="Reiji KOBAYASHI" userId="34112ac1-4c34-4e4b-972a-35b76f02b083" providerId="ADAL" clId="{BDD19DBF-2EE4-4FA3-9589-1D99284D3732}" dt="2022-06-21T02:44:27.575" v="2298"/>
          <ac:spMkLst>
            <pc:docMk/>
            <pc:sldMk cId="839248866" sldId="306"/>
            <ac:spMk id="41" creationId="{42390257-3AA4-727A-1E58-CBF0BEF2284B}"/>
          </ac:spMkLst>
        </pc:spChg>
        <pc:picChg chg="add mod">
          <ac:chgData name="Reiji KOBAYASHI" userId="34112ac1-4c34-4e4b-972a-35b76f02b083" providerId="ADAL" clId="{BDD19DBF-2EE4-4FA3-9589-1D99284D3732}" dt="2022-06-21T02:43:55.123" v="2263" actId="1076"/>
          <ac:picMkLst>
            <pc:docMk/>
            <pc:sldMk cId="839248866" sldId="306"/>
            <ac:picMk id="6" creationId="{E34BF2CD-65EE-9F28-52E7-CFA76CB7C639}"/>
          </ac:picMkLst>
        </pc:picChg>
        <pc:cxnChg chg="add">
          <ac:chgData name="Reiji KOBAYASHI" userId="34112ac1-4c34-4e4b-972a-35b76f02b083" providerId="ADAL" clId="{BDD19DBF-2EE4-4FA3-9589-1D99284D3732}" dt="2022-06-21T02:44:47.687" v="2299" actId="11529"/>
          <ac:cxnSpMkLst>
            <pc:docMk/>
            <pc:sldMk cId="839248866" sldId="306"/>
            <ac:cxnSpMk id="3" creationId="{40A011C0-D0F2-479B-B66E-480401A9AABA}"/>
          </ac:cxnSpMkLst>
        </pc:cxnChg>
        <pc:cxnChg chg="add mod">
          <ac:chgData name="Reiji KOBAYASHI" userId="34112ac1-4c34-4e4b-972a-35b76f02b083" providerId="ADAL" clId="{BDD19DBF-2EE4-4FA3-9589-1D99284D3732}" dt="2022-06-20T11:03:42.420" v="1493" actId="1035"/>
          <ac:cxnSpMkLst>
            <pc:docMk/>
            <pc:sldMk cId="839248866" sldId="306"/>
            <ac:cxnSpMk id="15" creationId="{67C503B0-6BE6-5598-2331-CF32A05B5B1D}"/>
          </ac:cxnSpMkLst>
        </pc:cxnChg>
        <pc:cxnChg chg="add mod">
          <ac:chgData name="Reiji KOBAYASHI" userId="34112ac1-4c34-4e4b-972a-35b76f02b083" providerId="ADAL" clId="{BDD19DBF-2EE4-4FA3-9589-1D99284D3732}" dt="2022-06-20T11:03:42.420" v="1493" actId="1035"/>
          <ac:cxnSpMkLst>
            <pc:docMk/>
            <pc:sldMk cId="839248866" sldId="306"/>
            <ac:cxnSpMk id="17" creationId="{C6A14CE4-8396-A3BE-3EBB-AC797B9F1DD2}"/>
          </ac:cxnSpMkLst>
        </pc:cxnChg>
        <pc:cxnChg chg="add mod">
          <ac:chgData name="Reiji KOBAYASHI" userId="34112ac1-4c34-4e4b-972a-35b76f02b083" providerId="ADAL" clId="{BDD19DBF-2EE4-4FA3-9589-1D99284D3732}" dt="2022-06-20T11:03:42.420" v="1493" actId="1035"/>
          <ac:cxnSpMkLst>
            <pc:docMk/>
            <pc:sldMk cId="839248866" sldId="306"/>
            <ac:cxnSpMk id="19" creationId="{0CFB13A8-4164-E891-C428-302AF06A283B}"/>
          </ac:cxnSpMkLst>
        </pc:cxnChg>
        <pc:cxnChg chg="add mod">
          <ac:chgData name="Reiji KOBAYASHI" userId="34112ac1-4c34-4e4b-972a-35b76f02b083" providerId="ADAL" clId="{BDD19DBF-2EE4-4FA3-9589-1D99284D3732}" dt="2022-06-20T11:03:42.420" v="1493" actId="1035"/>
          <ac:cxnSpMkLst>
            <pc:docMk/>
            <pc:sldMk cId="839248866" sldId="306"/>
            <ac:cxnSpMk id="26" creationId="{B02A2855-14E0-DF55-C0B0-9EB3BDCD1CDD}"/>
          </ac:cxnSpMkLst>
        </pc:cxnChg>
        <pc:cxnChg chg="add mod">
          <ac:chgData name="Reiji KOBAYASHI" userId="34112ac1-4c34-4e4b-972a-35b76f02b083" providerId="ADAL" clId="{BDD19DBF-2EE4-4FA3-9589-1D99284D3732}" dt="2022-06-20T11:03:42.420" v="1493" actId="1035"/>
          <ac:cxnSpMkLst>
            <pc:docMk/>
            <pc:sldMk cId="839248866" sldId="306"/>
            <ac:cxnSpMk id="27" creationId="{1F3E48BA-B2C7-7C9F-CF32-9240763F7948}"/>
          </ac:cxnSpMkLst>
        </pc:cxnChg>
      </pc:sldChg>
      <pc:sldChg chg="modSp add mod">
        <pc:chgData name="Reiji KOBAYASHI" userId="34112ac1-4c34-4e4b-972a-35b76f02b083" providerId="ADAL" clId="{BDD19DBF-2EE4-4FA3-9589-1D99284D3732}" dt="2022-06-21T03:47:19.315" v="2586"/>
        <pc:sldMkLst>
          <pc:docMk/>
          <pc:sldMk cId="1922243901" sldId="307"/>
        </pc:sldMkLst>
        <pc:spChg chg="mod">
          <ac:chgData name="Reiji KOBAYASHI" userId="34112ac1-4c34-4e4b-972a-35b76f02b083" providerId="ADAL" clId="{BDD19DBF-2EE4-4FA3-9589-1D99284D3732}" dt="2022-06-21T03:47:05.704" v="2559"/>
          <ac:spMkLst>
            <pc:docMk/>
            <pc:sldMk cId="1922243901" sldId="307"/>
            <ac:spMk id="7" creationId="{8EA452F4-34C8-4E77-B9B9-BAB59946309F}"/>
          </ac:spMkLst>
        </pc:spChg>
        <pc:spChg chg="mod">
          <ac:chgData name="Reiji KOBAYASHI" userId="34112ac1-4c34-4e4b-972a-35b76f02b083" providerId="ADAL" clId="{BDD19DBF-2EE4-4FA3-9589-1D99284D3732}" dt="2022-06-21T03:47:19.315" v="2586"/>
          <ac:spMkLst>
            <pc:docMk/>
            <pc:sldMk cId="1922243901" sldId="307"/>
            <ac:spMk id="11" creationId="{0F51FACE-86A4-4C3F-9E1B-DBD03421777D}"/>
          </ac:spMkLst>
        </pc:spChg>
        <pc:picChg chg="mod ord">
          <ac:chgData name="Reiji KOBAYASHI" userId="34112ac1-4c34-4e4b-972a-35b76f02b083" providerId="ADAL" clId="{BDD19DBF-2EE4-4FA3-9589-1D99284D3732}" dt="2022-06-21T03:46:33.946" v="2555" actId="1037"/>
          <ac:picMkLst>
            <pc:docMk/>
            <pc:sldMk cId="1922243901" sldId="307"/>
            <ac:picMk id="6" creationId="{67A382D1-6A9E-4245-BC89-78679A13409B}"/>
          </ac:picMkLst>
        </pc:picChg>
      </pc:sldChg>
    </pc:docChg>
  </pc:docChgLst>
  <pc:docChgLst>
    <pc:chgData name="Reiji KOBAYASHI" userId="34112ac1-4c34-4e4b-972a-35b76f02b083" providerId="ADAL" clId="{8EB8D3A3-9D8E-4686-8B66-AC4A91166BFA}"/>
    <pc:docChg chg="undo custSel modSld">
      <pc:chgData name="Reiji KOBAYASHI" userId="34112ac1-4c34-4e4b-972a-35b76f02b083" providerId="ADAL" clId="{8EB8D3A3-9D8E-4686-8B66-AC4A91166BFA}" dt="2022-06-21T05:37:20.073" v="1052" actId="478"/>
      <pc:docMkLst>
        <pc:docMk/>
      </pc:docMkLst>
      <pc:sldChg chg="modSp mod">
        <pc:chgData name="Reiji KOBAYASHI" userId="34112ac1-4c34-4e4b-972a-35b76f02b083" providerId="ADAL" clId="{8EB8D3A3-9D8E-4686-8B66-AC4A91166BFA}" dt="2022-06-21T05:31:12.538" v="1040" actId="1076"/>
        <pc:sldMkLst>
          <pc:docMk/>
          <pc:sldMk cId="4277233714" sldId="265"/>
        </pc:sldMkLst>
        <pc:spChg chg="mod">
          <ac:chgData name="Reiji KOBAYASHI" userId="34112ac1-4c34-4e4b-972a-35b76f02b083" providerId="ADAL" clId="{8EB8D3A3-9D8E-4686-8B66-AC4A91166BFA}" dt="2022-06-21T05:31:12.538" v="1040" actId="1076"/>
          <ac:spMkLst>
            <pc:docMk/>
            <pc:sldMk cId="4277233714" sldId="265"/>
            <ac:spMk id="5" creationId="{79E90764-4BA8-4B76-A90E-3DE3C58FCAE5}"/>
          </ac:spMkLst>
        </pc:spChg>
        <pc:spChg chg="mod">
          <ac:chgData name="Reiji KOBAYASHI" userId="34112ac1-4c34-4e4b-972a-35b76f02b083" providerId="ADAL" clId="{8EB8D3A3-9D8E-4686-8B66-AC4A91166BFA}" dt="2022-06-21T05:30:58.641" v="1023" actId="1076"/>
          <ac:spMkLst>
            <pc:docMk/>
            <pc:sldMk cId="4277233714" sldId="265"/>
            <ac:spMk id="21" creationId="{7E11E81A-194B-4E07-806A-F56A49DA6F21}"/>
          </ac:spMkLst>
        </pc:spChg>
      </pc:sldChg>
      <pc:sldChg chg="modSp mod">
        <pc:chgData name="Reiji KOBAYASHI" userId="34112ac1-4c34-4e4b-972a-35b76f02b083" providerId="ADAL" clId="{8EB8D3A3-9D8E-4686-8B66-AC4A91166BFA}" dt="2022-06-21T05:21:13.761" v="765"/>
        <pc:sldMkLst>
          <pc:docMk/>
          <pc:sldMk cId="749193719" sldId="273"/>
        </pc:sldMkLst>
        <pc:spChg chg="mod">
          <ac:chgData name="Reiji KOBAYASHI" userId="34112ac1-4c34-4e4b-972a-35b76f02b083" providerId="ADAL" clId="{8EB8D3A3-9D8E-4686-8B66-AC4A91166BFA}" dt="2022-06-21T05:21:13.761" v="765"/>
          <ac:spMkLst>
            <pc:docMk/>
            <pc:sldMk cId="749193719" sldId="273"/>
            <ac:spMk id="16" creationId="{4EAEC92C-C230-42FA-AA04-A6EEDE530CB8}"/>
          </ac:spMkLst>
        </pc:spChg>
      </pc:sldChg>
      <pc:sldChg chg="modSp mod">
        <pc:chgData name="Reiji KOBAYASHI" userId="34112ac1-4c34-4e4b-972a-35b76f02b083" providerId="ADAL" clId="{8EB8D3A3-9D8E-4686-8B66-AC4A91166BFA}" dt="2022-06-21T05:29:33.457" v="1022" actId="1076"/>
        <pc:sldMkLst>
          <pc:docMk/>
          <pc:sldMk cId="4253402532" sldId="283"/>
        </pc:sldMkLst>
        <pc:spChg chg="mod">
          <ac:chgData name="Reiji KOBAYASHI" userId="34112ac1-4c34-4e4b-972a-35b76f02b083" providerId="ADAL" clId="{8EB8D3A3-9D8E-4686-8B66-AC4A91166BFA}" dt="2022-06-21T05:29:33.457" v="1022" actId="1076"/>
          <ac:spMkLst>
            <pc:docMk/>
            <pc:sldMk cId="4253402532" sldId="283"/>
            <ac:spMk id="33" creationId="{586AE766-6CE5-4BFA-9101-23126C18E33E}"/>
          </ac:spMkLst>
        </pc:spChg>
      </pc:sldChg>
      <pc:sldChg chg="modSp mod">
        <pc:chgData name="Reiji KOBAYASHI" userId="34112ac1-4c34-4e4b-972a-35b76f02b083" providerId="ADAL" clId="{8EB8D3A3-9D8E-4686-8B66-AC4A91166BFA}" dt="2022-06-21T05:07:41.739" v="16" actId="14100"/>
        <pc:sldMkLst>
          <pc:docMk/>
          <pc:sldMk cId="1912400941" sldId="288"/>
        </pc:sldMkLst>
        <pc:spChg chg="mod">
          <ac:chgData name="Reiji KOBAYASHI" userId="34112ac1-4c34-4e4b-972a-35b76f02b083" providerId="ADAL" clId="{8EB8D3A3-9D8E-4686-8B66-AC4A91166BFA}" dt="2022-06-21T05:07:25.344" v="15" actId="14100"/>
          <ac:spMkLst>
            <pc:docMk/>
            <pc:sldMk cId="1912400941" sldId="288"/>
            <ac:spMk id="15" creationId="{45DBA688-67AE-42CC-956D-EEC867FE170A}"/>
          </ac:spMkLst>
        </pc:spChg>
        <pc:cxnChg chg="mod">
          <ac:chgData name="Reiji KOBAYASHI" userId="34112ac1-4c34-4e4b-972a-35b76f02b083" providerId="ADAL" clId="{8EB8D3A3-9D8E-4686-8B66-AC4A91166BFA}" dt="2022-06-21T05:07:41.739" v="16" actId="14100"/>
          <ac:cxnSpMkLst>
            <pc:docMk/>
            <pc:sldMk cId="1912400941" sldId="288"/>
            <ac:cxnSpMk id="24" creationId="{2E7504B1-46F8-47FD-AE00-C28B380F6AA6}"/>
          </ac:cxnSpMkLst>
        </pc:cxnChg>
      </pc:sldChg>
      <pc:sldChg chg="addSp delSp modSp mod">
        <pc:chgData name="Reiji KOBAYASHI" userId="34112ac1-4c34-4e4b-972a-35b76f02b083" providerId="ADAL" clId="{8EB8D3A3-9D8E-4686-8B66-AC4A91166BFA}" dt="2022-06-21T05:19:24.684" v="707"/>
        <pc:sldMkLst>
          <pc:docMk/>
          <pc:sldMk cId="1255591680" sldId="289"/>
        </pc:sldMkLst>
        <pc:spChg chg="add del mod">
          <ac:chgData name="Reiji KOBAYASHI" userId="34112ac1-4c34-4e4b-972a-35b76f02b083" providerId="ADAL" clId="{8EB8D3A3-9D8E-4686-8B66-AC4A91166BFA}" dt="2022-06-21T05:13:45.128" v="356" actId="478"/>
          <ac:spMkLst>
            <pc:docMk/>
            <pc:sldMk cId="1255591680" sldId="289"/>
            <ac:spMk id="3" creationId="{8090002B-4F21-193B-DB04-8800C149A70B}"/>
          </ac:spMkLst>
        </pc:spChg>
        <pc:spChg chg="mod">
          <ac:chgData name="Reiji KOBAYASHI" userId="34112ac1-4c34-4e4b-972a-35b76f02b083" providerId="ADAL" clId="{8EB8D3A3-9D8E-4686-8B66-AC4A91166BFA}" dt="2022-06-21T05:16:58.960" v="638" actId="1076"/>
          <ac:spMkLst>
            <pc:docMk/>
            <pc:sldMk cId="1255591680" sldId="289"/>
            <ac:spMk id="10" creationId="{58CC2627-E4C3-4F35-93C0-28472298117C}"/>
          </ac:spMkLst>
        </pc:spChg>
        <pc:spChg chg="add mod">
          <ac:chgData name="Reiji KOBAYASHI" userId="34112ac1-4c34-4e4b-972a-35b76f02b083" providerId="ADAL" clId="{8EB8D3A3-9D8E-4686-8B66-AC4A91166BFA}" dt="2022-06-21T05:19:24.684" v="707"/>
          <ac:spMkLst>
            <pc:docMk/>
            <pc:sldMk cId="1255591680" sldId="289"/>
            <ac:spMk id="11" creationId="{00975401-EE60-C322-36FE-854E5A66A2F9}"/>
          </ac:spMkLst>
        </pc:spChg>
      </pc:sldChg>
      <pc:sldChg chg="addSp delSp modSp mod">
        <pc:chgData name="Reiji KOBAYASHI" userId="34112ac1-4c34-4e4b-972a-35b76f02b083" providerId="ADAL" clId="{8EB8D3A3-9D8E-4686-8B66-AC4A91166BFA}" dt="2022-06-21T05:26:38.645" v="993" actId="14100"/>
        <pc:sldMkLst>
          <pc:docMk/>
          <pc:sldMk cId="3398404463" sldId="294"/>
        </pc:sldMkLst>
        <pc:spChg chg="mod">
          <ac:chgData name="Reiji KOBAYASHI" userId="34112ac1-4c34-4e4b-972a-35b76f02b083" providerId="ADAL" clId="{8EB8D3A3-9D8E-4686-8B66-AC4A91166BFA}" dt="2022-06-21T05:25:48.587" v="885"/>
          <ac:spMkLst>
            <pc:docMk/>
            <pc:sldMk cId="3398404463" sldId="294"/>
            <ac:spMk id="3" creationId="{987C71CF-66E8-685C-4DC6-93A17D02B78B}"/>
          </ac:spMkLst>
        </pc:spChg>
        <pc:spChg chg="add mod">
          <ac:chgData name="Reiji KOBAYASHI" userId="34112ac1-4c34-4e4b-972a-35b76f02b083" providerId="ADAL" clId="{8EB8D3A3-9D8E-4686-8B66-AC4A91166BFA}" dt="2022-06-21T05:25:16.358" v="869"/>
          <ac:spMkLst>
            <pc:docMk/>
            <pc:sldMk cId="3398404463" sldId="294"/>
            <ac:spMk id="6" creationId="{19EFCE74-C374-2021-A5B6-4AAD11547D2C}"/>
          </ac:spMkLst>
        </pc:spChg>
        <pc:spChg chg="mod">
          <ac:chgData name="Reiji KOBAYASHI" userId="34112ac1-4c34-4e4b-972a-35b76f02b083" providerId="ADAL" clId="{8EB8D3A3-9D8E-4686-8B66-AC4A91166BFA}" dt="2022-06-21T05:26:38.645" v="993" actId="14100"/>
          <ac:spMkLst>
            <pc:docMk/>
            <pc:sldMk cId="3398404463" sldId="294"/>
            <ac:spMk id="9" creationId="{D0FAC0B3-D6B3-A958-6ACB-0CB983EB8E31}"/>
          </ac:spMkLst>
        </pc:spChg>
        <pc:spChg chg="mod">
          <ac:chgData name="Reiji KOBAYASHI" userId="34112ac1-4c34-4e4b-972a-35b76f02b083" providerId="ADAL" clId="{8EB8D3A3-9D8E-4686-8B66-AC4A91166BFA}" dt="2022-06-21T05:24:48.525" v="849" actId="1076"/>
          <ac:spMkLst>
            <pc:docMk/>
            <pc:sldMk cId="3398404463" sldId="294"/>
            <ac:spMk id="12" creationId="{5ED95642-B500-40E5-8645-54029D892CB3}"/>
          </ac:spMkLst>
        </pc:spChg>
        <pc:spChg chg="add del mod">
          <ac:chgData name="Reiji KOBAYASHI" userId="34112ac1-4c34-4e4b-972a-35b76f02b083" providerId="ADAL" clId="{8EB8D3A3-9D8E-4686-8B66-AC4A91166BFA}" dt="2022-06-21T05:23:37.845" v="772" actId="478"/>
          <ac:spMkLst>
            <pc:docMk/>
            <pc:sldMk cId="3398404463" sldId="294"/>
            <ac:spMk id="13" creationId="{68622665-1F9C-AA7B-0005-546162FE29B8}"/>
          </ac:spMkLst>
        </pc:spChg>
        <pc:spChg chg="mod">
          <ac:chgData name="Reiji KOBAYASHI" userId="34112ac1-4c34-4e4b-972a-35b76f02b083" providerId="ADAL" clId="{8EB8D3A3-9D8E-4686-8B66-AC4A91166BFA}" dt="2022-06-21T05:26:17.283" v="949"/>
          <ac:spMkLst>
            <pc:docMk/>
            <pc:sldMk cId="3398404463" sldId="294"/>
            <ac:spMk id="15" creationId="{D4511BFF-0AEE-D84E-5DFF-F8D509FAB829}"/>
          </ac:spMkLst>
        </pc:spChg>
        <pc:picChg chg="mod">
          <ac:chgData name="Reiji KOBAYASHI" userId="34112ac1-4c34-4e4b-972a-35b76f02b083" providerId="ADAL" clId="{8EB8D3A3-9D8E-4686-8B66-AC4A91166BFA}" dt="2022-06-21T05:23:10.611" v="768" actId="1076"/>
          <ac:picMkLst>
            <pc:docMk/>
            <pc:sldMk cId="3398404463" sldId="294"/>
            <ac:picMk id="4" creationId="{8DE1EF64-D49E-4688-817D-87EB4D775562}"/>
          </ac:picMkLst>
        </pc:picChg>
      </pc:sldChg>
      <pc:sldChg chg="addSp delSp modSp mod">
        <pc:chgData name="Reiji KOBAYASHI" userId="34112ac1-4c34-4e4b-972a-35b76f02b083" providerId="ADAL" clId="{8EB8D3A3-9D8E-4686-8B66-AC4A91166BFA}" dt="2022-06-21T05:37:20.073" v="1052" actId="478"/>
        <pc:sldMkLst>
          <pc:docMk/>
          <pc:sldMk cId="1859156216" sldId="299"/>
        </pc:sldMkLst>
        <pc:spChg chg="add del">
          <ac:chgData name="Reiji KOBAYASHI" userId="34112ac1-4c34-4e4b-972a-35b76f02b083" providerId="ADAL" clId="{8EB8D3A3-9D8E-4686-8B66-AC4A91166BFA}" dt="2022-06-21T05:37:20.073" v="1052" actId="478"/>
          <ac:spMkLst>
            <pc:docMk/>
            <pc:sldMk cId="1859156216" sldId="299"/>
            <ac:spMk id="10" creationId="{2823E855-95C7-D9C3-111B-B268B8D6FAB1}"/>
          </ac:spMkLst>
        </pc:spChg>
        <pc:spChg chg="mod">
          <ac:chgData name="Reiji KOBAYASHI" userId="34112ac1-4c34-4e4b-972a-35b76f02b083" providerId="ADAL" clId="{8EB8D3A3-9D8E-4686-8B66-AC4A91166BFA}" dt="2022-06-21T05:33:07.164" v="1049" actId="1076"/>
          <ac:spMkLst>
            <pc:docMk/>
            <pc:sldMk cId="1859156216" sldId="299"/>
            <ac:spMk id="12" creationId="{B67158F2-28B2-5893-C9FD-1C8A20EC12A9}"/>
          </ac:spMkLst>
        </pc:spChg>
        <pc:spChg chg="add del">
          <ac:chgData name="Reiji KOBAYASHI" userId="34112ac1-4c34-4e4b-972a-35b76f02b083" providerId="ADAL" clId="{8EB8D3A3-9D8E-4686-8B66-AC4A91166BFA}" dt="2022-06-21T05:37:20.073" v="1052" actId="478"/>
          <ac:spMkLst>
            <pc:docMk/>
            <pc:sldMk cId="1859156216" sldId="299"/>
            <ac:spMk id="13" creationId="{A8D40A55-618A-C74E-9071-AF25050C7CCD}"/>
          </ac:spMkLst>
        </pc:spChg>
        <pc:spChg chg="mod">
          <ac:chgData name="Reiji KOBAYASHI" userId="34112ac1-4c34-4e4b-972a-35b76f02b083" providerId="ADAL" clId="{8EB8D3A3-9D8E-4686-8B66-AC4A91166BFA}" dt="2022-06-21T05:33:01.510" v="1048" actId="1076"/>
          <ac:spMkLst>
            <pc:docMk/>
            <pc:sldMk cId="1859156216" sldId="299"/>
            <ac:spMk id="14" creationId="{771EACD8-E49D-9FD6-B4A0-236438237101}"/>
          </ac:spMkLst>
        </pc:spChg>
        <pc:picChg chg="add del">
          <ac:chgData name="Reiji KOBAYASHI" userId="34112ac1-4c34-4e4b-972a-35b76f02b083" providerId="ADAL" clId="{8EB8D3A3-9D8E-4686-8B66-AC4A91166BFA}" dt="2022-06-21T05:37:17.314" v="1051" actId="478"/>
          <ac:picMkLst>
            <pc:docMk/>
            <pc:sldMk cId="1859156216" sldId="299"/>
            <ac:picMk id="6" creationId="{67A382D1-6A9E-4245-BC89-78679A13409B}"/>
          </ac:picMkLst>
        </pc:picChg>
      </pc:sldChg>
      <pc:sldChg chg="modSp mod">
        <pc:chgData name="Reiji KOBAYASHI" userId="34112ac1-4c34-4e4b-972a-35b76f02b083" providerId="ADAL" clId="{8EB8D3A3-9D8E-4686-8B66-AC4A91166BFA}" dt="2022-06-21T05:27:18.659" v="1005" actId="1076"/>
        <pc:sldMkLst>
          <pc:docMk/>
          <pc:sldMk cId="839248866" sldId="306"/>
        </pc:sldMkLst>
        <pc:spChg chg="mod">
          <ac:chgData name="Reiji KOBAYASHI" userId="34112ac1-4c34-4e4b-972a-35b76f02b083" providerId="ADAL" clId="{8EB8D3A3-9D8E-4686-8B66-AC4A91166BFA}" dt="2022-06-21T05:27:18.659" v="1005" actId="1076"/>
          <ac:spMkLst>
            <pc:docMk/>
            <pc:sldMk cId="839248866" sldId="306"/>
            <ac:spMk id="35" creationId="{DCC26918-9480-933A-7111-EAB8FF498D4F}"/>
          </ac:spMkLst>
        </pc:spChg>
      </pc:sldChg>
    </pc:docChg>
  </pc:docChgLst>
  <pc:docChgLst>
    <pc:chgData name="Reiji KOBAYASHI" userId="34112ac1-4c34-4e4b-972a-35b76f02b083" providerId="ADAL" clId="{FEE4FF8C-1591-4C73-98F6-DA7C5CC14116}"/>
    <pc:docChg chg="modSld">
      <pc:chgData name="Reiji KOBAYASHI" userId="34112ac1-4c34-4e4b-972a-35b76f02b083" providerId="ADAL" clId="{FEE4FF8C-1591-4C73-98F6-DA7C5CC14116}" dt="2022-01-22T13:59:05.745" v="14" actId="14100"/>
      <pc:docMkLst>
        <pc:docMk/>
      </pc:docMkLst>
      <pc:sldChg chg="modSp mod">
        <pc:chgData name="Reiji KOBAYASHI" userId="34112ac1-4c34-4e4b-972a-35b76f02b083" providerId="ADAL" clId="{FEE4FF8C-1591-4C73-98F6-DA7C5CC14116}" dt="2022-01-22T13:58:41.362" v="12" actId="692"/>
        <pc:sldMkLst>
          <pc:docMk/>
          <pc:sldMk cId="4277233714" sldId="265"/>
        </pc:sldMkLst>
        <pc:spChg chg="mod">
          <ac:chgData name="Reiji KOBAYASHI" userId="34112ac1-4c34-4e4b-972a-35b76f02b083" providerId="ADAL" clId="{FEE4FF8C-1591-4C73-98F6-DA7C5CC14116}" dt="2022-01-22T13:58:41.362" v="12" actId="692"/>
          <ac:spMkLst>
            <pc:docMk/>
            <pc:sldMk cId="4277233714" sldId="265"/>
            <ac:spMk id="72" creationId="{29245FEA-0072-4555-A14B-7DBA631A07C6}"/>
          </ac:spMkLst>
        </pc:spChg>
      </pc:sldChg>
      <pc:sldChg chg="modSp mod">
        <pc:chgData name="Reiji KOBAYASHI" userId="34112ac1-4c34-4e4b-972a-35b76f02b083" providerId="ADAL" clId="{FEE4FF8C-1591-4C73-98F6-DA7C5CC14116}" dt="2022-01-22T13:58:30.261" v="6" actId="692"/>
        <pc:sldMkLst>
          <pc:docMk/>
          <pc:sldMk cId="4253402532" sldId="283"/>
        </pc:sldMkLst>
        <pc:spChg chg="mod">
          <ac:chgData name="Reiji KOBAYASHI" userId="34112ac1-4c34-4e4b-972a-35b76f02b083" providerId="ADAL" clId="{FEE4FF8C-1591-4C73-98F6-DA7C5CC14116}" dt="2022-01-22T13:58:30.261" v="6" actId="692"/>
          <ac:spMkLst>
            <pc:docMk/>
            <pc:sldMk cId="4253402532" sldId="283"/>
            <ac:spMk id="31" creationId="{3B9CA283-209C-4853-A99B-CD724B261192}"/>
          </ac:spMkLst>
        </pc:spChg>
      </pc:sldChg>
      <pc:sldChg chg="modSp mod">
        <pc:chgData name="Reiji KOBAYASHI" userId="34112ac1-4c34-4e4b-972a-35b76f02b083" providerId="ADAL" clId="{FEE4FF8C-1591-4C73-98F6-DA7C5CC14116}" dt="2022-01-22T13:54:14.055" v="2" actId="20577"/>
        <pc:sldMkLst>
          <pc:docMk/>
          <pc:sldMk cId="1912400941" sldId="288"/>
        </pc:sldMkLst>
        <pc:spChg chg="mod">
          <ac:chgData name="Reiji KOBAYASHI" userId="34112ac1-4c34-4e4b-972a-35b76f02b083" providerId="ADAL" clId="{FEE4FF8C-1591-4C73-98F6-DA7C5CC14116}" dt="2022-01-22T13:54:14.055" v="2" actId="20577"/>
          <ac:spMkLst>
            <pc:docMk/>
            <pc:sldMk cId="1912400941" sldId="288"/>
            <ac:spMk id="9" creationId="{06FCF526-1FC7-4351-9B12-40AB36D29B42}"/>
          </ac:spMkLst>
        </pc:spChg>
      </pc:sldChg>
      <pc:sldChg chg="modSp mod">
        <pc:chgData name="Reiji KOBAYASHI" userId="34112ac1-4c34-4e4b-972a-35b76f02b083" providerId="ADAL" clId="{FEE4FF8C-1591-4C73-98F6-DA7C5CC14116}" dt="2022-01-22T13:59:05.745" v="14" actId="14100"/>
        <pc:sldMkLst>
          <pc:docMk/>
          <pc:sldMk cId="1859156216" sldId="299"/>
        </pc:sldMkLst>
        <pc:picChg chg="mod">
          <ac:chgData name="Reiji KOBAYASHI" userId="34112ac1-4c34-4e4b-972a-35b76f02b083" providerId="ADAL" clId="{FEE4FF8C-1591-4C73-98F6-DA7C5CC14116}" dt="2022-01-22T13:59:05.745" v="14" actId="14100"/>
          <ac:picMkLst>
            <pc:docMk/>
            <pc:sldMk cId="1859156216" sldId="299"/>
            <ac:picMk id="6" creationId="{67A382D1-6A9E-4245-BC89-78679A13409B}"/>
          </ac:picMkLst>
        </pc:picChg>
      </pc:sldChg>
    </pc:docChg>
  </pc:docChgLst>
  <pc:docChgLst>
    <pc:chgData name="Reiji KOBAYASHI" userId="34112ac1-4c34-4e4b-972a-35b76f02b083" providerId="ADAL" clId="{4C9EE699-35EF-46CA-9121-B420ED6338A7}"/>
    <pc:docChg chg="undo custSel modSld">
      <pc:chgData name="Reiji KOBAYASHI" userId="34112ac1-4c34-4e4b-972a-35b76f02b083" providerId="ADAL" clId="{4C9EE699-35EF-46CA-9121-B420ED6338A7}" dt="2022-06-21T05:05:26.653" v="772" actId="20577"/>
      <pc:docMkLst>
        <pc:docMk/>
      </pc:docMkLst>
      <pc:sldChg chg="modSp mod">
        <pc:chgData name="Reiji KOBAYASHI" userId="34112ac1-4c34-4e4b-972a-35b76f02b083" providerId="ADAL" clId="{4C9EE699-35EF-46CA-9121-B420ED6338A7}" dt="2022-06-21T04:37:55.503" v="404" actId="14100"/>
        <pc:sldMkLst>
          <pc:docMk/>
          <pc:sldMk cId="3960897610" sldId="264"/>
        </pc:sldMkLst>
        <pc:cxnChg chg="mod">
          <ac:chgData name="Reiji KOBAYASHI" userId="34112ac1-4c34-4e4b-972a-35b76f02b083" providerId="ADAL" clId="{4C9EE699-35EF-46CA-9121-B420ED6338A7}" dt="2022-06-21T04:37:46.940" v="403" actId="14100"/>
          <ac:cxnSpMkLst>
            <pc:docMk/>
            <pc:sldMk cId="3960897610" sldId="264"/>
            <ac:cxnSpMk id="9" creationId="{4516A515-033C-4C40-9E4A-8AD97134BA03}"/>
          </ac:cxnSpMkLst>
        </pc:cxnChg>
        <pc:cxnChg chg="mod">
          <ac:chgData name="Reiji KOBAYASHI" userId="34112ac1-4c34-4e4b-972a-35b76f02b083" providerId="ADAL" clId="{4C9EE699-35EF-46CA-9121-B420ED6338A7}" dt="2022-06-21T04:37:55.503" v="404" actId="14100"/>
          <ac:cxnSpMkLst>
            <pc:docMk/>
            <pc:sldMk cId="3960897610" sldId="264"/>
            <ac:cxnSpMk id="14" creationId="{C490E3BA-4112-4142-AE15-F268BF349BC6}"/>
          </ac:cxnSpMkLst>
        </pc:cxnChg>
      </pc:sldChg>
      <pc:sldChg chg="modSp mod">
        <pc:chgData name="Reiji KOBAYASHI" userId="34112ac1-4c34-4e4b-972a-35b76f02b083" providerId="ADAL" clId="{4C9EE699-35EF-46CA-9121-B420ED6338A7}" dt="2022-06-21T05:05:26.653" v="772" actId="20577"/>
        <pc:sldMkLst>
          <pc:docMk/>
          <pc:sldMk cId="4277233714" sldId="265"/>
        </pc:sldMkLst>
        <pc:spChg chg="mod">
          <ac:chgData name="Reiji KOBAYASHI" userId="34112ac1-4c34-4e4b-972a-35b76f02b083" providerId="ADAL" clId="{4C9EE699-35EF-46CA-9121-B420ED6338A7}" dt="2022-06-21T05:04:57.901" v="768" actId="20577"/>
          <ac:spMkLst>
            <pc:docMk/>
            <pc:sldMk cId="4277233714" sldId="265"/>
            <ac:spMk id="5" creationId="{79E90764-4BA8-4B76-A90E-3DE3C58FCAE5}"/>
          </ac:spMkLst>
        </pc:spChg>
        <pc:spChg chg="mod">
          <ac:chgData name="Reiji KOBAYASHI" userId="34112ac1-4c34-4e4b-972a-35b76f02b083" providerId="ADAL" clId="{4C9EE699-35EF-46CA-9121-B420ED6338A7}" dt="2022-06-21T05:05:11.499" v="770" actId="20577"/>
          <ac:spMkLst>
            <pc:docMk/>
            <pc:sldMk cId="4277233714" sldId="265"/>
            <ac:spMk id="36" creationId="{645AB551-FC9C-4166-B1AF-EA65B1BDAF36}"/>
          </ac:spMkLst>
        </pc:spChg>
        <pc:spChg chg="mod">
          <ac:chgData name="Reiji KOBAYASHI" userId="34112ac1-4c34-4e4b-972a-35b76f02b083" providerId="ADAL" clId="{4C9EE699-35EF-46CA-9121-B420ED6338A7}" dt="2022-06-21T05:05:08.453" v="769" actId="6549"/>
          <ac:spMkLst>
            <pc:docMk/>
            <pc:sldMk cId="4277233714" sldId="265"/>
            <ac:spMk id="37" creationId="{85CC8126-D261-44C3-B6E9-D65430FFE177}"/>
          </ac:spMkLst>
        </pc:spChg>
        <pc:spChg chg="mod">
          <ac:chgData name="Reiji KOBAYASHI" userId="34112ac1-4c34-4e4b-972a-35b76f02b083" providerId="ADAL" clId="{4C9EE699-35EF-46CA-9121-B420ED6338A7}" dt="2022-06-21T05:05:23.613" v="771" actId="20577"/>
          <ac:spMkLst>
            <pc:docMk/>
            <pc:sldMk cId="4277233714" sldId="265"/>
            <ac:spMk id="49" creationId="{E74FD232-6925-4005-AEB3-67546C008B20}"/>
          </ac:spMkLst>
        </pc:spChg>
        <pc:spChg chg="mod">
          <ac:chgData name="Reiji KOBAYASHI" userId="34112ac1-4c34-4e4b-972a-35b76f02b083" providerId="ADAL" clId="{4C9EE699-35EF-46CA-9121-B420ED6338A7}" dt="2022-06-21T05:05:26.653" v="772" actId="20577"/>
          <ac:spMkLst>
            <pc:docMk/>
            <pc:sldMk cId="4277233714" sldId="265"/>
            <ac:spMk id="58" creationId="{87495460-B69E-4595-A970-91884BA67588}"/>
          </ac:spMkLst>
        </pc:spChg>
      </pc:sldChg>
      <pc:sldChg chg="modSp mod">
        <pc:chgData name="Reiji KOBAYASHI" userId="34112ac1-4c34-4e4b-972a-35b76f02b083" providerId="ADAL" clId="{4C9EE699-35EF-46CA-9121-B420ED6338A7}" dt="2022-06-21T04:57:26.298" v="604"/>
        <pc:sldMkLst>
          <pc:docMk/>
          <pc:sldMk cId="749193719" sldId="273"/>
        </pc:sldMkLst>
        <pc:spChg chg="mod">
          <ac:chgData name="Reiji KOBAYASHI" userId="34112ac1-4c34-4e4b-972a-35b76f02b083" providerId="ADAL" clId="{4C9EE699-35EF-46CA-9121-B420ED6338A7}" dt="2022-06-21T04:57:26.298" v="604"/>
          <ac:spMkLst>
            <pc:docMk/>
            <pc:sldMk cId="749193719" sldId="273"/>
            <ac:spMk id="16" creationId="{4EAEC92C-C230-42FA-AA04-A6EEDE530CB8}"/>
          </ac:spMkLst>
        </pc:spChg>
      </pc:sldChg>
      <pc:sldChg chg="modSp mod">
        <pc:chgData name="Reiji KOBAYASHI" userId="34112ac1-4c34-4e4b-972a-35b76f02b083" providerId="ADAL" clId="{4C9EE699-35EF-46CA-9121-B420ED6338A7}" dt="2022-06-21T05:04:35.876" v="767"/>
        <pc:sldMkLst>
          <pc:docMk/>
          <pc:sldMk cId="4253402532" sldId="283"/>
        </pc:sldMkLst>
        <pc:spChg chg="mod">
          <ac:chgData name="Reiji KOBAYASHI" userId="34112ac1-4c34-4e4b-972a-35b76f02b083" providerId="ADAL" clId="{4C9EE699-35EF-46CA-9121-B420ED6338A7}" dt="2022-06-21T05:04:19.430" v="739"/>
          <ac:spMkLst>
            <pc:docMk/>
            <pc:sldMk cId="4253402532" sldId="283"/>
            <ac:spMk id="30" creationId="{BA95EC14-642F-4088-A06E-F5D2DBC8B6FA}"/>
          </ac:spMkLst>
        </pc:spChg>
        <pc:spChg chg="mod">
          <ac:chgData name="Reiji KOBAYASHI" userId="34112ac1-4c34-4e4b-972a-35b76f02b083" providerId="ADAL" clId="{4C9EE699-35EF-46CA-9121-B420ED6338A7}" dt="2022-06-21T05:04:23.696" v="748"/>
          <ac:spMkLst>
            <pc:docMk/>
            <pc:sldMk cId="4253402532" sldId="283"/>
            <ac:spMk id="32" creationId="{F9AF0FC0-E6F5-40E8-86A9-8EF39A816DB1}"/>
          </ac:spMkLst>
        </pc:spChg>
        <pc:spChg chg="mod">
          <ac:chgData name="Reiji KOBAYASHI" userId="34112ac1-4c34-4e4b-972a-35b76f02b083" providerId="ADAL" clId="{4C9EE699-35EF-46CA-9121-B420ED6338A7}" dt="2022-06-21T05:04:06.415" v="728"/>
          <ac:spMkLst>
            <pc:docMk/>
            <pc:sldMk cId="4253402532" sldId="283"/>
            <ac:spMk id="33" creationId="{586AE766-6CE5-4BFA-9101-23126C18E33E}"/>
          </ac:spMkLst>
        </pc:spChg>
        <pc:spChg chg="mod">
          <ac:chgData name="Reiji KOBAYASHI" userId="34112ac1-4c34-4e4b-972a-35b76f02b083" providerId="ADAL" clId="{4C9EE699-35EF-46CA-9121-B420ED6338A7}" dt="2022-06-21T05:04:29.785" v="756"/>
          <ac:spMkLst>
            <pc:docMk/>
            <pc:sldMk cId="4253402532" sldId="283"/>
            <ac:spMk id="49" creationId="{E74FD232-6925-4005-AEB3-67546C008B20}"/>
          </ac:spMkLst>
        </pc:spChg>
        <pc:spChg chg="mod">
          <ac:chgData name="Reiji KOBAYASHI" userId="34112ac1-4c34-4e4b-972a-35b76f02b083" providerId="ADAL" clId="{4C9EE699-35EF-46CA-9121-B420ED6338A7}" dt="2022-06-21T05:04:35.876" v="767"/>
          <ac:spMkLst>
            <pc:docMk/>
            <pc:sldMk cId="4253402532" sldId="283"/>
            <ac:spMk id="58" creationId="{87495460-B69E-4595-A970-91884BA67588}"/>
          </ac:spMkLst>
        </pc:spChg>
      </pc:sldChg>
      <pc:sldChg chg="modSp mod">
        <pc:chgData name="Reiji KOBAYASHI" userId="34112ac1-4c34-4e4b-972a-35b76f02b083" providerId="ADAL" clId="{4C9EE699-35EF-46CA-9121-B420ED6338A7}" dt="2022-06-21T04:59:06.280" v="672"/>
        <pc:sldMkLst>
          <pc:docMk/>
          <pc:sldMk cId="1912400941" sldId="288"/>
        </pc:sldMkLst>
        <pc:spChg chg="mod">
          <ac:chgData name="Reiji KOBAYASHI" userId="34112ac1-4c34-4e4b-972a-35b76f02b083" providerId="ADAL" clId="{4C9EE699-35EF-46CA-9121-B420ED6338A7}" dt="2022-06-21T04:59:06.280" v="672"/>
          <ac:spMkLst>
            <pc:docMk/>
            <pc:sldMk cId="1912400941" sldId="288"/>
            <ac:spMk id="9" creationId="{06FCF526-1FC7-4351-9B12-40AB36D29B42}"/>
          </ac:spMkLst>
        </pc:spChg>
        <pc:spChg chg="mod">
          <ac:chgData name="Reiji KOBAYASHI" userId="34112ac1-4c34-4e4b-972a-35b76f02b083" providerId="ADAL" clId="{4C9EE699-35EF-46CA-9121-B420ED6338A7}" dt="2022-06-21T04:58:31.937" v="638" actId="21"/>
          <ac:spMkLst>
            <pc:docMk/>
            <pc:sldMk cId="1912400941" sldId="288"/>
            <ac:spMk id="15" creationId="{45DBA688-67AE-42CC-956D-EEC867FE170A}"/>
          </ac:spMkLst>
        </pc:spChg>
        <pc:spChg chg="mod">
          <ac:chgData name="Reiji KOBAYASHI" userId="34112ac1-4c34-4e4b-972a-35b76f02b083" providerId="ADAL" clId="{4C9EE699-35EF-46CA-9121-B420ED6338A7}" dt="2022-06-21T04:28:44.574" v="4" actId="1076"/>
          <ac:spMkLst>
            <pc:docMk/>
            <pc:sldMk cId="1912400941" sldId="288"/>
            <ac:spMk id="16" creationId="{9ED92C14-DBB9-4B05-828F-A257864F3363}"/>
          </ac:spMkLst>
        </pc:spChg>
        <pc:spChg chg="mod">
          <ac:chgData name="Reiji KOBAYASHI" userId="34112ac1-4c34-4e4b-972a-35b76f02b083" providerId="ADAL" clId="{4C9EE699-35EF-46CA-9121-B420ED6338A7}" dt="2022-06-21T04:28:33.970" v="0" actId="1076"/>
          <ac:spMkLst>
            <pc:docMk/>
            <pc:sldMk cId="1912400941" sldId="288"/>
            <ac:spMk id="29" creationId="{ABAD6DA9-AB06-4A1E-BA9D-EAF0AE070006}"/>
          </ac:spMkLst>
        </pc:spChg>
      </pc:sldChg>
      <pc:sldChg chg="modSp mod">
        <pc:chgData name="Reiji KOBAYASHI" userId="34112ac1-4c34-4e4b-972a-35b76f02b083" providerId="ADAL" clId="{4C9EE699-35EF-46CA-9121-B420ED6338A7}" dt="2022-06-21T05:00:10.849" v="675" actId="14100"/>
        <pc:sldMkLst>
          <pc:docMk/>
          <pc:sldMk cId="3453942406" sldId="292"/>
        </pc:sldMkLst>
        <pc:spChg chg="mod">
          <ac:chgData name="Reiji KOBAYASHI" userId="34112ac1-4c34-4e4b-972a-35b76f02b083" providerId="ADAL" clId="{4C9EE699-35EF-46CA-9121-B420ED6338A7}" dt="2022-06-21T05:00:08.265" v="674" actId="1076"/>
          <ac:spMkLst>
            <pc:docMk/>
            <pc:sldMk cId="3453942406" sldId="292"/>
            <ac:spMk id="9" creationId="{D54230E6-3F4F-4A1F-9BCD-5AF84A7B6488}"/>
          </ac:spMkLst>
        </pc:spChg>
        <pc:cxnChg chg="mod">
          <ac:chgData name="Reiji KOBAYASHI" userId="34112ac1-4c34-4e4b-972a-35b76f02b083" providerId="ADAL" clId="{4C9EE699-35EF-46CA-9121-B420ED6338A7}" dt="2022-06-21T05:00:10.849" v="675" actId="14100"/>
          <ac:cxnSpMkLst>
            <pc:docMk/>
            <pc:sldMk cId="3453942406" sldId="292"/>
            <ac:cxnSpMk id="11" creationId="{ACD636AF-8164-43F4-B047-8BABCC0D7964}"/>
          </ac:cxnSpMkLst>
        </pc:cxnChg>
      </pc:sldChg>
      <pc:sldChg chg="addSp modSp mod">
        <pc:chgData name="Reiji KOBAYASHI" userId="34112ac1-4c34-4e4b-972a-35b76f02b083" providerId="ADAL" clId="{4C9EE699-35EF-46CA-9121-B420ED6338A7}" dt="2022-06-21T05:03:26.139" v="720"/>
        <pc:sldMkLst>
          <pc:docMk/>
          <pc:sldMk cId="3398404463" sldId="294"/>
        </pc:sldMkLst>
        <pc:spChg chg="add mod">
          <ac:chgData name="Reiji KOBAYASHI" userId="34112ac1-4c34-4e4b-972a-35b76f02b083" providerId="ADAL" clId="{4C9EE699-35EF-46CA-9121-B420ED6338A7}" dt="2022-06-21T05:01:20.590" v="677" actId="14100"/>
          <ac:spMkLst>
            <pc:docMk/>
            <pc:sldMk cId="3398404463" sldId="294"/>
            <ac:spMk id="3" creationId="{987C71CF-66E8-685C-4DC6-93A17D02B78B}"/>
          </ac:spMkLst>
        </pc:spChg>
        <pc:spChg chg="mod">
          <ac:chgData name="Reiji KOBAYASHI" userId="34112ac1-4c34-4e4b-972a-35b76f02b083" providerId="ADAL" clId="{4C9EE699-35EF-46CA-9121-B420ED6338A7}" dt="2022-06-21T04:34:13.434" v="58" actId="207"/>
          <ac:spMkLst>
            <pc:docMk/>
            <pc:sldMk cId="3398404463" sldId="294"/>
            <ac:spMk id="7" creationId="{63415B0F-03B4-45AF-82A1-1DA5DB289F3B}"/>
          </ac:spMkLst>
        </pc:spChg>
        <pc:spChg chg="add mod">
          <ac:chgData name="Reiji KOBAYASHI" userId="34112ac1-4c34-4e4b-972a-35b76f02b083" providerId="ADAL" clId="{4C9EE699-35EF-46CA-9121-B420ED6338A7}" dt="2022-06-21T05:01:15.244" v="676" actId="1076"/>
          <ac:spMkLst>
            <pc:docMk/>
            <pc:sldMk cId="3398404463" sldId="294"/>
            <ac:spMk id="9" creationId="{D0FAC0B3-D6B3-A958-6ACB-0CB983EB8E31}"/>
          </ac:spMkLst>
        </pc:spChg>
        <pc:spChg chg="add mod">
          <ac:chgData name="Reiji KOBAYASHI" userId="34112ac1-4c34-4e4b-972a-35b76f02b083" providerId="ADAL" clId="{4C9EE699-35EF-46CA-9121-B420ED6338A7}" dt="2022-06-21T05:03:26.139" v="720"/>
          <ac:spMkLst>
            <pc:docMk/>
            <pc:sldMk cId="3398404463" sldId="294"/>
            <ac:spMk id="15" creationId="{D4511BFF-0AEE-D84E-5DFF-F8D509FAB829}"/>
          </ac:spMkLst>
        </pc:spChg>
        <pc:cxnChg chg="add mod">
          <ac:chgData name="Reiji KOBAYASHI" userId="34112ac1-4c34-4e4b-972a-35b76f02b083" providerId="ADAL" clId="{4C9EE699-35EF-46CA-9121-B420ED6338A7}" dt="2022-06-21T05:02:57.909" v="682" actId="14100"/>
          <ac:cxnSpMkLst>
            <pc:docMk/>
            <pc:sldMk cId="3398404463" sldId="294"/>
            <ac:cxnSpMk id="10" creationId="{0561DD24-775C-FD8F-6CE5-E55657BD3BA8}"/>
          </ac:cxnSpMkLst>
        </pc:cxnChg>
      </pc:sldChg>
      <pc:sldChg chg="modSp mod">
        <pc:chgData name="Reiji KOBAYASHI" userId="34112ac1-4c34-4e4b-972a-35b76f02b083" providerId="ADAL" clId="{4C9EE699-35EF-46CA-9121-B420ED6338A7}" dt="2022-06-21T04:41:41.403" v="567" actId="20577"/>
        <pc:sldMkLst>
          <pc:docMk/>
          <pc:sldMk cId="4194968346" sldId="297"/>
        </pc:sldMkLst>
        <pc:spChg chg="mod">
          <ac:chgData name="Reiji KOBAYASHI" userId="34112ac1-4c34-4e4b-972a-35b76f02b083" providerId="ADAL" clId="{4C9EE699-35EF-46CA-9121-B420ED6338A7}" dt="2022-06-21T04:41:41.403" v="567" actId="20577"/>
          <ac:spMkLst>
            <pc:docMk/>
            <pc:sldMk cId="4194968346" sldId="297"/>
            <ac:spMk id="7" creationId="{F0925A4F-7DC5-4DA5-A708-97A6559450F1}"/>
          </ac:spMkLst>
        </pc:spChg>
      </pc:sldChg>
      <pc:sldChg chg="addSp modSp mod">
        <pc:chgData name="Reiji KOBAYASHI" userId="34112ac1-4c34-4e4b-972a-35b76f02b083" providerId="ADAL" clId="{4C9EE699-35EF-46CA-9121-B420ED6338A7}" dt="2022-06-21T04:40:52.684" v="565" actId="1076"/>
        <pc:sldMkLst>
          <pc:docMk/>
          <pc:sldMk cId="1859156216" sldId="299"/>
        </pc:sldMkLst>
        <pc:spChg chg="mod">
          <ac:chgData name="Reiji KOBAYASHI" userId="34112ac1-4c34-4e4b-972a-35b76f02b083" providerId="ADAL" clId="{4C9EE699-35EF-46CA-9121-B420ED6338A7}" dt="2022-06-21T04:40:52.684" v="565" actId="1076"/>
          <ac:spMkLst>
            <pc:docMk/>
            <pc:sldMk cId="1859156216" sldId="299"/>
            <ac:spMk id="12" creationId="{B67158F2-28B2-5893-C9FD-1C8A20EC12A9}"/>
          </ac:spMkLst>
        </pc:spChg>
        <pc:spChg chg="add mod">
          <ac:chgData name="Reiji KOBAYASHI" userId="34112ac1-4c34-4e4b-972a-35b76f02b083" providerId="ADAL" clId="{4C9EE699-35EF-46CA-9121-B420ED6338A7}" dt="2022-06-21T04:40:46.205" v="564"/>
          <ac:spMkLst>
            <pc:docMk/>
            <pc:sldMk cId="1859156216" sldId="299"/>
            <ac:spMk id="14" creationId="{771EACD8-E49D-9FD6-B4A0-236438237101}"/>
          </ac:spMkLst>
        </pc:spChg>
      </pc:sldChg>
      <pc:sldChg chg="modSp mod">
        <pc:chgData name="Reiji KOBAYASHI" userId="34112ac1-4c34-4e4b-972a-35b76f02b083" providerId="ADAL" clId="{4C9EE699-35EF-46CA-9121-B420ED6338A7}" dt="2022-06-21T04:58:10.318" v="637"/>
        <pc:sldMkLst>
          <pc:docMk/>
          <pc:sldMk cId="822090709" sldId="304"/>
        </pc:sldMkLst>
        <pc:spChg chg="mod">
          <ac:chgData name="Reiji KOBAYASHI" userId="34112ac1-4c34-4e4b-972a-35b76f02b083" providerId="ADAL" clId="{4C9EE699-35EF-46CA-9121-B420ED6338A7}" dt="2022-06-21T04:58:10.318" v="637"/>
          <ac:spMkLst>
            <pc:docMk/>
            <pc:sldMk cId="822090709" sldId="304"/>
            <ac:spMk id="21" creationId="{A86F620D-EDC9-412E-A3BF-C500BA23C274}"/>
          </ac:spMkLst>
        </pc:spChg>
        <pc:spChg chg="mod">
          <ac:chgData name="Reiji KOBAYASHI" userId="34112ac1-4c34-4e4b-972a-35b76f02b083" providerId="ADAL" clId="{4C9EE699-35EF-46CA-9121-B420ED6338A7}" dt="2022-06-21T04:32:51.444" v="55" actId="20577"/>
          <ac:spMkLst>
            <pc:docMk/>
            <pc:sldMk cId="822090709" sldId="304"/>
            <ac:spMk id="37" creationId="{06DEE373-9B6C-49DE-ADB2-32B289B076EC}"/>
          </ac:spMkLst>
        </pc:spChg>
        <pc:cxnChg chg="mod">
          <ac:chgData name="Reiji KOBAYASHI" userId="34112ac1-4c34-4e4b-972a-35b76f02b083" providerId="ADAL" clId="{4C9EE699-35EF-46CA-9121-B420ED6338A7}" dt="2022-06-21T04:32:46.186" v="54" actId="14100"/>
          <ac:cxnSpMkLst>
            <pc:docMk/>
            <pc:sldMk cId="822090709" sldId="304"/>
            <ac:cxnSpMk id="42" creationId="{239800E1-7269-4C36-ADAB-B41AC49EB46D}"/>
          </ac:cxnSpMkLst>
        </pc:cxnChg>
      </pc:sldChg>
      <pc:sldChg chg="modSp mod">
        <pc:chgData name="Reiji KOBAYASHI" userId="34112ac1-4c34-4e4b-972a-35b76f02b083" providerId="ADAL" clId="{4C9EE699-35EF-46CA-9121-B420ED6338A7}" dt="2022-06-21T04:37:09.921" v="399" actId="20577"/>
        <pc:sldMkLst>
          <pc:docMk/>
          <pc:sldMk cId="839248866" sldId="306"/>
        </pc:sldMkLst>
        <pc:spChg chg="mod">
          <ac:chgData name="Reiji KOBAYASHI" userId="34112ac1-4c34-4e4b-972a-35b76f02b083" providerId="ADAL" clId="{4C9EE699-35EF-46CA-9121-B420ED6338A7}" dt="2022-06-21T04:37:09.921" v="399" actId="20577"/>
          <ac:spMkLst>
            <pc:docMk/>
            <pc:sldMk cId="839248866" sldId="306"/>
            <ac:spMk id="4" creationId="{35A876C9-76CD-62F2-A2A5-926E678F0D3E}"/>
          </ac:spMkLst>
        </pc:sp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Reiji KOBAYASHI" userId="34112ac1-4c34-4e4b-972a-35b76f02b083" providerId="ADAL" clId="{AD954A5A-9944-40D9-86B1-EF38F3B0C578}"/>
    <pc:docChg chg="undo redo custSel addSld delSld modSld">
      <pc:chgData name="Reiji KOBAYASHI" userId="34112ac1-4c34-4e4b-972a-35b76f02b083" providerId="ADAL" clId="{AD954A5A-9944-40D9-86B1-EF38F3B0C578}" dt="2022-01-22T13:42:30.360" v="1049" actId="2696"/>
      <pc:docMkLst>
        <pc:docMk/>
      </pc:docMkLst>
      <pc:sldChg chg="addSp delSp modSp mod">
        <pc:chgData name="Reiji KOBAYASHI" userId="34112ac1-4c34-4e4b-972a-35b76f02b083" providerId="ADAL" clId="{AD954A5A-9944-40D9-86B1-EF38F3B0C578}" dt="2022-01-22T03:30:32.615" v="736" actId="1036"/>
        <pc:sldMkLst>
          <pc:docMk/>
          <pc:sldMk cId="3960897610" sldId="264"/>
        </pc:sldMkLst>
        <pc:spChg chg="mod">
          <ac:chgData name="Reiji KOBAYASHI" userId="34112ac1-4c34-4e4b-972a-35b76f02b083" providerId="ADAL" clId="{AD954A5A-9944-40D9-86B1-EF38F3B0C578}" dt="2022-01-22T01:44:14.536" v="49"/>
          <ac:spMkLst>
            <pc:docMk/>
            <pc:sldMk cId="3960897610" sldId="264"/>
            <ac:spMk id="2" creationId="{CA1291A6-712C-4082-9DC3-70D0949DB9B7}"/>
          </ac:spMkLst>
        </pc:spChg>
        <pc:spChg chg="mod topLvl">
          <ac:chgData name="Reiji KOBAYASHI" userId="34112ac1-4c34-4e4b-972a-35b76f02b083" providerId="ADAL" clId="{AD954A5A-9944-40D9-86B1-EF38F3B0C578}" dt="2022-01-22T03:28:56.830" v="666" actId="688"/>
          <ac:spMkLst>
            <pc:docMk/>
            <pc:sldMk cId="3960897610" sldId="264"/>
            <ac:spMk id="13" creationId="{7E9C5FE7-8509-4CB7-8183-9905F784625C}"/>
          </ac:spMkLst>
        </pc:spChg>
        <pc:spChg chg="mod">
          <ac:chgData name="Reiji KOBAYASHI" userId="34112ac1-4c34-4e4b-972a-35b76f02b083" providerId="ADAL" clId="{AD954A5A-9944-40D9-86B1-EF38F3B0C578}" dt="2022-01-22T03:29:11.871" v="668" actId="1076"/>
          <ac:spMkLst>
            <pc:docMk/>
            <pc:sldMk cId="3960897610" sldId="264"/>
            <ac:spMk id="15" creationId="{1B56261E-070B-4562-BB9F-69642DAEB5E3}"/>
          </ac:spMkLst>
        </pc:spChg>
        <pc:spChg chg="del">
          <ac:chgData name="Reiji KOBAYASHI" userId="34112ac1-4c34-4e4b-972a-35b76f02b083" providerId="ADAL" clId="{AD954A5A-9944-40D9-86B1-EF38F3B0C578}" dt="2022-01-22T03:29:37.762" v="671" actId="478"/>
          <ac:spMkLst>
            <pc:docMk/>
            <pc:sldMk cId="3960897610" sldId="264"/>
            <ac:spMk id="16" creationId="{D9BEDC67-CFAC-4276-BA22-3EAA117C09F8}"/>
          </ac:spMkLst>
        </pc:spChg>
        <pc:spChg chg="add mod">
          <ac:chgData name="Reiji KOBAYASHI" userId="34112ac1-4c34-4e4b-972a-35b76f02b083" providerId="ADAL" clId="{AD954A5A-9944-40D9-86B1-EF38F3B0C578}" dt="2022-01-22T03:29:46.988" v="674" actId="14100"/>
          <ac:spMkLst>
            <pc:docMk/>
            <pc:sldMk cId="3960897610" sldId="264"/>
            <ac:spMk id="17" creationId="{9D7B81D5-6F49-4FD4-95C9-72157E875856}"/>
          </ac:spMkLst>
        </pc:spChg>
        <pc:spChg chg="mod topLvl">
          <ac:chgData name="Reiji KOBAYASHI" userId="34112ac1-4c34-4e4b-972a-35b76f02b083" providerId="ADAL" clId="{AD954A5A-9944-40D9-86B1-EF38F3B0C578}" dt="2022-01-22T03:29:04.950" v="667" actId="688"/>
          <ac:spMkLst>
            <pc:docMk/>
            <pc:sldMk cId="3960897610" sldId="264"/>
            <ac:spMk id="21" creationId="{06BC00A6-F59B-4CA2-A8B0-03FA32BDDA72}"/>
          </ac:spMkLst>
        </pc:spChg>
        <pc:grpChg chg="del ord">
          <ac:chgData name="Reiji KOBAYASHI" userId="34112ac1-4c34-4e4b-972a-35b76f02b083" providerId="ADAL" clId="{AD954A5A-9944-40D9-86B1-EF38F3B0C578}" dt="2022-01-22T03:28:23.480" v="665" actId="165"/>
          <ac:grpSpMkLst>
            <pc:docMk/>
            <pc:sldMk cId="3960897610" sldId="264"/>
            <ac:grpSpMk id="6" creationId="{150162C1-271D-4DCE-A512-6943A92CFDA1}"/>
          </ac:grpSpMkLst>
        </pc:grpChg>
        <pc:picChg chg="mod">
          <ac:chgData name="Reiji KOBAYASHI" userId="34112ac1-4c34-4e4b-972a-35b76f02b083" providerId="ADAL" clId="{AD954A5A-9944-40D9-86B1-EF38F3B0C578}" dt="2022-01-22T03:27:00.196" v="663" actId="14826"/>
          <ac:picMkLst>
            <pc:docMk/>
            <pc:sldMk cId="3960897610" sldId="264"/>
            <ac:picMk id="4" creationId="{581C3F26-515E-433A-8277-432CCB5D0FFE}"/>
          </ac:picMkLst>
        </pc:picChg>
        <pc:picChg chg="del">
          <ac:chgData name="Reiji KOBAYASHI" userId="34112ac1-4c34-4e4b-972a-35b76f02b083" providerId="ADAL" clId="{AD954A5A-9944-40D9-86B1-EF38F3B0C578}" dt="2022-01-22T03:29:52.063" v="675" actId="478"/>
          <ac:picMkLst>
            <pc:docMk/>
            <pc:sldMk cId="3960897610" sldId="264"/>
            <ac:picMk id="5" creationId="{20E94694-0585-4765-8166-8D8AA2C4C03A}"/>
          </ac:picMkLst>
        </pc:picChg>
        <pc:picChg chg="add mod">
          <ac:chgData name="Reiji KOBAYASHI" userId="34112ac1-4c34-4e4b-972a-35b76f02b083" providerId="ADAL" clId="{AD954A5A-9944-40D9-86B1-EF38F3B0C578}" dt="2022-01-22T03:30:32.615" v="736" actId="1036"/>
          <ac:picMkLst>
            <pc:docMk/>
            <pc:sldMk cId="3960897610" sldId="264"/>
            <ac:picMk id="8" creationId="{303FE654-6BBA-49FF-942E-23F94374813D}"/>
          </ac:picMkLst>
        </pc:picChg>
        <pc:cxnChg chg="mod">
          <ac:chgData name="Reiji KOBAYASHI" userId="34112ac1-4c34-4e4b-972a-35b76f02b083" providerId="ADAL" clId="{AD954A5A-9944-40D9-86B1-EF38F3B0C578}" dt="2022-01-22T03:29:26.189" v="670" actId="14100"/>
          <ac:cxnSpMkLst>
            <pc:docMk/>
            <pc:sldMk cId="3960897610" sldId="264"/>
            <ac:cxnSpMk id="9" creationId="{4516A515-033C-4C40-9E4A-8AD97134BA03}"/>
          </ac:cxnSpMkLst>
        </pc:cxnChg>
        <pc:cxnChg chg="mod">
          <ac:chgData name="Reiji KOBAYASHI" userId="34112ac1-4c34-4e4b-972a-35b76f02b083" providerId="ADAL" clId="{AD954A5A-9944-40D9-86B1-EF38F3B0C578}" dt="2022-01-22T03:29:22.730" v="669" actId="1076"/>
          <ac:cxnSpMkLst>
            <pc:docMk/>
            <pc:sldMk cId="3960897610" sldId="264"/>
            <ac:cxnSpMk id="14" creationId="{C490E3BA-4112-4142-AE15-F268BF349BC6}"/>
          </ac:cxnSpMkLst>
        </pc:cxnChg>
      </pc:sldChg>
      <pc:sldChg chg="addSp delSp modSp mod">
        <pc:chgData name="Reiji KOBAYASHI" userId="34112ac1-4c34-4e4b-972a-35b76f02b083" providerId="ADAL" clId="{AD954A5A-9944-40D9-86B1-EF38F3B0C578}" dt="2022-01-22T03:59:27.780" v="1007" actId="20577"/>
        <pc:sldMkLst>
          <pc:docMk/>
          <pc:sldMk cId="4277233714" sldId="265"/>
        </pc:sldMkLst>
        <pc:spChg chg="mod">
          <ac:chgData name="Reiji KOBAYASHI" userId="34112ac1-4c34-4e4b-972a-35b76f02b083" providerId="ADAL" clId="{AD954A5A-9944-40D9-86B1-EF38F3B0C578}" dt="2022-01-22T01:44:14.536" v="49"/>
          <ac:spMkLst>
            <pc:docMk/>
            <pc:sldMk cId="4277233714" sldId="265"/>
            <ac:spMk id="2" creationId="{CA1291A6-712C-4082-9DC3-70D0949DB9B7}"/>
          </ac:spMkLst>
        </pc:spChg>
        <pc:spChg chg="mod">
          <ac:chgData name="Reiji KOBAYASHI" userId="34112ac1-4c34-4e4b-972a-35b76f02b083" providerId="ADAL" clId="{AD954A5A-9944-40D9-86B1-EF38F3B0C578}" dt="2022-01-22T03:58:35.119" v="967" actId="20577"/>
          <ac:spMkLst>
            <pc:docMk/>
            <pc:sldMk cId="4277233714" sldId="265"/>
            <ac:spMk id="5" creationId="{79E90764-4BA8-4B76-A90E-3DE3C58FCAE5}"/>
          </ac:spMkLst>
        </pc:spChg>
        <pc:spChg chg="mod">
          <ac:chgData name="Reiji KOBAYASHI" userId="34112ac1-4c34-4e4b-972a-35b76f02b083" providerId="ADAL" clId="{AD954A5A-9944-40D9-86B1-EF38F3B0C578}" dt="2022-01-22T03:56:50.416" v="955" actId="206"/>
          <ac:spMkLst>
            <pc:docMk/>
            <pc:sldMk cId="4277233714" sldId="265"/>
            <ac:spMk id="19" creationId="{66804B03-E150-48AD-9BEE-01E36775797E}"/>
          </ac:spMkLst>
        </pc:spChg>
        <pc:spChg chg="mod">
          <ac:chgData name="Reiji KOBAYASHI" userId="34112ac1-4c34-4e4b-972a-35b76f02b083" providerId="ADAL" clId="{AD954A5A-9944-40D9-86B1-EF38F3B0C578}" dt="2022-01-22T03:48:14.728" v="823"/>
          <ac:spMkLst>
            <pc:docMk/>
            <pc:sldMk cId="4277233714" sldId="265"/>
            <ac:spMk id="21" creationId="{7E11E81A-194B-4E07-806A-F56A49DA6F21}"/>
          </ac:spMkLst>
        </pc:spChg>
        <pc:spChg chg="mod">
          <ac:chgData name="Reiji KOBAYASHI" userId="34112ac1-4c34-4e4b-972a-35b76f02b083" providerId="ADAL" clId="{AD954A5A-9944-40D9-86B1-EF38F3B0C578}" dt="2022-01-22T03:57:48.354" v="960" actId="14100"/>
          <ac:spMkLst>
            <pc:docMk/>
            <pc:sldMk cId="4277233714" sldId="265"/>
            <ac:spMk id="26" creationId="{9F690DFE-DE17-4DC8-BC63-7582C2FEE861}"/>
          </ac:spMkLst>
        </pc:spChg>
        <pc:spChg chg="mod">
          <ac:chgData name="Reiji KOBAYASHI" userId="34112ac1-4c34-4e4b-972a-35b76f02b083" providerId="ADAL" clId="{AD954A5A-9944-40D9-86B1-EF38F3B0C578}" dt="2022-01-22T03:49:31.025" v="833"/>
          <ac:spMkLst>
            <pc:docMk/>
            <pc:sldMk cId="4277233714" sldId="265"/>
            <ac:spMk id="29" creationId="{D6224B9D-50DE-4896-9C20-6119F4BF7642}"/>
          </ac:spMkLst>
        </pc:spChg>
        <pc:spChg chg="mod">
          <ac:chgData name="Reiji KOBAYASHI" userId="34112ac1-4c34-4e4b-972a-35b76f02b083" providerId="ADAL" clId="{AD954A5A-9944-40D9-86B1-EF38F3B0C578}" dt="2022-01-22T03:54:38.595" v="916" actId="20577"/>
          <ac:spMkLst>
            <pc:docMk/>
            <pc:sldMk cId="4277233714" sldId="265"/>
            <ac:spMk id="31" creationId="{14D06F06-D001-4469-A300-670D9D6E2417}"/>
          </ac:spMkLst>
        </pc:spChg>
        <pc:spChg chg="mod">
          <ac:chgData name="Reiji KOBAYASHI" userId="34112ac1-4c34-4e4b-972a-35b76f02b083" providerId="ADAL" clId="{AD954A5A-9944-40D9-86B1-EF38F3B0C578}" dt="2022-01-22T03:59:07.732" v="1005" actId="20577"/>
          <ac:spMkLst>
            <pc:docMk/>
            <pc:sldMk cId="4277233714" sldId="265"/>
            <ac:spMk id="36" creationId="{645AB551-FC9C-4166-B1AF-EA65B1BDAF36}"/>
          </ac:spMkLst>
        </pc:spChg>
        <pc:spChg chg="mod">
          <ac:chgData name="Reiji KOBAYASHI" userId="34112ac1-4c34-4e4b-972a-35b76f02b083" providerId="ADAL" clId="{AD954A5A-9944-40D9-86B1-EF38F3B0C578}" dt="2022-01-22T03:58:56.426" v="985" actId="20577"/>
          <ac:spMkLst>
            <pc:docMk/>
            <pc:sldMk cId="4277233714" sldId="265"/>
            <ac:spMk id="37" creationId="{85CC8126-D261-44C3-B6E9-D65430FFE177}"/>
          </ac:spMkLst>
        </pc:spChg>
        <pc:spChg chg="mod">
          <ac:chgData name="Reiji KOBAYASHI" userId="34112ac1-4c34-4e4b-972a-35b76f02b083" providerId="ADAL" clId="{AD954A5A-9944-40D9-86B1-EF38F3B0C578}" dt="2022-01-22T03:58:24.442" v="965" actId="14100"/>
          <ac:spMkLst>
            <pc:docMk/>
            <pc:sldMk cId="4277233714" sldId="265"/>
            <ac:spMk id="41" creationId="{6BED92F8-27C8-4A4A-AA55-E066A4097E46}"/>
          </ac:spMkLst>
        </pc:spChg>
        <pc:spChg chg="mod">
          <ac:chgData name="Reiji KOBAYASHI" userId="34112ac1-4c34-4e4b-972a-35b76f02b083" providerId="ADAL" clId="{AD954A5A-9944-40D9-86B1-EF38F3B0C578}" dt="2022-01-22T03:59:11.952" v="1006" actId="20577"/>
          <ac:spMkLst>
            <pc:docMk/>
            <pc:sldMk cId="4277233714" sldId="265"/>
            <ac:spMk id="49" creationId="{E74FD232-6925-4005-AEB3-67546C008B20}"/>
          </ac:spMkLst>
        </pc:spChg>
        <pc:spChg chg="mod">
          <ac:chgData name="Reiji KOBAYASHI" userId="34112ac1-4c34-4e4b-972a-35b76f02b083" providerId="ADAL" clId="{AD954A5A-9944-40D9-86B1-EF38F3B0C578}" dt="2022-01-22T03:59:27.780" v="1007" actId="20577"/>
          <ac:spMkLst>
            <pc:docMk/>
            <pc:sldMk cId="4277233714" sldId="265"/>
            <ac:spMk id="58" creationId="{87495460-B69E-4595-A970-91884BA67588}"/>
          </ac:spMkLst>
        </pc:spChg>
        <pc:spChg chg="mod">
          <ac:chgData name="Reiji KOBAYASHI" userId="34112ac1-4c34-4e4b-972a-35b76f02b083" providerId="ADAL" clId="{AD954A5A-9944-40D9-86B1-EF38F3B0C578}" dt="2022-01-22T03:57:50.866" v="961" actId="1076"/>
          <ac:spMkLst>
            <pc:docMk/>
            <pc:sldMk cId="4277233714" sldId="265"/>
            <ac:spMk id="60" creationId="{913313AA-C6A7-45A4-8868-6917F3BBDE8E}"/>
          </ac:spMkLst>
        </pc:spChg>
        <pc:spChg chg="mod">
          <ac:chgData name="Reiji KOBAYASHI" userId="34112ac1-4c34-4e4b-972a-35b76f02b083" providerId="ADAL" clId="{AD954A5A-9944-40D9-86B1-EF38F3B0C578}" dt="2022-01-22T03:58:27.194" v="966" actId="1076"/>
          <ac:spMkLst>
            <pc:docMk/>
            <pc:sldMk cId="4277233714" sldId="265"/>
            <ac:spMk id="61" creationId="{ACE904B3-E49A-41F0-8BB9-E8255591585E}"/>
          </ac:spMkLst>
        </pc:spChg>
        <pc:graphicFrameChg chg="add del mod">
          <ac:chgData name="Reiji KOBAYASHI" userId="34112ac1-4c34-4e4b-972a-35b76f02b083" providerId="ADAL" clId="{AD954A5A-9944-40D9-86B1-EF38F3B0C578}" dt="2022-01-22T03:48:31.121" v="825"/>
          <ac:graphicFrameMkLst>
            <pc:docMk/>
            <pc:sldMk cId="4277233714" sldId="265"/>
            <ac:graphicFrameMk id="3" creationId="{DA4D5027-AF24-44D7-8188-847B0D8DA95F}"/>
          </ac:graphicFrameMkLst>
        </pc:graphicFrameChg>
        <pc:graphicFrameChg chg="add del mod">
          <ac:chgData name="Reiji KOBAYASHI" userId="34112ac1-4c34-4e4b-972a-35b76f02b083" providerId="ADAL" clId="{AD954A5A-9944-40D9-86B1-EF38F3B0C578}" dt="2022-01-22T03:48:34.858" v="827"/>
          <ac:graphicFrameMkLst>
            <pc:docMk/>
            <pc:sldMk cId="4277233714" sldId="265"/>
            <ac:graphicFrameMk id="4" creationId="{53FF25B0-EA03-4515-A2A5-39F8F292A0BD}"/>
          </ac:graphicFrameMkLst>
        </pc:graphicFrameChg>
        <pc:picChg chg="mod">
          <ac:chgData name="Reiji KOBAYASHI" userId="34112ac1-4c34-4e4b-972a-35b76f02b083" providerId="ADAL" clId="{AD954A5A-9944-40D9-86B1-EF38F3B0C578}" dt="2022-01-22T03:55:18.429" v="927" actId="1037"/>
          <ac:picMkLst>
            <pc:docMk/>
            <pc:sldMk cId="4277233714" sldId="265"/>
            <ac:picMk id="10" creationId="{E40005B8-F490-4AE7-971F-C9A4F8658157}"/>
          </ac:picMkLst>
        </pc:picChg>
        <pc:cxnChg chg="mod">
          <ac:chgData name="Reiji KOBAYASHI" userId="34112ac1-4c34-4e4b-972a-35b76f02b083" providerId="ADAL" clId="{AD954A5A-9944-40D9-86B1-EF38F3B0C578}" dt="2022-01-22T03:55:00.732" v="917" actId="688"/>
          <ac:cxnSpMkLst>
            <pc:docMk/>
            <pc:sldMk cId="4277233714" sldId="265"/>
            <ac:cxnSpMk id="14" creationId="{FD495AC2-7A7B-425A-BC84-A538457DC7FC}"/>
          </ac:cxnSpMkLst>
        </pc:cxnChg>
        <pc:cxnChg chg="mod">
          <ac:chgData name="Reiji KOBAYASHI" userId="34112ac1-4c34-4e4b-972a-35b76f02b083" providerId="ADAL" clId="{AD954A5A-9944-40D9-86B1-EF38F3B0C578}" dt="2022-01-22T03:57:41.844" v="959" actId="1076"/>
          <ac:cxnSpMkLst>
            <pc:docMk/>
            <pc:sldMk cId="4277233714" sldId="265"/>
            <ac:cxnSpMk id="25" creationId="{0C7404C3-D543-4420-B91C-88C9778D01F2}"/>
          </ac:cxnSpMkLst>
        </pc:cxnChg>
        <pc:cxnChg chg="mod">
          <ac:chgData name="Reiji KOBAYASHI" userId="34112ac1-4c34-4e4b-972a-35b76f02b083" providerId="ADAL" clId="{AD954A5A-9944-40D9-86B1-EF38F3B0C578}" dt="2022-01-22T03:58:14.896" v="963" actId="1076"/>
          <ac:cxnSpMkLst>
            <pc:docMk/>
            <pc:sldMk cId="4277233714" sldId="265"/>
            <ac:cxnSpMk id="57" creationId="{3E347D57-95B3-4006-A768-56D12981CEEF}"/>
          </ac:cxnSpMkLst>
        </pc:cxnChg>
        <pc:cxnChg chg="mod">
          <ac:chgData name="Reiji KOBAYASHI" userId="34112ac1-4c34-4e4b-972a-35b76f02b083" providerId="ADAL" clId="{AD954A5A-9944-40D9-86B1-EF38F3B0C578}" dt="2022-01-22T03:56:50.416" v="955" actId="206"/>
          <ac:cxnSpMkLst>
            <pc:docMk/>
            <pc:sldMk cId="4277233714" sldId="265"/>
            <ac:cxnSpMk id="59" creationId="{9C81CA89-09A0-47E4-9547-18625F28E748}"/>
          </ac:cxnSpMkLst>
        </pc:cxnChg>
      </pc:sldChg>
      <pc:sldChg chg="modSp mod">
        <pc:chgData name="Reiji KOBAYASHI" userId="34112ac1-4c34-4e4b-972a-35b76f02b083" providerId="ADAL" clId="{AD954A5A-9944-40D9-86B1-EF38F3B0C578}" dt="2022-01-22T02:45:57.728" v="413" actId="14100"/>
        <pc:sldMkLst>
          <pc:docMk/>
          <pc:sldMk cId="749193719" sldId="273"/>
        </pc:sldMkLst>
        <pc:spChg chg="mod">
          <ac:chgData name="Reiji KOBAYASHI" userId="34112ac1-4c34-4e4b-972a-35b76f02b083" providerId="ADAL" clId="{AD954A5A-9944-40D9-86B1-EF38F3B0C578}" dt="2022-01-22T02:42:02.102" v="389" actId="20577"/>
          <ac:spMkLst>
            <pc:docMk/>
            <pc:sldMk cId="749193719" sldId="273"/>
            <ac:spMk id="2" creationId="{DA9E17F9-EC1E-40B0-8C66-49516FE9881E}"/>
          </ac:spMkLst>
        </pc:spChg>
        <pc:spChg chg="mod">
          <ac:chgData name="Reiji KOBAYASHI" userId="34112ac1-4c34-4e4b-972a-35b76f02b083" providerId="ADAL" clId="{AD954A5A-9944-40D9-86B1-EF38F3B0C578}" dt="2022-01-22T02:45:57.728" v="413" actId="14100"/>
          <ac:spMkLst>
            <pc:docMk/>
            <pc:sldMk cId="749193719" sldId="273"/>
            <ac:spMk id="16" creationId="{4EAEC92C-C230-42FA-AA04-A6EEDE530CB8}"/>
          </ac:spMkLst>
        </pc:spChg>
        <pc:spChg chg="mod">
          <ac:chgData name="Reiji KOBAYASHI" userId="34112ac1-4c34-4e4b-972a-35b76f02b083" providerId="ADAL" clId="{AD954A5A-9944-40D9-86B1-EF38F3B0C578}" dt="2022-01-22T02:44:05.909" v="411" actId="1076"/>
          <ac:spMkLst>
            <pc:docMk/>
            <pc:sldMk cId="749193719" sldId="273"/>
            <ac:spMk id="17" creationId="{0CA85644-A14B-4D15-8999-31297DE7C82C}"/>
          </ac:spMkLst>
        </pc:spChg>
        <pc:spChg chg="mod">
          <ac:chgData name="Reiji KOBAYASHI" userId="34112ac1-4c34-4e4b-972a-35b76f02b083" providerId="ADAL" clId="{AD954A5A-9944-40D9-86B1-EF38F3B0C578}" dt="2022-01-22T02:41:43.260" v="373" actId="1076"/>
          <ac:spMkLst>
            <pc:docMk/>
            <pc:sldMk cId="749193719" sldId="273"/>
            <ac:spMk id="21" creationId="{C318DD3A-7F78-4D01-8939-C1DAF9B85C53}"/>
          </ac:spMkLst>
        </pc:spChg>
        <pc:picChg chg="mod">
          <ac:chgData name="Reiji KOBAYASHI" userId="34112ac1-4c34-4e4b-972a-35b76f02b083" providerId="ADAL" clId="{AD954A5A-9944-40D9-86B1-EF38F3B0C578}" dt="2022-01-22T02:43:23.269" v="408" actId="1076"/>
          <ac:picMkLst>
            <pc:docMk/>
            <pc:sldMk cId="749193719" sldId="273"/>
            <ac:picMk id="5" creationId="{D3688219-5320-480C-A40C-1F6C53A44B22}"/>
          </ac:picMkLst>
        </pc:picChg>
        <pc:cxnChg chg="mod">
          <ac:chgData name="Reiji KOBAYASHI" userId="34112ac1-4c34-4e4b-972a-35b76f02b083" providerId="ADAL" clId="{AD954A5A-9944-40D9-86B1-EF38F3B0C578}" dt="2022-01-22T02:44:05.909" v="411" actId="1076"/>
          <ac:cxnSpMkLst>
            <pc:docMk/>
            <pc:sldMk cId="749193719" sldId="273"/>
            <ac:cxnSpMk id="22" creationId="{500E7990-F4E8-41E4-B9D3-6D607F94B193}"/>
          </ac:cxnSpMkLst>
        </pc:cxnChg>
      </pc:sldChg>
      <pc:sldChg chg="modSp mod">
        <pc:chgData name="Reiji KOBAYASHI" userId="34112ac1-4c34-4e4b-972a-35b76f02b083" providerId="ADAL" clId="{AD954A5A-9944-40D9-86B1-EF38F3B0C578}" dt="2022-01-22T13:41:36.220" v="1048" actId="20577"/>
        <pc:sldMkLst>
          <pc:docMk/>
          <pc:sldMk cId="845379932" sldId="280"/>
        </pc:sldMkLst>
        <pc:spChg chg="mod">
          <ac:chgData name="Reiji KOBAYASHI" userId="34112ac1-4c34-4e4b-972a-35b76f02b083" providerId="ADAL" clId="{AD954A5A-9944-40D9-86B1-EF38F3B0C578}" dt="2022-01-22T01:44:14.536" v="49"/>
          <ac:spMkLst>
            <pc:docMk/>
            <pc:sldMk cId="845379932" sldId="280"/>
            <ac:spMk id="3"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4"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5"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6" creationId="{00000000-0000-0000-0000-000000000000}"/>
          </ac:spMkLst>
        </pc:spChg>
        <pc:spChg chg="mod">
          <ac:chgData name="Reiji KOBAYASHI" userId="34112ac1-4c34-4e4b-972a-35b76f02b083" providerId="ADAL" clId="{AD954A5A-9944-40D9-86B1-EF38F3B0C578}" dt="2022-01-22T13:41:36.220" v="1048" actId="20577"/>
          <ac:spMkLst>
            <pc:docMk/>
            <pc:sldMk cId="845379932" sldId="280"/>
            <ac:spMk id="7" creationId="{00000000-0000-0000-0000-000000000000}"/>
          </ac:spMkLst>
        </pc:spChg>
      </pc:sldChg>
      <pc:sldChg chg="modSp mod">
        <pc:chgData name="Reiji KOBAYASHI" userId="34112ac1-4c34-4e4b-972a-35b76f02b083" providerId="ADAL" clId="{AD954A5A-9944-40D9-86B1-EF38F3B0C578}" dt="2022-01-22T03:54:23.071" v="912" actId="14100"/>
        <pc:sldMkLst>
          <pc:docMk/>
          <pc:sldMk cId="4253402532" sldId="283"/>
        </pc:sldMkLst>
        <pc:spChg chg="mod">
          <ac:chgData name="Reiji KOBAYASHI" userId="34112ac1-4c34-4e4b-972a-35b76f02b083" providerId="ADAL" clId="{AD954A5A-9944-40D9-86B1-EF38F3B0C578}" dt="2022-01-22T01:44:14.536" v="49"/>
          <ac:spMkLst>
            <pc:docMk/>
            <pc:sldMk cId="4253402532" sldId="283"/>
            <ac:spMk id="2" creationId="{CA1291A6-712C-4082-9DC3-70D0949DB9B7}"/>
          </ac:spMkLst>
        </pc:spChg>
        <pc:spChg chg="mod">
          <ac:chgData name="Reiji KOBAYASHI" userId="34112ac1-4c34-4e4b-972a-35b76f02b083" providerId="ADAL" clId="{AD954A5A-9944-40D9-86B1-EF38F3B0C578}" dt="2022-01-22T03:47:20.639" v="814" actId="20577"/>
          <ac:spMkLst>
            <pc:docMk/>
            <pc:sldMk cId="4253402532" sldId="283"/>
            <ac:spMk id="6" creationId="{5F598FEC-6AD4-4849-AF14-152F878F3C86}"/>
          </ac:spMkLst>
        </pc:spChg>
        <pc:spChg chg="mod">
          <ac:chgData name="Reiji KOBAYASHI" userId="34112ac1-4c34-4e4b-972a-35b76f02b083" providerId="ADAL" clId="{AD954A5A-9944-40D9-86B1-EF38F3B0C578}" dt="2022-01-22T03:51:35.947" v="848"/>
          <ac:spMkLst>
            <pc:docMk/>
            <pc:sldMk cId="4253402532" sldId="283"/>
            <ac:spMk id="19" creationId="{66804B03-E150-48AD-9BEE-01E36775797E}"/>
          </ac:spMkLst>
        </pc:spChg>
        <pc:spChg chg="mod">
          <ac:chgData name="Reiji KOBAYASHI" userId="34112ac1-4c34-4e4b-972a-35b76f02b083" providerId="ADAL" clId="{AD954A5A-9944-40D9-86B1-EF38F3B0C578}" dt="2022-01-22T03:49:59.720" v="835" actId="1076"/>
          <ac:spMkLst>
            <pc:docMk/>
            <pc:sldMk cId="4253402532" sldId="283"/>
            <ac:spMk id="21" creationId="{7E11E81A-194B-4E07-806A-F56A49DA6F21}"/>
          </ac:spMkLst>
        </pc:spChg>
        <pc:spChg chg="mod">
          <ac:chgData name="Reiji KOBAYASHI" userId="34112ac1-4c34-4e4b-972a-35b76f02b083" providerId="ADAL" clId="{AD954A5A-9944-40D9-86B1-EF38F3B0C578}" dt="2022-01-22T03:46:48.510" v="810"/>
          <ac:spMkLst>
            <pc:docMk/>
            <pc:sldMk cId="4253402532" sldId="283"/>
            <ac:spMk id="28" creationId="{B5F610A6-91C3-4AAC-860E-DA46F06E6BF6}"/>
          </ac:spMkLst>
        </pc:spChg>
        <pc:spChg chg="mod">
          <ac:chgData name="Reiji KOBAYASHI" userId="34112ac1-4c34-4e4b-972a-35b76f02b083" providerId="ADAL" clId="{AD954A5A-9944-40D9-86B1-EF38F3B0C578}" dt="2022-01-22T03:52:45.592" v="878" actId="20577"/>
          <ac:spMkLst>
            <pc:docMk/>
            <pc:sldMk cId="4253402532" sldId="283"/>
            <ac:spMk id="30" creationId="{BA95EC14-642F-4088-A06E-F5D2DBC8B6FA}"/>
          </ac:spMkLst>
        </pc:spChg>
        <pc:spChg chg="mod">
          <ac:chgData name="Reiji KOBAYASHI" userId="34112ac1-4c34-4e4b-972a-35b76f02b083" providerId="ADAL" clId="{AD954A5A-9944-40D9-86B1-EF38F3B0C578}" dt="2022-01-22T03:52:40.024" v="870" actId="20577"/>
          <ac:spMkLst>
            <pc:docMk/>
            <pc:sldMk cId="4253402532" sldId="283"/>
            <ac:spMk id="32" creationId="{F9AF0FC0-E6F5-40E8-86A9-8EF39A816DB1}"/>
          </ac:spMkLst>
        </pc:spChg>
        <pc:spChg chg="mod">
          <ac:chgData name="Reiji KOBAYASHI" userId="34112ac1-4c34-4e4b-972a-35b76f02b083" providerId="ADAL" clId="{AD954A5A-9944-40D9-86B1-EF38F3B0C578}" dt="2022-01-22T03:52:28.200" v="862" actId="20577"/>
          <ac:spMkLst>
            <pc:docMk/>
            <pc:sldMk cId="4253402532" sldId="283"/>
            <ac:spMk id="33" creationId="{586AE766-6CE5-4BFA-9101-23126C18E33E}"/>
          </ac:spMkLst>
        </pc:spChg>
        <pc:spChg chg="mod">
          <ac:chgData name="Reiji KOBAYASHI" userId="34112ac1-4c34-4e4b-972a-35b76f02b083" providerId="ADAL" clId="{AD954A5A-9944-40D9-86B1-EF38F3B0C578}" dt="2022-01-22T03:52:13.381" v="852" actId="14100"/>
          <ac:spMkLst>
            <pc:docMk/>
            <pc:sldMk cId="4253402532" sldId="283"/>
            <ac:spMk id="38" creationId="{0CD35D21-C3ED-4B8B-AE3A-57932DD3B3D6}"/>
          </ac:spMkLst>
        </pc:spChg>
        <pc:spChg chg="mod">
          <ac:chgData name="Reiji KOBAYASHI" userId="34112ac1-4c34-4e4b-972a-35b76f02b083" providerId="ADAL" clId="{AD954A5A-9944-40D9-86B1-EF38F3B0C578}" dt="2022-01-22T03:46:04.054" v="797" actId="20577"/>
          <ac:spMkLst>
            <pc:docMk/>
            <pc:sldMk cId="4253402532" sldId="283"/>
            <ac:spMk id="39" creationId="{6652D95C-E0A2-471B-9A2A-E878A55B8C57}"/>
          </ac:spMkLst>
        </pc:spChg>
        <pc:spChg chg="mod">
          <ac:chgData name="Reiji KOBAYASHI" userId="34112ac1-4c34-4e4b-972a-35b76f02b083" providerId="ADAL" clId="{AD954A5A-9944-40D9-86B1-EF38F3B0C578}" dt="2022-01-22T03:54:23.071" v="912" actId="14100"/>
          <ac:spMkLst>
            <pc:docMk/>
            <pc:sldMk cId="4253402532" sldId="283"/>
            <ac:spMk id="41" creationId="{6BED92F8-27C8-4A4A-AA55-E066A4097E46}"/>
          </ac:spMkLst>
        </pc:spChg>
        <pc:spChg chg="mod">
          <ac:chgData name="Reiji KOBAYASHI" userId="34112ac1-4c34-4e4b-972a-35b76f02b083" providerId="ADAL" clId="{AD954A5A-9944-40D9-86B1-EF38F3B0C578}" dt="2022-01-22T03:52:56.418" v="894" actId="20577"/>
          <ac:spMkLst>
            <pc:docMk/>
            <pc:sldMk cId="4253402532" sldId="283"/>
            <ac:spMk id="49" creationId="{E74FD232-6925-4005-AEB3-67546C008B20}"/>
          </ac:spMkLst>
        </pc:spChg>
        <pc:spChg chg="mod">
          <ac:chgData name="Reiji KOBAYASHI" userId="34112ac1-4c34-4e4b-972a-35b76f02b083" providerId="ADAL" clId="{AD954A5A-9944-40D9-86B1-EF38F3B0C578}" dt="2022-01-22T03:53:02.119" v="901" actId="20577"/>
          <ac:spMkLst>
            <pc:docMk/>
            <pc:sldMk cId="4253402532" sldId="283"/>
            <ac:spMk id="58" creationId="{87495460-B69E-4595-A970-91884BA67588}"/>
          </ac:spMkLst>
        </pc:spChg>
        <pc:spChg chg="mod">
          <ac:chgData name="Reiji KOBAYASHI" userId="34112ac1-4c34-4e4b-972a-35b76f02b083" providerId="ADAL" clId="{AD954A5A-9944-40D9-86B1-EF38F3B0C578}" dt="2022-01-22T03:54:03.051" v="908" actId="1076"/>
          <ac:spMkLst>
            <pc:docMk/>
            <pc:sldMk cId="4253402532" sldId="283"/>
            <ac:spMk id="61" creationId="{ACE904B3-E49A-41F0-8BB9-E8255591585E}"/>
          </ac:spMkLst>
        </pc:spChg>
        <pc:spChg chg="mod">
          <ac:chgData name="Reiji KOBAYASHI" userId="34112ac1-4c34-4e4b-972a-35b76f02b083" providerId="ADAL" clId="{AD954A5A-9944-40D9-86B1-EF38F3B0C578}" dt="2022-01-22T03:51:46.558" v="849" actId="1076"/>
          <ac:spMkLst>
            <pc:docMk/>
            <pc:sldMk cId="4253402532" sldId="283"/>
            <ac:spMk id="62" creationId="{B407A5E5-D709-43B0-B548-10AE0CCF7FC7}"/>
          </ac:spMkLst>
        </pc:spChg>
        <pc:picChg chg="mod">
          <ac:chgData name="Reiji KOBAYASHI" userId="34112ac1-4c34-4e4b-972a-35b76f02b083" providerId="ADAL" clId="{AD954A5A-9944-40D9-86B1-EF38F3B0C578}" dt="2022-01-22T03:44:38.600" v="778" actId="14826"/>
          <ac:picMkLst>
            <pc:docMk/>
            <pc:sldMk cId="4253402532" sldId="283"/>
            <ac:picMk id="10" creationId="{E40005B8-F490-4AE7-971F-C9A4F8658157}"/>
          </ac:picMkLst>
        </pc:picChg>
        <pc:cxnChg chg="mod">
          <ac:chgData name="Reiji KOBAYASHI" userId="34112ac1-4c34-4e4b-972a-35b76f02b083" providerId="ADAL" clId="{AD954A5A-9944-40D9-86B1-EF38F3B0C578}" dt="2022-01-22T03:49:53.696" v="834" actId="688"/>
          <ac:cxnSpMkLst>
            <pc:docMk/>
            <pc:sldMk cId="4253402532" sldId="283"/>
            <ac:cxnSpMk id="14" creationId="{FD495AC2-7A7B-425A-BC84-A538457DC7FC}"/>
          </ac:cxnSpMkLst>
        </pc:cxnChg>
        <pc:cxnChg chg="mod">
          <ac:chgData name="Reiji KOBAYASHI" userId="34112ac1-4c34-4e4b-972a-35b76f02b083" providerId="ADAL" clId="{AD954A5A-9944-40D9-86B1-EF38F3B0C578}" dt="2022-01-22T03:53:53.401" v="907" actId="1076"/>
          <ac:cxnSpMkLst>
            <pc:docMk/>
            <pc:sldMk cId="4253402532" sldId="283"/>
            <ac:cxnSpMk id="34" creationId="{4C6F3868-BA5A-4F57-9601-482BAAFBABA5}"/>
          </ac:cxnSpMkLst>
        </pc:cxnChg>
        <pc:cxnChg chg="mod">
          <ac:chgData name="Reiji KOBAYASHI" userId="34112ac1-4c34-4e4b-972a-35b76f02b083" providerId="ADAL" clId="{AD954A5A-9944-40D9-86B1-EF38F3B0C578}" dt="2022-01-22T03:52:16.641" v="853" actId="1076"/>
          <ac:cxnSpMkLst>
            <pc:docMk/>
            <pc:sldMk cId="4253402532" sldId="283"/>
            <ac:cxnSpMk id="35" creationId="{1A9E3C68-5AA1-4899-8BAF-0F6AB6D9B471}"/>
          </ac:cxnSpMkLst>
        </pc:cxnChg>
        <pc:cxnChg chg="mod">
          <ac:chgData name="Reiji KOBAYASHI" userId="34112ac1-4c34-4e4b-972a-35b76f02b083" providerId="ADAL" clId="{AD954A5A-9944-40D9-86B1-EF38F3B0C578}" dt="2022-01-22T03:51:46.558" v="849" actId="107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AD954A5A-9944-40D9-86B1-EF38F3B0C578}" dt="2022-01-22T03:08:23.832" v="550" actId="14100"/>
        <pc:sldMkLst>
          <pc:docMk/>
          <pc:sldMk cId="1912400941" sldId="288"/>
        </pc:sldMkLst>
        <pc:spChg chg="mod ord">
          <ac:chgData name="Reiji KOBAYASHI" userId="34112ac1-4c34-4e4b-972a-35b76f02b083" providerId="ADAL" clId="{AD954A5A-9944-40D9-86B1-EF38F3B0C578}" dt="2022-01-22T01:44:15.807" v="54" actId="700"/>
          <ac:spMkLst>
            <pc:docMk/>
            <pc:sldMk cId="1912400941" sldId="288"/>
            <ac:spMk id="2" creationId="{D510C2A5-2D92-4935-86F7-261740E39F25}"/>
          </ac:spMkLst>
        </pc:spChg>
        <pc:spChg chg="mod ord">
          <ac:chgData name="Reiji KOBAYASHI" userId="34112ac1-4c34-4e4b-972a-35b76f02b083" providerId="ADAL" clId="{AD954A5A-9944-40D9-86B1-EF38F3B0C578}" dt="2022-01-22T02:01:18.460" v="216" actId="20577"/>
          <ac:spMkLst>
            <pc:docMk/>
            <pc:sldMk cId="1912400941" sldId="288"/>
            <ac:spMk id="9" creationId="{06FCF526-1FC7-4351-9B12-40AB36D29B42}"/>
          </ac:spMkLst>
        </pc:spChg>
        <pc:spChg chg="add del mod">
          <ac:chgData name="Reiji KOBAYASHI" userId="34112ac1-4c34-4e4b-972a-35b76f02b083" providerId="ADAL" clId="{AD954A5A-9944-40D9-86B1-EF38F3B0C578}" dt="2022-01-22T02:03:47.454" v="256" actId="22"/>
          <ac:spMkLst>
            <pc:docMk/>
            <pc:sldMk cId="1912400941" sldId="288"/>
            <ac:spMk id="10" creationId="{E5195D95-43FB-4E1B-A518-F790A18B5AC0}"/>
          </ac:spMkLst>
        </pc:spChg>
        <pc:spChg chg="add mod">
          <ac:chgData name="Reiji KOBAYASHI" userId="34112ac1-4c34-4e4b-972a-35b76f02b083" providerId="ADAL" clId="{AD954A5A-9944-40D9-86B1-EF38F3B0C578}" dt="2022-01-22T02:04:00.396" v="259" actId="1076"/>
          <ac:spMkLst>
            <pc:docMk/>
            <pc:sldMk cId="1912400941" sldId="288"/>
            <ac:spMk id="12" creationId="{95CD8783-4A02-4C6F-AA50-9B6ECFF74552}"/>
          </ac:spMkLst>
        </pc:spChg>
        <pc:spChg chg="add mod">
          <ac:chgData name="Reiji KOBAYASHI" userId="34112ac1-4c34-4e4b-972a-35b76f02b083" providerId="ADAL" clId="{AD954A5A-9944-40D9-86B1-EF38F3B0C578}" dt="2022-01-22T02:04:10.847" v="273" actId="1076"/>
          <ac:spMkLst>
            <pc:docMk/>
            <pc:sldMk cId="1912400941" sldId="288"/>
            <ac:spMk id="13" creationId="{A0CAED98-5206-46DC-B8AA-460FF6638A64}"/>
          </ac:spMkLst>
        </pc:spChg>
        <pc:spChg chg="add mod">
          <ac:chgData name="Reiji KOBAYASHI" userId="34112ac1-4c34-4e4b-972a-35b76f02b083" providerId="ADAL" clId="{AD954A5A-9944-40D9-86B1-EF38F3B0C578}" dt="2022-01-22T02:08:28.305" v="352" actId="1076"/>
          <ac:spMkLst>
            <pc:docMk/>
            <pc:sldMk cId="1912400941" sldId="288"/>
            <ac:spMk id="14" creationId="{95AC53BA-2827-47BA-BEF1-B4AB4D159515}"/>
          </ac:spMkLst>
        </pc:spChg>
        <pc:spChg chg="add mod">
          <ac:chgData name="Reiji KOBAYASHI" userId="34112ac1-4c34-4e4b-972a-35b76f02b083" providerId="ADAL" clId="{AD954A5A-9944-40D9-86B1-EF38F3B0C578}" dt="2022-01-22T02:06:42.362" v="346" actId="1076"/>
          <ac:spMkLst>
            <pc:docMk/>
            <pc:sldMk cId="1912400941" sldId="288"/>
            <ac:spMk id="15" creationId="{45DBA688-67AE-42CC-956D-EEC867FE170A}"/>
          </ac:spMkLst>
        </pc:spChg>
        <pc:spChg chg="mod">
          <ac:chgData name="Reiji KOBAYASHI" userId="34112ac1-4c34-4e4b-972a-35b76f02b083" providerId="ADAL" clId="{AD954A5A-9944-40D9-86B1-EF38F3B0C578}" dt="2022-01-22T03:08:23.832" v="550" actId="14100"/>
          <ac:spMkLst>
            <pc:docMk/>
            <pc:sldMk cId="1912400941" sldId="288"/>
            <ac:spMk id="16" creationId="{9ED92C14-DBB9-4B05-828F-A257864F3363}"/>
          </ac:spMkLst>
        </pc:spChg>
        <pc:spChg chg="add mod">
          <ac:chgData name="Reiji KOBAYASHI" userId="34112ac1-4c34-4e4b-972a-35b76f02b083" providerId="ADAL" clId="{AD954A5A-9944-40D9-86B1-EF38F3B0C578}" dt="2022-01-22T02:08:13.435" v="349" actId="1076"/>
          <ac:spMkLst>
            <pc:docMk/>
            <pc:sldMk cId="1912400941" sldId="288"/>
            <ac:spMk id="17" creationId="{EEE1ABDE-A8A3-4D3B-862D-679293518CBC}"/>
          </ac:spMkLst>
        </pc:spChg>
        <pc:spChg chg="mod ord">
          <ac:chgData name="Reiji KOBAYASHI" userId="34112ac1-4c34-4e4b-972a-35b76f02b083" providerId="ADAL" clId="{AD954A5A-9944-40D9-86B1-EF38F3B0C578}" dt="2022-01-22T02:03:05.051" v="251" actId="1076"/>
          <ac:spMkLst>
            <pc:docMk/>
            <pc:sldMk cId="1912400941" sldId="288"/>
            <ac:spMk id="29" creationId="{ABAD6DA9-AB06-4A1E-BA9D-EAF0AE070006}"/>
          </ac:spMkLst>
        </pc:spChg>
        <pc:picChg chg="add mod ord">
          <ac:chgData name="Reiji KOBAYASHI" userId="34112ac1-4c34-4e4b-972a-35b76f02b083" providerId="ADAL" clId="{AD954A5A-9944-40D9-86B1-EF38F3B0C578}" dt="2022-01-22T02:02:57.122" v="250" actId="14100"/>
          <ac:picMkLst>
            <pc:docMk/>
            <pc:sldMk cId="1912400941" sldId="288"/>
            <ac:picMk id="4" creationId="{E3A84035-EA74-4AF3-84F7-F31EB38FFB85}"/>
          </ac:picMkLst>
        </pc:picChg>
        <pc:picChg chg="del">
          <ac:chgData name="Reiji KOBAYASHI" userId="34112ac1-4c34-4e4b-972a-35b76f02b083" providerId="ADAL" clId="{AD954A5A-9944-40D9-86B1-EF38F3B0C578}" dt="2022-01-22T02:01:57.128" v="217" actId="478"/>
          <ac:picMkLst>
            <pc:docMk/>
            <pc:sldMk cId="1912400941" sldId="288"/>
            <ac:picMk id="5" creationId="{02FC2B73-2593-4C26-8395-2284B334350A}"/>
          </ac:picMkLst>
        </pc:picChg>
        <pc:cxnChg chg="add mod">
          <ac:chgData name="Reiji KOBAYASHI" userId="34112ac1-4c34-4e4b-972a-35b76f02b083" providerId="ADAL" clId="{AD954A5A-9944-40D9-86B1-EF38F3B0C578}" dt="2022-01-22T02:06:30.383" v="342" actId="14100"/>
          <ac:cxnSpMkLst>
            <pc:docMk/>
            <pc:sldMk cId="1912400941" sldId="288"/>
            <ac:cxnSpMk id="11" creationId="{A789BB66-77AD-44F7-829E-FCC033FB1971}"/>
          </ac:cxnSpMkLst>
        </pc:cxnChg>
        <pc:cxnChg chg="add mod">
          <ac:chgData name="Reiji KOBAYASHI" userId="34112ac1-4c34-4e4b-972a-35b76f02b083" providerId="ADAL" clId="{AD954A5A-9944-40D9-86B1-EF38F3B0C578}" dt="2022-01-22T02:06:22.733" v="341" actId="14100"/>
          <ac:cxnSpMkLst>
            <pc:docMk/>
            <pc:sldMk cId="1912400941" sldId="288"/>
            <ac:cxnSpMk id="19" creationId="{72019B96-1BB9-42D2-826F-465BAFC4A1D2}"/>
          </ac:cxnSpMkLst>
        </pc:cxnChg>
        <pc:cxnChg chg="add mod">
          <ac:chgData name="Reiji KOBAYASHI" userId="34112ac1-4c34-4e4b-972a-35b76f02b083" providerId="ADAL" clId="{AD954A5A-9944-40D9-86B1-EF38F3B0C578}" dt="2022-01-22T02:07:14.714" v="348" actId="14100"/>
          <ac:cxnSpMkLst>
            <pc:docMk/>
            <pc:sldMk cId="1912400941" sldId="288"/>
            <ac:cxnSpMk id="24" creationId="{2E7504B1-46F8-47FD-AE00-C28B380F6AA6}"/>
          </ac:cxnSpMkLst>
        </pc:cxnChg>
        <pc:cxnChg chg="add mod">
          <ac:chgData name="Reiji KOBAYASHI" userId="34112ac1-4c34-4e4b-972a-35b76f02b083" providerId="ADAL" clId="{AD954A5A-9944-40D9-86B1-EF38F3B0C578}" dt="2022-01-22T02:08:37.651" v="354" actId="14100"/>
          <ac:cxnSpMkLst>
            <pc:docMk/>
            <pc:sldMk cId="1912400941" sldId="288"/>
            <ac:cxnSpMk id="28" creationId="{DA921534-ABEB-4C97-956B-204135202B96}"/>
          </ac:cxnSpMkLst>
        </pc:cxnChg>
        <pc:cxnChg chg="add mod">
          <ac:chgData name="Reiji KOBAYASHI" userId="34112ac1-4c34-4e4b-972a-35b76f02b083" providerId="ADAL" clId="{AD954A5A-9944-40D9-86B1-EF38F3B0C578}" dt="2022-01-22T02:08:53.295" v="359" actId="14100"/>
          <ac:cxnSpMkLst>
            <pc:docMk/>
            <pc:sldMk cId="1912400941" sldId="288"/>
            <ac:cxnSpMk id="31" creationId="{19318528-90A3-4E45-9C61-493690B8F8EE}"/>
          </ac:cxnSpMkLst>
        </pc:cxnChg>
      </pc:sldChg>
      <pc:sldChg chg="delSp modSp mod">
        <pc:chgData name="Reiji KOBAYASHI" userId="34112ac1-4c34-4e4b-972a-35b76f02b083" providerId="ADAL" clId="{AD954A5A-9944-40D9-86B1-EF38F3B0C578}" dt="2022-01-22T02:40:37.370" v="368" actId="14100"/>
        <pc:sldMkLst>
          <pc:docMk/>
          <pc:sldMk cId="1255591680" sldId="289"/>
        </pc:sldMkLst>
        <pc:spChg chg="mod">
          <ac:chgData name="Reiji KOBAYASHI" userId="34112ac1-4c34-4e4b-972a-35b76f02b083" providerId="ADAL" clId="{AD954A5A-9944-40D9-86B1-EF38F3B0C578}" dt="2022-01-22T01:44:14.536" v="49"/>
          <ac:spMkLst>
            <pc:docMk/>
            <pc:sldMk cId="1255591680" sldId="289"/>
            <ac:spMk id="2" creationId="{4877E61F-F12A-4732-BD49-C0ABDA654B6D}"/>
          </ac:spMkLst>
        </pc:spChg>
        <pc:spChg chg="mod">
          <ac:chgData name="Reiji KOBAYASHI" userId="34112ac1-4c34-4e4b-972a-35b76f02b083" providerId="ADAL" clId="{AD954A5A-9944-40D9-86B1-EF38F3B0C578}" dt="2022-01-22T02:40:27.838" v="367" actId="20577"/>
          <ac:spMkLst>
            <pc:docMk/>
            <pc:sldMk cId="1255591680" sldId="289"/>
            <ac:spMk id="10" creationId="{58CC2627-E4C3-4F35-93C0-28472298117C}"/>
          </ac:spMkLst>
        </pc:spChg>
        <pc:spChg chg="del">
          <ac:chgData name="Reiji KOBAYASHI" userId="34112ac1-4c34-4e4b-972a-35b76f02b083" providerId="ADAL" clId="{AD954A5A-9944-40D9-86B1-EF38F3B0C578}" dt="2022-01-22T02:39:36.020" v="362" actId="478"/>
          <ac:spMkLst>
            <pc:docMk/>
            <pc:sldMk cId="1255591680" sldId="289"/>
            <ac:spMk id="11" creationId="{FA98CA81-20F2-4624-B3BA-62B38DF980A8}"/>
          </ac:spMkLst>
        </pc:spChg>
        <pc:spChg chg="mod">
          <ac:chgData name="Reiji KOBAYASHI" userId="34112ac1-4c34-4e4b-972a-35b76f02b083" providerId="ADAL" clId="{AD954A5A-9944-40D9-86B1-EF38F3B0C578}" dt="2022-01-22T02:40:37.370" v="368" actId="14100"/>
          <ac:spMkLst>
            <pc:docMk/>
            <pc:sldMk cId="1255591680" sldId="289"/>
            <ac:spMk id="12" creationId="{E31F9B64-70DE-418F-9AA2-0908DE9779C7}"/>
          </ac:spMkLst>
        </pc:spChg>
        <pc:picChg chg="mod">
          <ac:chgData name="Reiji KOBAYASHI" userId="34112ac1-4c34-4e4b-972a-35b76f02b083" providerId="ADAL" clId="{AD954A5A-9944-40D9-86B1-EF38F3B0C578}" dt="2022-01-22T02:39:30.399" v="361" actId="14826"/>
          <ac:picMkLst>
            <pc:docMk/>
            <pc:sldMk cId="1255591680" sldId="289"/>
            <ac:picMk id="3" creationId="{B615B947-B489-4FA7-9239-82B954559FE8}"/>
          </ac:picMkLst>
        </pc:picChg>
        <pc:picChg chg="mod">
          <ac:chgData name="Reiji KOBAYASHI" userId="34112ac1-4c34-4e4b-972a-35b76f02b083" providerId="ADAL" clId="{AD954A5A-9944-40D9-86B1-EF38F3B0C578}" dt="2022-01-22T02:40:16.191" v="364" actId="14826"/>
          <ac:picMkLst>
            <pc:docMk/>
            <pc:sldMk cId="1255591680" sldId="289"/>
            <ac:picMk id="4" creationId="{F40687F5-AAD2-424C-B635-4F27A20E577F}"/>
          </ac:picMkLst>
        </pc:picChg>
        <pc:cxnChg chg="del">
          <ac:chgData name="Reiji KOBAYASHI" userId="34112ac1-4c34-4e4b-972a-35b76f02b083" providerId="ADAL" clId="{AD954A5A-9944-40D9-86B1-EF38F3B0C578}" dt="2022-01-22T02:39:41.214" v="363" actId="478"/>
          <ac:cxnSpMkLst>
            <pc:docMk/>
            <pc:sldMk cId="1255591680" sldId="289"/>
            <ac:cxnSpMk id="13" creationId="{D70E8355-E984-4106-9B85-D67ABFE597FC}"/>
          </ac:cxnSpMkLst>
        </pc:cxnChg>
      </pc:sldChg>
      <pc:sldChg chg="delSp modSp mod">
        <pc:chgData name="Reiji KOBAYASHI" userId="34112ac1-4c34-4e4b-972a-35b76f02b083" providerId="ADAL" clId="{AD954A5A-9944-40D9-86B1-EF38F3B0C578}" dt="2022-01-22T02:47:35.824" v="469" actId="20577"/>
        <pc:sldMkLst>
          <pc:docMk/>
          <pc:sldMk cId="3453942406" sldId="292"/>
        </pc:sldMkLst>
        <pc:spChg chg="mod">
          <ac:chgData name="Reiji KOBAYASHI" userId="34112ac1-4c34-4e4b-972a-35b76f02b083" providerId="ADAL" clId="{AD954A5A-9944-40D9-86B1-EF38F3B0C578}" dt="2022-01-22T01:44:14.536" v="49"/>
          <ac:spMkLst>
            <pc:docMk/>
            <pc:sldMk cId="3453942406" sldId="292"/>
            <ac:spMk id="2" creationId="{511F6D51-D86E-45FE-AC95-B960BC44D96F}"/>
          </ac:spMkLst>
        </pc:spChg>
        <pc:spChg chg="mod">
          <ac:chgData name="Reiji KOBAYASHI" userId="34112ac1-4c34-4e4b-972a-35b76f02b083" providerId="ADAL" clId="{AD954A5A-9944-40D9-86B1-EF38F3B0C578}" dt="2022-01-22T02:47:05.373" v="440" actId="1076"/>
          <ac:spMkLst>
            <pc:docMk/>
            <pc:sldMk cId="3453942406" sldId="292"/>
            <ac:spMk id="8" creationId="{B9471652-8DAE-4A0B-87C1-CFC3E6C5ABA8}"/>
          </ac:spMkLst>
        </pc:spChg>
        <pc:spChg chg="mod">
          <ac:chgData name="Reiji KOBAYASHI" userId="34112ac1-4c34-4e4b-972a-35b76f02b083" providerId="ADAL" clId="{AD954A5A-9944-40D9-86B1-EF38F3B0C578}" dt="2022-01-22T02:47:25.491" v="457" actId="1038"/>
          <ac:spMkLst>
            <pc:docMk/>
            <pc:sldMk cId="3453942406" sldId="292"/>
            <ac:spMk id="9" creationId="{D54230E6-3F4F-4A1F-9BCD-5AF84A7B6488}"/>
          </ac:spMkLst>
        </pc:spChg>
        <pc:spChg chg="del">
          <ac:chgData name="Reiji KOBAYASHI" userId="34112ac1-4c34-4e4b-972a-35b76f02b083" providerId="ADAL" clId="{AD954A5A-9944-40D9-86B1-EF38F3B0C578}" dt="2022-01-22T02:46:13.349" v="414" actId="478"/>
          <ac:spMkLst>
            <pc:docMk/>
            <pc:sldMk cId="3453942406" sldId="292"/>
            <ac:spMk id="10" creationId="{4EFACDFF-B440-4855-B039-1A085353C08C}"/>
          </ac:spMkLst>
        </pc:spChg>
        <pc:spChg chg="mod">
          <ac:chgData name="Reiji KOBAYASHI" userId="34112ac1-4c34-4e4b-972a-35b76f02b083" providerId="ADAL" clId="{AD954A5A-9944-40D9-86B1-EF38F3B0C578}" dt="2022-01-22T02:47:35.824" v="469" actId="20577"/>
          <ac:spMkLst>
            <pc:docMk/>
            <pc:sldMk cId="3453942406" sldId="292"/>
            <ac:spMk id="12" creationId="{47E35C91-1A9F-4E68-857A-45C8BD96229B}"/>
          </ac:spMkLst>
        </pc:spChg>
        <pc:spChg chg="del">
          <ac:chgData name="Reiji KOBAYASHI" userId="34112ac1-4c34-4e4b-972a-35b76f02b083" providerId="ADAL" clId="{AD954A5A-9944-40D9-86B1-EF38F3B0C578}" dt="2022-01-22T02:46:53.412" v="438" actId="478"/>
          <ac:spMkLst>
            <pc:docMk/>
            <pc:sldMk cId="3453942406" sldId="292"/>
            <ac:spMk id="13" creationId="{C494F620-9EB2-43D0-9D5D-00ABC82DB74D}"/>
          </ac:spMkLst>
        </pc:spChg>
        <pc:spChg chg="del">
          <ac:chgData name="Reiji KOBAYASHI" userId="34112ac1-4c34-4e4b-972a-35b76f02b083" providerId="ADAL" clId="{AD954A5A-9944-40D9-86B1-EF38F3B0C578}" dt="2022-01-22T02:46:17.997" v="415" actId="478"/>
          <ac:spMkLst>
            <pc:docMk/>
            <pc:sldMk cId="3453942406" sldId="292"/>
            <ac:spMk id="14" creationId="{4FA7444A-EEFF-48E9-80E1-2EE096E8546F}"/>
          </ac:spMkLst>
        </pc:spChg>
        <pc:picChg chg="mod">
          <ac:chgData name="Reiji KOBAYASHI" userId="34112ac1-4c34-4e4b-972a-35b76f02b083" providerId="ADAL" clId="{AD954A5A-9944-40D9-86B1-EF38F3B0C578}" dt="2022-01-22T02:47:15.107" v="442" actId="1076"/>
          <ac:picMkLst>
            <pc:docMk/>
            <pc:sldMk cId="3453942406" sldId="292"/>
            <ac:picMk id="5" creationId="{332BD608-EBA0-4EA7-9B80-55A91A3923F5}"/>
          </ac:picMkLst>
        </pc:picChg>
        <pc:cxnChg chg="mod">
          <ac:chgData name="Reiji KOBAYASHI" userId="34112ac1-4c34-4e4b-972a-35b76f02b083" providerId="ADAL" clId="{AD954A5A-9944-40D9-86B1-EF38F3B0C578}" dt="2022-01-22T02:47:30.467" v="458" actId="14100"/>
          <ac:cxnSpMkLst>
            <pc:docMk/>
            <pc:sldMk cId="3453942406" sldId="292"/>
            <ac:cxnSpMk id="11" creationId="{ACD636AF-8164-43F4-B047-8BABCC0D7964}"/>
          </ac:cxnSpMkLst>
        </pc:cxnChg>
      </pc:sldChg>
      <pc:sldChg chg="addSp delSp modSp mod">
        <pc:chgData name="Reiji KOBAYASHI" userId="34112ac1-4c34-4e4b-972a-35b76f02b083" providerId="ADAL" clId="{AD954A5A-9944-40D9-86B1-EF38F3B0C578}" dt="2022-01-22T03:25:44.057" v="662" actId="1076"/>
        <pc:sldMkLst>
          <pc:docMk/>
          <pc:sldMk cId="3398404463" sldId="294"/>
        </pc:sldMkLst>
        <pc:spChg chg="mod">
          <ac:chgData name="Reiji KOBAYASHI" userId="34112ac1-4c34-4e4b-972a-35b76f02b083" providerId="ADAL" clId="{AD954A5A-9944-40D9-86B1-EF38F3B0C578}" dt="2022-01-22T01:44:14.536" v="49"/>
          <ac:spMkLst>
            <pc:docMk/>
            <pc:sldMk cId="3398404463" sldId="294"/>
            <ac:spMk id="2" creationId="{54751A0D-A5A9-4B22-8B04-CC1ECBFBF903}"/>
          </ac:spMkLst>
        </pc:spChg>
        <pc:spChg chg="add mod">
          <ac:chgData name="Reiji KOBAYASHI" userId="34112ac1-4c34-4e4b-972a-35b76f02b083" providerId="ADAL" clId="{AD954A5A-9944-40D9-86B1-EF38F3B0C578}" dt="2022-01-22T03:23:15.043" v="597" actId="1076"/>
          <ac:spMkLst>
            <pc:docMk/>
            <pc:sldMk cId="3398404463" sldId="294"/>
            <ac:spMk id="3" creationId="{49BC8AC0-33A3-423F-AE40-072CAF10908E}"/>
          </ac:spMkLst>
        </pc:spChg>
        <pc:spChg chg="del mod">
          <ac:chgData name="Reiji KOBAYASHI" userId="34112ac1-4c34-4e4b-972a-35b76f02b083" providerId="ADAL" clId="{AD954A5A-9944-40D9-86B1-EF38F3B0C578}" dt="2022-01-22T03:20:42.451" v="563" actId="478"/>
          <ac:spMkLst>
            <pc:docMk/>
            <pc:sldMk cId="3398404463" sldId="294"/>
            <ac:spMk id="7" creationId="{99986D52-ACAF-482C-B277-B0319B4A7703}"/>
          </ac:spMkLst>
        </pc:spChg>
        <pc:spChg chg="add mod">
          <ac:chgData name="Reiji KOBAYASHI" userId="34112ac1-4c34-4e4b-972a-35b76f02b083" providerId="ADAL" clId="{AD954A5A-9944-40D9-86B1-EF38F3B0C578}" dt="2022-01-22T03:25:31.067" v="659" actId="688"/>
          <ac:spMkLst>
            <pc:docMk/>
            <pc:sldMk cId="3398404463" sldId="294"/>
            <ac:spMk id="8" creationId="{B562E985-D666-4950-A69A-E709B7218570}"/>
          </ac:spMkLst>
        </pc:spChg>
        <pc:spChg chg="add mod">
          <ac:chgData name="Reiji KOBAYASHI" userId="34112ac1-4c34-4e4b-972a-35b76f02b083" providerId="ADAL" clId="{AD954A5A-9944-40D9-86B1-EF38F3B0C578}" dt="2022-01-22T03:25:44.057" v="662" actId="1076"/>
          <ac:spMkLst>
            <pc:docMk/>
            <pc:sldMk cId="3398404463" sldId="294"/>
            <ac:spMk id="9" creationId="{F2F2072E-1DB8-475E-A04D-2D9ABCB621FB}"/>
          </ac:spMkLst>
        </pc:spChg>
        <pc:spChg chg="del">
          <ac:chgData name="Reiji KOBAYASHI" userId="34112ac1-4c34-4e4b-972a-35b76f02b083" providerId="ADAL" clId="{AD954A5A-9944-40D9-86B1-EF38F3B0C578}" dt="2022-01-22T03:08:45.669" v="551" actId="478"/>
          <ac:spMkLst>
            <pc:docMk/>
            <pc:sldMk cId="3398404463" sldId="294"/>
            <ac:spMk id="10" creationId="{152410F6-5CB0-43D9-9333-C66F7FBA5605}"/>
          </ac:spMkLst>
        </pc:spChg>
        <pc:spChg chg="add mod">
          <ac:chgData name="Reiji KOBAYASHI" userId="34112ac1-4c34-4e4b-972a-35b76f02b083" providerId="ADAL" clId="{AD954A5A-9944-40D9-86B1-EF38F3B0C578}" dt="2022-01-22T03:08:49.899" v="553" actId="1076"/>
          <ac:spMkLst>
            <pc:docMk/>
            <pc:sldMk cId="3398404463" sldId="294"/>
            <ac:spMk id="11" creationId="{FA63AFE0-8855-4A4C-8FE5-1366F13E66D7}"/>
          </ac:spMkLst>
        </pc:spChg>
        <pc:spChg chg="mod">
          <ac:chgData name="Reiji KOBAYASHI" userId="34112ac1-4c34-4e4b-972a-35b76f02b083" providerId="ADAL" clId="{AD954A5A-9944-40D9-86B1-EF38F3B0C578}" dt="2022-01-22T03:22:16.138" v="571" actId="14100"/>
          <ac:spMkLst>
            <pc:docMk/>
            <pc:sldMk cId="3398404463" sldId="294"/>
            <ac:spMk id="15" creationId="{06BB752C-8B1B-4319-B18A-284BBF6BD837}"/>
          </ac:spMkLst>
        </pc:spChg>
        <pc:spChg chg="mod ord">
          <ac:chgData name="Reiji KOBAYASHI" userId="34112ac1-4c34-4e4b-972a-35b76f02b083" providerId="ADAL" clId="{AD954A5A-9944-40D9-86B1-EF38F3B0C578}" dt="2022-01-22T03:18:18.818" v="561" actId="14100"/>
          <ac:spMkLst>
            <pc:docMk/>
            <pc:sldMk cId="3398404463" sldId="294"/>
            <ac:spMk id="16" creationId="{D634FADF-37EC-4E87-9821-C0057611B97D}"/>
          </ac:spMkLst>
        </pc:spChg>
        <pc:picChg chg="mod ord">
          <ac:chgData name="Reiji KOBAYASHI" userId="34112ac1-4c34-4e4b-972a-35b76f02b083" providerId="ADAL" clId="{AD954A5A-9944-40D9-86B1-EF38F3B0C578}" dt="2022-01-22T03:17:59.806" v="557" actId="167"/>
          <ac:picMkLst>
            <pc:docMk/>
            <pc:sldMk cId="3398404463" sldId="294"/>
            <ac:picMk id="4" creationId="{8DE1EF64-D49E-4688-817D-87EB4D775562}"/>
          </ac:picMkLst>
        </pc:picChg>
        <pc:picChg chg="mod">
          <ac:chgData name="Reiji KOBAYASHI" userId="34112ac1-4c34-4e4b-972a-35b76f02b083" providerId="ADAL" clId="{AD954A5A-9944-40D9-86B1-EF38F3B0C578}" dt="2022-01-22T03:22:05.200" v="568" actId="1076"/>
          <ac:picMkLst>
            <pc:docMk/>
            <pc:sldMk cId="3398404463" sldId="294"/>
            <ac:picMk id="6" creationId="{3442D0F5-F7A0-4092-BD2F-3EDD26BE17FA}"/>
          </ac:picMkLst>
        </pc:picChg>
        <pc:cxnChg chg="del">
          <ac:chgData name="Reiji KOBAYASHI" userId="34112ac1-4c34-4e4b-972a-35b76f02b083" providerId="ADAL" clId="{AD954A5A-9944-40D9-86B1-EF38F3B0C578}" dt="2022-01-22T03:21:56.877" v="566" actId="478"/>
          <ac:cxnSpMkLst>
            <pc:docMk/>
            <pc:sldMk cId="3398404463" sldId="294"/>
            <ac:cxnSpMk id="19" creationId="{C5D8E4CA-C6A7-401D-B94E-69603B6C3CD1}"/>
          </ac:cxnSpMkLst>
        </pc:cxnChg>
      </pc:sldChg>
      <pc:sldChg chg="addSp delSp modSp mod delAnim modAnim">
        <pc:chgData name="Reiji KOBAYASHI" userId="34112ac1-4c34-4e4b-972a-35b76f02b083" providerId="ADAL" clId="{AD954A5A-9944-40D9-86B1-EF38F3B0C578}" dt="2022-01-22T13:40:56.749" v="1041" actId="166"/>
        <pc:sldMkLst>
          <pc:docMk/>
          <pc:sldMk cId="4194968346" sldId="297"/>
        </pc:sldMkLst>
        <pc:spChg chg="mod">
          <ac:chgData name="Reiji KOBAYASHI" userId="34112ac1-4c34-4e4b-972a-35b76f02b083" providerId="ADAL" clId="{AD954A5A-9944-40D9-86B1-EF38F3B0C578}" dt="2022-01-22T01:44:14.536" v="49"/>
          <ac:spMkLst>
            <pc:docMk/>
            <pc:sldMk cId="4194968346" sldId="297"/>
            <ac:spMk id="2" creationId="{315F6277-7BA0-4D73-936F-9F51AE84ADB8}"/>
          </ac:spMkLst>
        </pc:spChg>
        <pc:spChg chg="mod">
          <ac:chgData name="Reiji KOBAYASHI" userId="34112ac1-4c34-4e4b-972a-35b76f02b083" providerId="ADAL" clId="{AD954A5A-9944-40D9-86B1-EF38F3B0C578}" dt="2022-01-22T13:40:45.083" v="1040"/>
          <ac:spMkLst>
            <pc:docMk/>
            <pc:sldMk cId="4194968346" sldId="297"/>
            <ac:spMk id="7" creationId="{F0925A4F-7DC5-4DA5-A708-97A6559450F1}"/>
          </ac:spMkLst>
        </pc:spChg>
        <pc:spChg chg="ord">
          <ac:chgData name="Reiji KOBAYASHI" userId="34112ac1-4c34-4e4b-972a-35b76f02b083" providerId="ADAL" clId="{AD954A5A-9944-40D9-86B1-EF38F3B0C578}" dt="2022-01-22T13:40:56.749" v="1041" actId="166"/>
          <ac:spMkLst>
            <pc:docMk/>
            <pc:sldMk cId="4194968346" sldId="297"/>
            <ac:spMk id="11" creationId="{B6ED47A4-4CF7-4674-A1E4-4951B488EE53}"/>
          </ac:spMkLst>
        </pc:spChg>
        <pc:picChg chg="add mod">
          <ac:chgData name="Reiji KOBAYASHI" userId="34112ac1-4c34-4e4b-972a-35b76f02b083" providerId="ADAL" clId="{AD954A5A-9944-40D9-86B1-EF38F3B0C578}" dt="2022-01-22T13:35:44.253" v="1039" actId="14100"/>
          <ac:picMkLst>
            <pc:docMk/>
            <pc:sldMk cId="4194968346" sldId="297"/>
            <ac:picMk id="3" creationId="{C136341C-C210-4A94-B1EE-D641377A3607}"/>
          </ac:picMkLst>
        </pc:picChg>
        <pc:picChg chg="del">
          <ac:chgData name="Reiji KOBAYASHI" userId="34112ac1-4c34-4e4b-972a-35b76f02b083" providerId="ADAL" clId="{AD954A5A-9944-40D9-86B1-EF38F3B0C578}" dt="2022-01-22T13:35:16.567" v="1035" actId="478"/>
          <ac:picMkLst>
            <pc:docMk/>
            <pc:sldMk cId="4194968346" sldId="297"/>
            <ac:picMk id="4" creationId="{A7A9739C-ED47-4955-8A38-A699F9C59756}"/>
          </ac:picMkLst>
        </pc:picChg>
        <pc:picChg chg="mod">
          <ac:chgData name="Reiji KOBAYASHI" userId="34112ac1-4c34-4e4b-972a-35b76f02b083" providerId="ADAL" clId="{AD954A5A-9944-40D9-86B1-EF38F3B0C578}" dt="2022-01-22T13:35:05.659" v="1034" actId="14826"/>
          <ac:picMkLst>
            <pc:docMk/>
            <pc:sldMk cId="4194968346" sldId="297"/>
            <ac:picMk id="9" creationId="{00DE3D6F-E140-4030-A763-73DE1C1FFC50}"/>
          </ac:picMkLst>
        </pc:picChg>
      </pc:sldChg>
      <pc:sldChg chg="addSp delSp modSp mod">
        <pc:chgData name="Reiji KOBAYASHI" userId="34112ac1-4c34-4e4b-972a-35b76f02b083" providerId="ADAL" clId="{AD954A5A-9944-40D9-86B1-EF38F3B0C578}" dt="2022-01-22T04:03:42.196" v="1015" actId="478"/>
        <pc:sldMkLst>
          <pc:docMk/>
          <pc:sldMk cId="1859156216" sldId="299"/>
        </pc:sldMkLst>
        <pc:spChg chg="mod">
          <ac:chgData name="Reiji KOBAYASHI" userId="34112ac1-4c34-4e4b-972a-35b76f02b083" providerId="ADAL" clId="{AD954A5A-9944-40D9-86B1-EF38F3B0C578}" dt="2022-01-22T01:44:14.536" v="49"/>
          <ac:spMkLst>
            <pc:docMk/>
            <pc:sldMk cId="1859156216" sldId="299"/>
            <ac:spMk id="2" creationId="{CB4874CE-90D3-44EC-AA1D-F9EEC044F3FB}"/>
          </ac:spMkLst>
        </pc:spChg>
        <pc:spChg chg="del">
          <ac:chgData name="Reiji KOBAYASHI" userId="34112ac1-4c34-4e4b-972a-35b76f02b083" providerId="ADAL" clId="{AD954A5A-9944-40D9-86B1-EF38F3B0C578}" dt="2022-01-22T04:00:52.874" v="1008" actId="478"/>
          <ac:spMkLst>
            <pc:docMk/>
            <pc:sldMk cId="1859156216" sldId="299"/>
            <ac:spMk id="7" creationId="{CE5D5994-A63A-4DA5-88DF-B3CAF5FC7407}"/>
          </ac:spMkLst>
        </pc:spChg>
        <pc:spChg chg="add mod">
          <ac:chgData name="Reiji KOBAYASHI" userId="34112ac1-4c34-4e4b-972a-35b76f02b083" providerId="ADAL" clId="{AD954A5A-9944-40D9-86B1-EF38F3B0C578}" dt="2022-01-22T04:01:04.469" v="1013" actId="14100"/>
          <ac:spMkLst>
            <pc:docMk/>
            <pc:sldMk cId="1859156216" sldId="299"/>
            <ac:spMk id="8" creationId="{22A12B87-2EBA-4368-B45C-236ACC608795}"/>
          </ac:spMkLst>
        </pc:spChg>
        <pc:picChg chg="del">
          <ac:chgData name="Reiji KOBAYASHI" userId="34112ac1-4c34-4e4b-972a-35b76f02b083" providerId="ADAL" clId="{AD954A5A-9944-40D9-86B1-EF38F3B0C578}" dt="2022-01-22T04:03:42.196" v="1015" actId="478"/>
          <ac:picMkLst>
            <pc:docMk/>
            <pc:sldMk cId="1859156216" sldId="299"/>
            <ac:picMk id="4" creationId="{1AA037A3-0813-4417-9109-1FCB3D33B69F}"/>
          </ac:picMkLst>
        </pc:picChg>
        <pc:picChg chg="mod">
          <ac:chgData name="Reiji KOBAYASHI" userId="34112ac1-4c34-4e4b-972a-35b76f02b083" providerId="ADAL" clId="{AD954A5A-9944-40D9-86B1-EF38F3B0C578}" dt="2022-01-22T04:02:43.764" v="1014" actId="14826"/>
          <ac:picMkLst>
            <pc:docMk/>
            <pc:sldMk cId="1859156216" sldId="299"/>
            <ac:picMk id="6" creationId="{67A382D1-6A9E-4245-BC89-78679A13409B}"/>
          </ac:picMkLst>
        </pc:picChg>
      </pc:sldChg>
      <pc:sldChg chg="addSp delSp modSp mod">
        <pc:chgData name="Reiji KOBAYASHI" userId="34112ac1-4c34-4e4b-972a-35b76f02b083" providerId="ADAL" clId="{AD954A5A-9944-40D9-86B1-EF38F3B0C578}" dt="2022-01-22T03:42:35.189" v="775" actId="20577"/>
        <pc:sldMkLst>
          <pc:docMk/>
          <pc:sldMk cId="3588128510" sldId="301"/>
        </pc:sldMkLst>
        <pc:spChg chg="mod">
          <ac:chgData name="Reiji KOBAYASHI" userId="34112ac1-4c34-4e4b-972a-35b76f02b083" providerId="ADAL" clId="{AD954A5A-9944-40D9-86B1-EF38F3B0C578}" dt="2022-01-22T01:44:14.536" v="49"/>
          <ac:spMkLst>
            <pc:docMk/>
            <pc:sldMk cId="3588128510" sldId="301"/>
            <ac:spMk id="2" creationId="{86D84E4D-0C9E-4209-A816-F70D21F6EDA6}"/>
          </ac:spMkLst>
        </pc:spChg>
        <pc:spChg chg="del">
          <ac:chgData name="Reiji KOBAYASHI" userId="34112ac1-4c34-4e4b-972a-35b76f02b083" providerId="ADAL" clId="{AD954A5A-9944-40D9-86B1-EF38F3B0C578}" dt="2022-01-22T02:49:08.614" v="473" actId="478"/>
          <ac:spMkLst>
            <pc:docMk/>
            <pc:sldMk cId="3588128510" sldId="301"/>
            <ac:spMk id="19" creationId="{1E459C16-739E-4CB0-B359-582C04454CFA}"/>
          </ac:spMkLst>
        </pc:spChg>
        <pc:spChg chg="del">
          <ac:chgData name="Reiji KOBAYASHI" userId="34112ac1-4c34-4e4b-972a-35b76f02b083" providerId="ADAL" clId="{AD954A5A-9944-40D9-86B1-EF38F3B0C578}" dt="2022-01-22T02:51:10.209" v="500" actId="478"/>
          <ac:spMkLst>
            <pc:docMk/>
            <pc:sldMk cId="3588128510" sldId="301"/>
            <ac:spMk id="21" creationId="{A86F620D-EDC9-412E-A3BF-C500BA23C274}"/>
          </ac:spMkLst>
        </pc:spChg>
        <pc:spChg chg="del">
          <ac:chgData name="Reiji KOBAYASHI" userId="34112ac1-4c34-4e4b-972a-35b76f02b083" providerId="ADAL" clId="{AD954A5A-9944-40D9-86B1-EF38F3B0C578}" dt="2022-01-22T02:51:10.209" v="500" actId="478"/>
          <ac:spMkLst>
            <pc:docMk/>
            <pc:sldMk cId="3588128510" sldId="301"/>
            <ac:spMk id="22" creationId="{84EB0337-4E82-4D6E-94D6-5F9D3A75C2A1}"/>
          </ac:spMkLst>
        </pc:spChg>
        <pc:spChg chg="del">
          <ac:chgData name="Reiji KOBAYASHI" userId="34112ac1-4c34-4e4b-972a-35b76f02b083" providerId="ADAL" clId="{AD954A5A-9944-40D9-86B1-EF38F3B0C578}" dt="2022-01-22T02:49:32.461" v="478" actId="478"/>
          <ac:spMkLst>
            <pc:docMk/>
            <pc:sldMk cId="3588128510" sldId="301"/>
            <ac:spMk id="23" creationId="{35C6EE63-648F-4F0B-88A6-962C86BF639B}"/>
          </ac:spMkLst>
        </pc:spChg>
        <pc:spChg chg="add del mod">
          <ac:chgData name="Reiji KOBAYASHI" userId="34112ac1-4c34-4e4b-972a-35b76f02b083" providerId="ADAL" clId="{AD954A5A-9944-40D9-86B1-EF38F3B0C578}" dt="2022-01-22T02:51:08.648" v="499"/>
          <ac:spMkLst>
            <pc:docMk/>
            <pc:sldMk cId="3588128510" sldId="301"/>
            <ac:spMk id="24" creationId="{4009DCBC-ECB2-469A-92A1-E4E0BF19AE13}"/>
          </ac:spMkLst>
        </pc:spChg>
        <pc:spChg chg="mod">
          <ac:chgData name="Reiji KOBAYASHI" userId="34112ac1-4c34-4e4b-972a-35b76f02b083" providerId="ADAL" clId="{AD954A5A-9944-40D9-86B1-EF38F3B0C578}" dt="2022-01-22T03:42:35.189" v="775" actId="20577"/>
          <ac:spMkLst>
            <pc:docMk/>
            <pc:sldMk cId="3588128510" sldId="301"/>
            <ac:spMk id="27" creationId="{79EF334A-9404-4D6B-91AC-28C41409C09C}"/>
          </ac:spMkLst>
        </pc:spChg>
        <pc:spChg chg="add del mod">
          <ac:chgData name="Reiji KOBAYASHI" userId="34112ac1-4c34-4e4b-972a-35b76f02b083" providerId="ADAL" clId="{AD954A5A-9944-40D9-86B1-EF38F3B0C578}" dt="2022-01-22T02:51:08.648" v="499"/>
          <ac:spMkLst>
            <pc:docMk/>
            <pc:sldMk cId="3588128510" sldId="301"/>
            <ac:spMk id="28" creationId="{700748FE-B316-494B-A4AA-15D24FD7455D}"/>
          </ac:spMkLst>
        </pc:spChg>
        <pc:spChg chg="add mod">
          <ac:chgData name="Reiji KOBAYASHI" userId="34112ac1-4c34-4e4b-972a-35b76f02b083" providerId="ADAL" clId="{AD954A5A-9944-40D9-86B1-EF38F3B0C578}" dt="2022-01-22T02:51:10.586" v="501"/>
          <ac:spMkLst>
            <pc:docMk/>
            <pc:sldMk cId="3588128510" sldId="301"/>
            <ac:spMk id="29" creationId="{1669201E-9B67-4B8F-9B8B-81957CDE38E5}"/>
          </ac:spMkLst>
        </pc:spChg>
        <pc:spChg chg="add mod">
          <ac:chgData name="Reiji KOBAYASHI" userId="34112ac1-4c34-4e4b-972a-35b76f02b083" providerId="ADAL" clId="{AD954A5A-9944-40D9-86B1-EF38F3B0C578}" dt="2022-01-22T02:51:10.586" v="501"/>
          <ac:spMkLst>
            <pc:docMk/>
            <pc:sldMk cId="3588128510" sldId="301"/>
            <ac:spMk id="30" creationId="{42FD023F-5860-4417-8B30-E4FF0C728BA3}"/>
          </ac:spMkLst>
        </pc:spChg>
        <pc:spChg chg="del">
          <ac:chgData name="Reiji KOBAYASHI" userId="34112ac1-4c34-4e4b-972a-35b76f02b083" providerId="ADAL" clId="{AD954A5A-9944-40D9-86B1-EF38F3B0C578}" dt="2022-01-22T02:49:38.244" v="479" actId="478"/>
          <ac:spMkLst>
            <pc:docMk/>
            <pc:sldMk cId="3588128510" sldId="301"/>
            <ac:spMk id="35" creationId="{9BE25E3F-B85D-4558-9AFC-3C9E93E25782}"/>
          </ac:spMkLst>
        </pc:spChg>
        <pc:spChg chg="del">
          <ac:chgData name="Reiji KOBAYASHI" userId="34112ac1-4c34-4e4b-972a-35b76f02b083" providerId="ADAL" clId="{AD954A5A-9944-40D9-86B1-EF38F3B0C578}" dt="2022-01-22T02:49:38.244" v="479" actId="478"/>
          <ac:spMkLst>
            <pc:docMk/>
            <pc:sldMk cId="3588128510" sldId="301"/>
            <ac:spMk id="37" creationId="{06DEE373-9B6C-49DE-ADB2-32B289B076EC}"/>
          </ac:spMkLst>
        </pc:spChg>
        <pc:spChg chg="add mod ord">
          <ac:chgData name="Reiji KOBAYASHI" userId="34112ac1-4c34-4e4b-972a-35b76f02b083" providerId="ADAL" clId="{AD954A5A-9944-40D9-86B1-EF38F3B0C578}" dt="2022-01-22T02:51:55.667" v="504" actId="167"/>
          <ac:spMkLst>
            <pc:docMk/>
            <pc:sldMk cId="3588128510" sldId="301"/>
            <ac:spMk id="38" creationId="{03F0DBAB-5F60-40F0-9CBC-20F4046875DF}"/>
          </ac:spMkLst>
        </pc:spChg>
        <pc:spChg chg="del">
          <ac:chgData name="Reiji KOBAYASHI" userId="34112ac1-4c34-4e4b-972a-35b76f02b083" providerId="ADAL" clId="{AD954A5A-9944-40D9-86B1-EF38F3B0C578}" dt="2022-01-22T02:49:38.244" v="479" actId="478"/>
          <ac:spMkLst>
            <pc:docMk/>
            <pc:sldMk cId="3588128510" sldId="301"/>
            <ac:spMk id="41" creationId="{4E28FE3D-B02A-49CF-9491-2403224B8C63}"/>
          </ac:spMkLst>
        </pc:spChg>
        <pc:spChg chg="add del mod ord">
          <ac:chgData name="Reiji KOBAYASHI" userId="34112ac1-4c34-4e4b-972a-35b76f02b083" providerId="ADAL" clId="{AD954A5A-9944-40D9-86B1-EF38F3B0C578}" dt="2022-01-22T02:54:04.677" v="549" actId="478"/>
          <ac:spMkLst>
            <pc:docMk/>
            <pc:sldMk cId="3588128510" sldId="301"/>
            <ac:spMk id="43" creationId="{094B4287-EC36-4891-ADE0-C29C2271B2C4}"/>
          </ac:spMkLst>
        </pc:spChg>
        <pc:spChg chg="add mod ord">
          <ac:chgData name="Reiji KOBAYASHI" userId="34112ac1-4c34-4e4b-972a-35b76f02b083" providerId="ADAL" clId="{AD954A5A-9944-40D9-86B1-EF38F3B0C578}" dt="2022-01-22T02:51:55.667" v="504" actId="167"/>
          <ac:spMkLst>
            <pc:docMk/>
            <pc:sldMk cId="3588128510" sldId="301"/>
            <ac:spMk id="45" creationId="{2B8C314B-8E77-4466-B0CE-1C1C4D62C33C}"/>
          </ac:spMkLst>
        </pc:spChg>
        <pc:spChg chg="add mod ord">
          <ac:chgData name="Reiji KOBAYASHI" userId="34112ac1-4c34-4e4b-972a-35b76f02b083" providerId="ADAL" clId="{AD954A5A-9944-40D9-86B1-EF38F3B0C578}" dt="2022-01-22T02:51:55.667" v="504" actId="167"/>
          <ac:spMkLst>
            <pc:docMk/>
            <pc:sldMk cId="3588128510" sldId="301"/>
            <ac:spMk id="47" creationId="{1ADB1C30-BF91-4083-B7F1-8122B52AC872}"/>
          </ac:spMkLst>
        </pc:spChg>
        <pc:spChg chg="add mod ord">
          <ac:chgData name="Reiji KOBAYASHI" userId="34112ac1-4c34-4e4b-972a-35b76f02b083" providerId="ADAL" clId="{AD954A5A-9944-40D9-86B1-EF38F3B0C578}" dt="2022-01-22T02:51:55.667" v="504" actId="167"/>
          <ac:spMkLst>
            <pc:docMk/>
            <pc:sldMk cId="3588128510" sldId="301"/>
            <ac:spMk id="49" creationId="{BE388AC5-7B60-492C-87FA-B6D7DCC6B425}"/>
          </ac:spMkLst>
        </pc:spChg>
        <pc:spChg chg="add mod ord">
          <ac:chgData name="Reiji KOBAYASHI" userId="34112ac1-4c34-4e4b-972a-35b76f02b083" providerId="ADAL" clId="{AD954A5A-9944-40D9-86B1-EF38F3B0C578}" dt="2022-01-22T02:51:55.667" v="504" actId="167"/>
          <ac:spMkLst>
            <pc:docMk/>
            <pc:sldMk cId="3588128510" sldId="301"/>
            <ac:spMk id="51" creationId="{2A43297D-E2CF-4F94-84D2-090A231635DE}"/>
          </ac:spMkLst>
        </pc:spChg>
        <pc:spChg chg="add mod ord">
          <ac:chgData name="Reiji KOBAYASHI" userId="34112ac1-4c34-4e4b-972a-35b76f02b083" providerId="ADAL" clId="{AD954A5A-9944-40D9-86B1-EF38F3B0C578}" dt="2022-01-22T02:51:55.667" v="504" actId="167"/>
          <ac:spMkLst>
            <pc:docMk/>
            <pc:sldMk cId="3588128510" sldId="301"/>
            <ac:spMk id="53" creationId="{418EF4F3-BD4C-48FF-A2F7-91D8C0A544E3}"/>
          </ac:spMkLst>
        </pc:spChg>
        <pc:spChg chg="add mod">
          <ac:chgData name="Reiji KOBAYASHI" userId="34112ac1-4c34-4e4b-972a-35b76f02b083" providerId="ADAL" clId="{AD954A5A-9944-40D9-86B1-EF38F3B0C578}" dt="2022-01-22T02:52:56.021" v="520" actId="20577"/>
          <ac:spMkLst>
            <pc:docMk/>
            <pc:sldMk cId="3588128510" sldId="301"/>
            <ac:spMk id="55" creationId="{648CC47B-E548-422D-92AA-164A92D9EAB0}"/>
          </ac:spMkLst>
        </pc:spChg>
        <pc:spChg chg="add mod">
          <ac:chgData name="Reiji KOBAYASHI" userId="34112ac1-4c34-4e4b-972a-35b76f02b083" providerId="ADAL" clId="{AD954A5A-9944-40D9-86B1-EF38F3B0C578}" dt="2022-01-22T03:41:35.562" v="752" actId="14100"/>
          <ac:spMkLst>
            <pc:docMk/>
            <pc:sldMk cId="3588128510" sldId="301"/>
            <ac:spMk id="57" creationId="{E6B9C3E2-75B3-47BB-BB0C-9113BA1FE092}"/>
          </ac:spMkLst>
        </pc:spChg>
        <pc:grpChg chg="mod">
          <ac:chgData name="Reiji KOBAYASHI" userId="34112ac1-4c34-4e4b-972a-35b76f02b083" providerId="ADAL" clId="{AD954A5A-9944-40D9-86B1-EF38F3B0C578}" dt="2022-01-22T02:52:07.156" v="505" actId="1076"/>
          <ac:grpSpMkLst>
            <pc:docMk/>
            <pc:sldMk cId="3588128510" sldId="301"/>
            <ac:grpSpMk id="14" creationId="{D7073445-3200-4FF3-863F-5B4E2ACE9703}"/>
          </ac:grpSpMkLst>
        </pc:grpChg>
        <pc:grpChg chg="add del mod ord">
          <ac:chgData name="Reiji KOBAYASHI" userId="34112ac1-4c34-4e4b-972a-35b76f02b083" providerId="ADAL" clId="{AD954A5A-9944-40D9-86B1-EF38F3B0C578}" dt="2022-01-22T02:53:53.624" v="548" actId="478"/>
          <ac:grpSpMkLst>
            <pc:docMk/>
            <pc:sldMk cId="3588128510" sldId="301"/>
            <ac:grpSpMk id="33" creationId="{075C7356-B367-40C6-A501-AB2193C6D568}"/>
          </ac:grpSpMkLst>
        </pc:grpChg>
        <pc:picChg chg="del mod">
          <ac:chgData name="Reiji KOBAYASHI" userId="34112ac1-4c34-4e4b-972a-35b76f02b083" providerId="ADAL" clId="{AD954A5A-9944-40D9-86B1-EF38F3B0C578}" dt="2022-01-22T02:51:48.803" v="502" actId="478"/>
          <ac:picMkLst>
            <pc:docMk/>
            <pc:sldMk cId="3588128510" sldId="301"/>
            <ac:picMk id="4" creationId="{FF77A94A-F0CD-4648-88B4-499975C78940}"/>
          </ac:picMkLst>
        </pc:picChg>
        <pc:picChg chg="add mod ord">
          <ac:chgData name="Reiji KOBAYASHI" userId="34112ac1-4c34-4e4b-972a-35b76f02b083" providerId="ADAL" clId="{AD954A5A-9944-40D9-86B1-EF38F3B0C578}" dt="2022-01-22T02:51:55.667" v="504" actId="167"/>
          <ac:picMkLst>
            <pc:docMk/>
            <pc:sldMk cId="3588128510" sldId="301"/>
            <ac:picMk id="31" creationId="{F8B6FC79-E154-416B-B232-D4B4F19059FA}"/>
          </ac:picMkLst>
        </pc:picChg>
        <pc:cxnChg chg="mod">
          <ac:chgData name="Reiji KOBAYASHI" userId="34112ac1-4c34-4e4b-972a-35b76f02b083" providerId="ADAL" clId="{AD954A5A-9944-40D9-86B1-EF38F3B0C578}" dt="2022-01-22T02:50:09.709" v="487" actId="1037"/>
          <ac:cxnSpMkLst>
            <pc:docMk/>
            <pc:sldMk cId="3588128510" sldId="301"/>
            <ac:cxnSpMk id="12" creationId="{F2B6CFCD-FF27-4248-82C4-FEB31A053421}"/>
          </ac:cxnSpMkLst>
        </pc:cxnChg>
        <pc:cxnChg chg="mod">
          <ac:chgData name="Reiji KOBAYASHI" userId="34112ac1-4c34-4e4b-972a-35b76f02b083" providerId="ADAL" clId="{AD954A5A-9944-40D9-86B1-EF38F3B0C578}" dt="2022-01-22T03:42:30.356" v="772" actId="14100"/>
          <ac:cxnSpMkLst>
            <pc:docMk/>
            <pc:sldMk cId="3588128510" sldId="301"/>
            <ac:cxnSpMk id="25" creationId="{6A58F0F3-059A-45CA-B65B-E7486526FBD7}"/>
          </ac:cxnSpMkLst>
        </pc:cxnChg>
        <pc:cxnChg chg="del mod">
          <ac:chgData name="Reiji KOBAYASHI" userId="34112ac1-4c34-4e4b-972a-35b76f02b083" providerId="ADAL" clId="{AD954A5A-9944-40D9-86B1-EF38F3B0C578}" dt="2022-01-22T02:49:38.244" v="479" actId="478"/>
          <ac:cxnSpMkLst>
            <pc:docMk/>
            <pc:sldMk cId="3588128510" sldId="301"/>
            <ac:cxnSpMk id="26" creationId="{A4E8BD46-1526-4AE9-A954-40398994372E}"/>
          </ac:cxnSpMkLst>
        </pc:cxnChg>
        <pc:cxnChg chg="del">
          <ac:chgData name="Reiji KOBAYASHI" userId="34112ac1-4c34-4e4b-972a-35b76f02b083" providerId="ADAL" clId="{AD954A5A-9944-40D9-86B1-EF38F3B0C578}" dt="2022-01-22T02:49:38.244" v="479" actId="478"/>
          <ac:cxnSpMkLst>
            <pc:docMk/>
            <pc:sldMk cId="3588128510" sldId="301"/>
            <ac:cxnSpMk id="32" creationId="{06533C49-44B0-4639-8B80-7E4E84AE7905}"/>
          </ac:cxnSpMkLst>
        </pc:cxnChg>
        <pc:cxnChg chg="mod">
          <ac:chgData name="Reiji KOBAYASHI" userId="34112ac1-4c34-4e4b-972a-35b76f02b083" providerId="ADAL" clId="{AD954A5A-9944-40D9-86B1-EF38F3B0C578}" dt="2022-01-22T02:51:49.471" v="503"/>
          <ac:cxnSpMkLst>
            <pc:docMk/>
            <pc:sldMk cId="3588128510" sldId="301"/>
            <ac:cxnSpMk id="34" creationId="{EE39B456-C99D-44D1-A5A8-09847DF2FF34}"/>
          </ac:cxnSpMkLst>
        </pc:cxnChg>
        <pc:cxnChg chg="mod">
          <ac:chgData name="Reiji KOBAYASHI" userId="34112ac1-4c34-4e4b-972a-35b76f02b083" providerId="ADAL" clId="{AD954A5A-9944-40D9-86B1-EF38F3B0C578}" dt="2022-01-22T02:51:49.471" v="503"/>
          <ac:cxnSpMkLst>
            <pc:docMk/>
            <pc:sldMk cId="3588128510" sldId="301"/>
            <ac:cxnSpMk id="36" creationId="{C1DF8B76-2106-4F9C-978A-DBA700913949}"/>
          </ac:cxnSpMkLst>
        </pc:cxnChg>
        <pc:cxnChg chg="add mod ord">
          <ac:chgData name="Reiji KOBAYASHI" userId="34112ac1-4c34-4e4b-972a-35b76f02b083" providerId="ADAL" clId="{AD954A5A-9944-40D9-86B1-EF38F3B0C578}" dt="2022-01-22T02:51:55.667" v="504" actId="167"/>
          <ac:cxnSpMkLst>
            <pc:docMk/>
            <pc:sldMk cId="3588128510" sldId="301"/>
            <ac:cxnSpMk id="39" creationId="{0705C945-501B-430A-A5AB-18260BB55148}"/>
          </ac:cxnSpMkLst>
        </pc:cxnChg>
        <pc:cxnChg chg="add del mod ord">
          <ac:chgData name="Reiji KOBAYASHI" userId="34112ac1-4c34-4e4b-972a-35b76f02b083" providerId="ADAL" clId="{AD954A5A-9944-40D9-86B1-EF38F3B0C578}" dt="2022-01-22T02:54:04.677" v="549" actId="478"/>
          <ac:cxnSpMkLst>
            <pc:docMk/>
            <pc:sldMk cId="3588128510" sldId="301"/>
            <ac:cxnSpMk id="40" creationId="{F4AA7D0B-01FF-4B1B-9AA8-E29173A1D9F3}"/>
          </ac:cxnSpMkLst>
        </pc:cxnChg>
        <pc:cxnChg chg="del">
          <ac:chgData name="Reiji KOBAYASHI" userId="34112ac1-4c34-4e4b-972a-35b76f02b083" providerId="ADAL" clId="{AD954A5A-9944-40D9-86B1-EF38F3B0C578}" dt="2022-01-22T02:49:38.244" v="479" actId="478"/>
          <ac:cxnSpMkLst>
            <pc:docMk/>
            <pc:sldMk cId="3588128510" sldId="301"/>
            <ac:cxnSpMk id="42" creationId="{239800E1-7269-4C36-ADAB-B41AC49EB46D}"/>
          </ac:cxnSpMkLst>
        </pc:cxnChg>
        <pc:cxnChg chg="add mod ord">
          <ac:chgData name="Reiji KOBAYASHI" userId="34112ac1-4c34-4e4b-972a-35b76f02b083" providerId="ADAL" clId="{AD954A5A-9944-40D9-86B1-EF38F3B0C578}" dt="2022-01-22T02:51:55.667" v="504" actId="167"/>
          <ac:cxnSpMkLst>
            <pc:docMk/>
            <pc:sldMk cId="3588128510" sldId="301"/>
            <ac:cxnSpMk id="44" creationId="{FB5DCF24-9F1F-43A3-B0C3-B788DD83A7F3}"/>
          </ac:cxnSpMkLst>
        </pc:cxnChg>
        <pc:cxnChg chg="add mod ord">
          <ac:chgData name="Reiji KOBAYASHI" userId="34112ac1-4c34-4e4b-972a-35b76f02b083" providerId="ADAL" clId="{AD954A5A-9944-40D9-86B1-EF38F3B0C578}" dt="2022-01-22T02:51:55.667" v="504" actId="167"/>
          <ac:cxnSpMkLst>
            <pc:docMk/>
            <pc:sldMk cId="3588128510" sldId="301"/>
            <ac:cxnSpMk id="46" creationId="{1FA5DE3B-47E6-4E8E-A54F-AA056ED66D95}"/>
          </ac:cxnSpMkLst>
        </pc:cxnChg>
        <pc:cxnChg chg="add mod ord">
          <ac:chgData name="Reiji KOBAYASHI" userId="34112ac1-4c34-4e4b-972a-35b76f02b083" providerId="ADAL" clId="{AD954A5A-9944-40D9-86B1-EF38F3B0C578}" dt="2022-01-22T02:51:55.667" v="504" actId="167"/>
          <ac:cxnSpMkLst>
            <pc:docMk/>
            <pc:sldMk cId="3588128510" sldId="301"/>
            <ac:cxnSpMk id="48" creationId="{C9A6BEAC-585B-40F2-A089-12AD627D710B}"/>
          </ac:cxnSpMkLst>
        </pc:cxnChg>
        <pc:cxnChg chg="add mod ord">
          <ac:chgData name="Reiji KOBAYASHI" userId="34112ac1-4c34-4e4b-972a-35b76f02b083" providerId="ADAL" clId="{AD954A5A-9944-40D9-86B1-EF38F3B0C578}" dt="2022-01-22T02:51:55.667" v="504" actId="167"/>
          <ac:cxnSpMkLst>
            <pc:docMk/>
            <pc:sldMk cId="3588128510" sldId="301"/>
            <ac:cxnSpMk id="50" creationId="{E62964AB-E9FC-436C-BF84-F9438E839E66}"/>
          </ac:cxnSpMkLst>
        </pc:cxnChg>
        <pc:cxnChg chg="add mod ord">
          <ac:chgData name="Reiji KOBAYASHI" userId="34112ac1-4c34-4e4b-972a-35b76f02b083" providerId="ADAL" clId="{AD954A5A-9944-40D9-86B1-EF38F3B0C578}" dt="2022-01-22T02:51:55.667" v="504" actId="167"/>
          <ac:cxnSpMkLst>
            <pc:docMk/>
            <pc:sldMk cId="3588128510" sldId="301"/>
            <ac:cxnSpMk id="52" creationId="{F44F6503-28B0-4C6E-9E47-6C2F617EB3CE}"/>
          </ac:cxnSpMkLst>
        </pc:cxnChg>
        <pc:cxnChg chg="add mod">
          <ac:chgData name="Reiji KOBAYASHI" userId="34112ac1-4c34-4e4b-972a-35b76f02b083" providerId="ADAL" clId="{AD954A5A-9944-40D9-86B1-EF38F3B0C578}" dt="2022-01-22T02:52:30.598" v="509" actId="14100"/>
          <ac:cxnSpMkLst>
            <pc:docMk/>
            <pc:sldMk cId="3588128510" sldId="301"/>
            <ac:cxnSpMk id="54" creationId="{88A5A7EA-3C00-4A04-BAA8-03B134A529DB}"/>
          </ac:cxnSpMkLst>
        </pc:cxnChg>
        <pc:cxnChg chg="add mod">
          <ac:chgData name="Reiji KOBAYASHI" userId="34112ac1-4c34-4e4b-972a-35b76f02b083" providerId="ADAL" clId="{AD954A5A-9944-40D9-86B1-EF38F3B0C578}" dt="2022-01-22T03:39:43.782" v="741" actId="14100"/>
          <ac:cxnSpMkLst>
            <pc:docMk/>
            <pc:sldMk cId="3588128510" sldId="301"/>
            <ac:cxnSpMk id="56" creationId="{A134BF68-14FF-43FD-ADA7-9644F7830BCE}"/>
          </ac:cxnSpMkLst>
        </pc:cxnChg>
      </pc:sldChg>
      <pc:sldChg chg="modSp mod">
        <pc:chgData name="Reiji KOBAYASHI" userId="34112ac1-4c34-4e4b-972a-35b76f02b083" providerId="ADAL" clId="{AD954A5A-9944-40D9-86B1-EF38F3B0C578}" dt="2022-01-22T13:25:40.252" v="1033" actId="14100"/>
        <pc:sldMkLst>
          <pc:docMk/>
          <pc:sldMk cId="109850714" sldId="303"/>
        </pc:sldMkLst>
        <pc:spChg chg="mod">
          <ac:chgData name="Reiji KOBAYASHI" userId="34112ac1-4c34-4e4b-972a-35b76f02b083" providerId="ADAL" clId="{AD954A5A-9944-40D9-86B1-EF38F3B0C578}" dt="2022-01-22T01:44:14.536" v="49"/>
          <ac:spMkLst>
            <pc:docMk/>
            <pc:sldMk cId="109850714" sldId="303"/>
            <ac:spMk id="2" creationId="{BA220203-B69B-49AE-877E-6B40311A7934}"/>
          </ac:spMkLst>
        </pc:spChg>
        <pc:spChg chg="mod">
          <ac:chgData name="Reiji KOBAYASHI" userId="34112ac1-4c34-4e4b-972a-35b76f02b083" providerId="ADAL" clId="{AD954A5A-9944-40D9-86B1-EF38F3B0C578}" dt="2022-01-22T13:25:40.252" v="1033" actId="14100"/>
          <ac:spMkLst>
            <pc:docMk/>
            <pc:sldMk cId="109850714" sldId="303"/>
            <ac:spMk id="22" creationId="{27C4713A-8B9D-4297-BAFB-2AB1B58C9822}"/>
          </ac:spMkLst>
        </pc:spChg>
        <pc:spChg chg="mod">
          <ac:chgData name="Reiji KOBAYASHI" userId="34112ac1-4c34-4e4b-972a-35b76f02b083" providerId="ADAL" clId="{AD954A5A-9944-40D9-86B1-EF38F3B0C578}" dt="2022-01-22T13:25:40.252" v="1033" actId="14100"/>
          <ac:spMkLst>
            <pc:docMk/>
            <pc:sldMk cId="109850714" sldId="303"/>
            <ac:spMk id="27" creationId="{AA4BBFD9-A0E0-4609-BF60-97D0D60366B2}"/>
          </ac:spMkLst>
        </pc:spChg>
        <pc:picChg chg="mod">
          <ac:chgData name="Reiji KOBAYASHI" userId="34112ac1-4c34-4e4b-972a-35b76f02b083" providerId="ADAL" clId="{AD954A5A-9944-40D9-86B1-EF38F3B0C578}" dt="2022-01-22T13:24:48.339" v="1016" actId="14826"/>
          <ac:picMkLst>
            <pc:docMk/>
            <pc:sldMk cId="109850714" sldId="303"/>
            <ac:picMk id="9" creationId="{F5D595B9-DEC2-44DF-9D06-9A974BA0F033}"/>
          </ac:picMkLst>
        </pc:picChg>
        <pc:cxnChg chg="mod">
          <ac:chgData name="Reiji KOBAYASHI" userId="34112ac1-4c34-4e4b-972a-35b76f02b083" providerId="ADAL" clId="{AD954A5A-9944-40D9-86B1-EF38F3B0C578}" dt="2022-01-22T13:25:15.849" v="1020" actId="14100"/>
          <ac:cxnSpMkLst>
            <pc:docMk/>
            <pc:sldMk cId="109850714" sldId="303"/>
            <ac:cxnSpMk id="23" creationId="{E49F578D-8ECD-4E30-860E-250AD99FFFE3}"/>
          </ac:cxnSpMkLst>
        </pc:cxnChg>
        <pc:cxnChg chg="mod">
          <ac:chgData name="Reiji KOBAYASHI" userId="34112ac1-4c34-4e4b-972a-35b76f02b083" providerId="ADAL" clId="{AD954A5A-9944-40D9-86B1-EF38F3B0C578}" dt="2022-01-22T13:25:01.092" v="1018" actId="14100"/>
          <ac:cxnSpMkLst>
            <pc:docMk/>
            <pc:sldMk cId="109850714" sldId="303"/>
            <ac:cxnSpMk id="28" creationId="{997C480A-75D2-4E3F-9A2F-97C862B78BB2}"/>
          </ac:cxnSpMkLst>
        </pc:cxnChg>
      </pc:sldChg>
      <pc:sldChg chg="modSp del">
        <pc:chgData name="Reiji KOBAYASHI" userId="34112ac1-4c34-4e4b-972a-35b76f02b083" providerId="ADAL" clId="{AD954A5A-9944-40D9-86B1-EF38F3B0C578}" dt="2022-01-22T13:42:30.360" v="1049" actId="2696"/>
        <pc:sldMkLst>
          <pc:docMk/>
          <pc:sldMk cId="2096324267" sldId="304"/>
        </pc:sldMkLst>
        <pc:spChg chg="mod">
          <ac:chgData name="Reiji KOBAYASHI" userId="34112ac1-4c34-4e4b-972a-35b76f02b083" providerId="ADAL" clId="{AD954A5A-9944-40D9-86B1-EF38F3B0C578}" dt="2022-01-22T01:44:14.536" v="49"/>
          <ac:spMkLst>
            <pc:docMk/>
            <pc:sldMk cId="2096324267" sldId="304"/>
            <ac:spMk id="3" creationId="{59D9307C-0342-4EEC-9217-2C0D06790196}"/>
          </ac:spMkLst>
        </pc:spChg>
      </pc:sldChg>
      <pc:sldChg chg="modSp new del mod">
        <pc:chgData name="Reiji KOBAYASHI" userId="34112ac1-4c34-4e4b-972a-35b76f02b083" providerId="ADAL" clId="{AD954A5A-9944-40D9-86B1-EF38F3B0C578}" dt="2022-01-22T02:09:23.520" v="360" actId="47"/>
        <pc:sldMkLst>
          <pc:docMk/>
          <pc:sldMk cId="1435908228" sldId="305"/>
        </pc:sldMkLst>
        <pc:spChg chg="mod">
          <ac:chgData name="Reiji KOBAYASHI" userId="34112ac1-4c34-4e4b-972a-35b76f02b083" providerId="ADAL" clId="{AD954A5A-9944-40D9-86B1-EF38F3B0C578}" dt="2022-01-22T01:52:35.557" v="90" actId="947"/>
          <ac:spMkLst>
            <pc:docMk/>
            <pc:sldMk cId="1435908228" sldId="305"/>
            <ac:spMk id="2" creationId="{383F6320-4653-4D6B-81C6-73566A3E6E78}"/>
          </ac:spMkLst>
        </pc:spChg>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docChgLst>
    <pc:chgData name="KOBAYASHI Reiji" userId="6a7beca970407859" providerId="LiveId" clId="{E4759245-E25D-4A6E-B51C-4F00414ED8D2}"/>
    <pc:docChg chg="undo redo custSel addSld delSld modSld">
      <pc:chgData name="KOBAYASHI Reiji" userId="6a7beca970407859" providerId="LiveId" clId="{E4759245-E25D-4A6E-B51C-4F00414ED8D2}" dt="2021-03-20T17:21:12.023" v="2218"/>
      <pc:docMkLst>
        <pc:docMk/>
      </pc:docMkLst>
      <pc:sldChg chg="addSp delSp modSp mod">
        <pc:chgData name="KOBAYASHI Reiji" userId="6a7beca970407859" providerId="LiveId" clId="{E4759245-E25D-4A6E-B51C-4F00414ED8D2}" dt="2021-03-20T16:36:37.433" v="1464" actId="14826"/>
        <pc:sldMkLst>
          <pc:docMk/>
          <pc:sldMk cId="3960897610" sldId="264"/>
        </pc:sldMkLst>
        <pc:spChg chg="del">
          <ac:chgData name="KOBAYASHI Reiji" userId="6a7beca970407859" providerId="LiveId" clId="{E4759245-E25D-4A6E-B51C-4F00414ED8D2}" dt="2021-03-20T16:34:05.098" v="1432" actId="478"/>
          <ac:spMkLst>
            <pc:docMk/>
            <pc:sldMk cId="3960897610" sldId="264"/>
            <ac:spMk id="12" creationId="{06FACCC8-F735-4767-A608-D0E3F22BF4D7}"/>
          </ac:spMkLst>
        </pc:spChg>
        <pc:spChg chg="mod">
          <ac:chgData name="KOBAYASHI Reiji" userId="6a7beca970407859" providerId="LiveId" clId="{E4759245-E25D-4A6E-B51C-4F00414ED8D2}" dt="2021-03-20T16:34:44.784" v="1436" actId="688"/>
          <ac:spMkLst>
            <pc:docMk/>
            <pc:sldMk cId="3960897610" sldId="264"/>
            <ac:spMk id="13" creationId="{7E9C5FE7-8509-4CB7-8183-9905F784625C}"/>
          </ac:spMkLst>
        </pc:spChg>
        <pc:spChg chg="mod">
          <ac:chgData name="KOBAYASHI Reiji" userId="6a7beca970407859" providerId="LiveId" clId="{E4759245-E25D-4A6E-B51C-4F00414ED8D2}" dt="2021-03-20T16:35:34.466" v="1461" actId="688"/>
          <ac:spMkLst>
            <pc:docMk/>
            <pc:sldMk cId="3960897610" sldId="264"/>
            <ac:spMk id="15" creationId="{1B56261E-070B-4562-BB9F-69642DAEB5E3}"/>
          </ac:spMkLst>
        </pc:spChg>
        <pc:spChg chg="add mod">
          <ac:chgData name="KOBAYASHI Reiji" userId="6a7beca970407859" providerId="LiveId" clId="{E4759245-E25D-4A6E-B51C-4F00414ED8D2}" dt="2021-03-20T16:34:47.504" v="1438" actId="1076"/>
          <ac:spMkLst>
            <pc:docMk/>
            <pc:sldMk cId="3960897610" sldId="264"/>
            <ac:spMk id="16" creationId="{D9BEDC67-CFAC-4276-BA22-3EAA117C09F8}"/>
          </ac:spMkLst>
        </pc:spChg>
        <pc:spChg chg="mod">
          <ac:chgData name="KOBAYASHI Reiji" userId="6a7beca970407859" providerId="LiveId" clId="{E4759245-E25D-4A6E-B51C-4F00414ED8D2}" dt="2021-03-20T16:34:44.784" v="1436" actId="688"/>
          <ac:spMkLst>
            <pc:docMk/>
            <pc:sldMk cId="3960897610" sldId="264"/>
            <ac:spMk id="21" creationId="{06BC00A6-F59B-4CA2-A8B0-03FA32BDDA72}"/>
          </ac:spMkLst>
        </pc:spChg>
        <pc:grpChg chg="mod">
          <ac:chgData name="KOBAYASHI Reiji" userId="6a7beca970407859" providerId="LiveId" clId="{E4759245-E25D-4A6E-B51C-4F00414ED8D2}" dt="2021-03-20T16:35:01.381" v="1439" actId="688"/>
          <ac:grpSpMkLst>
            <pc:docMk/>
            <pc:sldMk cId="3960897610" sldId="264"/>
            <ac:grpSpMk id="6" creationId="{150162C1-271D-4DCE-A512-6943A92CFDA1}"/>
          </ac:grpSpMkLst>
        </pc:grpChg>
        <pc:picChg chg="mod">
          <ac:chgData name="KOBAYASHI Reiji" userId="6a7beca970407859" providerId="LiveId" clId="{E4759245-E25D-4A6E-B51C-4F00414ED8D2}" dt="2021-03-20T16:35:18.608" v="1452" actId="1037"/>
          <ac:picMkLst>
            <pc:docMk/>
            <pc:sldMk cId="3960897610" sldId="264"/>
            <ac:picMk id="4" creationId="{581C3F26-515E-433A-8277-432CCB5D0FFE}"/>
          </ac:picMkLst>
        </pc:picChg>
        <pc:picChg chg="mod">
          <ac:chgData name="KOBAYASHI Reiji" userId="6a7beca970407859" providerId="LiveId" clId="{E4759245-E25D-4A6E-B51C-4F00414ED8D2}" dt="2021-03-20T16:36:37.433" v="1464" actId="14826"/>
          <ac:picMkLst>
            <pc:docMk/>
            <pc:sldMk cId="3960897610" sldId="264"/>
            <ac:picMk id="5" creationId="{20E94694-0585-4765-8166-8D8AA2C4C03A}"/>
          </ac:picMkLst>
        </pc:picChg>
        <pc:cxnChg chg="mod">
          <ac:chgData name="KOBAYASHI Reiji" userId="6a7beca970407859" providerId="LiveId" clId="{E4759245-E25D-4A6E-B51C-4F00414ED8D2}" dt="2021-03-20T16:35:39.930" v="1462" actId="14100"/>
          <ac:cxnSpMkLst>
            <pc:docMk/>
            <pc:sldMk cId="3960897610" sldId="264"/>
            <ac:cxnSpMk id="9" creationId="{4516A515-033C-4C40-9E4A-8AD97134BA03}"/>
          </ac:cxnSpMkLst>
        </pc:cxnChg>
      </pc:sldChg>
      <pc:sldChg chg="modSp mod">
        <pc:chgData name="KOBAYASHI Reiji" userId="6a7beca970407859" providerId="LiveId" clId="{E4759245-E25D-4A6E-B51C-4F00414ED8D2}" dt="2021-03-20T16:51:37.847" v="1792" actId="206"/>
        <pc:sldMkLst>
          <pc:docMk/>
          <pc:sldMk cId="4277233714" sldId="265"/>
        </pc:sldMkLst>
        <pc:spChg chg="mod">
          <ac:chgData name="KOBAYASHI Reiji" userId="6a7beca970407859" providerId="LiveId" clId="{E4759245-E25D-4A6E-B51C-4F00414ED8D2}" dt="2021-03-20T16:49:31.451" v="1720"/>
          <ac:spMkLst>
            <pc:docMk/>
            <pc:sldMk cId="4277233714" sldId="265"/>
            <ac:spMk id="5" creationId="{79E90764-4BA8-4B76-A90E-3DE3C58FCAE5}"/>
          </ac:spMkLst>
        </pc:spChg>
        <pc:spChg chg="mod">
          <ac:chgData name="KOBAYASHI Reiji" userId="6a7beca970407859" providerId="LiveId" clId="{E4759245-E25D-4A6E-B51C-4F00414ED8D2}" dt="2021-03-20T16:51:37.847" v="1792" actId="206"/>
          <ac:spMkLst>
            <pc:docMk/>
            <pc:sldMk cId="4277233714" sldId="265"/>
            <ac:spMk id="19" creationId="{66804B03-E150-48AD-9BEE-01E36775797E}"/>
          </ac:spMkLst>
        </pc:spChg>
        <pc:spChg chg="mod">
          <ac:chgData name="KOBAYASHI Reiji" userId="6a7beca970407859" providerId="LiveId" clId="{E4759245-E25D-4A6E-B51C-4F00414ED8D2}" dt="2021-03-20T16:40:48.051" v="1482" actId="20577"/>
          <ac:spMkLst>
            <pc:docMk/>
            <pc:sldMk cId="4277233714" sldId="265"/>
            <ac:spMk id="21" creationId="{7E11E81A-194B-4E07-806A-F56A49DA6F21}"/>
          </ac:spMkLst>
        </pc:spChg>
        <pc:spChg chg="mod">
          <ac:chgData name="KOBAYASHI Reiji" userId="6a7beca970407859" providerId="LiveId" clId="{E4759245-E25D-4A6E-B51C-4F00414ED8D2}" dt="2021-03-20T16:48:41.787" v="1683" actId="14100"/>
          <ac:spMkLst>
            <pc:docMk/>
            <pc:sldMk cId="4277233714" sldId="265"/>
            <ac:spMk id="26" creationId="{9F690DFE-DE17-4DC8-BC63-7582C2FEE861}"/>
          </ac:spMkLst>
        </pc:spChg>
        <pc:spChg chg="mod">
          <ac:chgData name="KOBAYASHI Reiji" userId="6a7beca970407859" providerId="LiveId" clId="{E4759245-E25D-4A6E-B51C-4F00414ED8D2}" dt="2021-03-20T16:39:41.669" v="1468"/>
          <ac:spMkLst>
            <pc:docMk/>
            <pc:sldMk cId="4277233714" sldId="265"/>
            <ac:spMk id="29" creationId="{D6224B9D-50DE-4896-9C20-6119F4BF7642}"/>
          </ac:spMkLst>
        </pc:spChg>
        <pc:spChg chg="mod">
          <ac:chgData name="KOBAYASHI Reiji" userId="6a7beca970407859" providerId="LiveId" clId="{E4759245-E25D-4A6E-B51C-4F00414ED8D2}" dt="2021-03-20T16:47:02.257" v="1633" actId="20577"/>
          <ac:spMkLst>
            <pc:docMk/>
            <pc:sldMk cId="4277233714" sldId="265"/>
            <ac:spMk id="31" creationId="{14D06F06-D001-4469-A300-670D9D6E2417}"/>
          </ac:spMkLst>
        </pc:spChg>
        <pc:spChg chg="mod">
          <ac:chgData name="KOBAYASHI Reiji" userId="6a7beca970407859" providerId="LiveId" clId="{E4759245-E25D-4A6E-B51C-4F00414ED8D2}" dt="2021-03-20T16:49:58.822" v="1748" actId="1037"/>
          <ac:spMkLst>
            <pc:docMk/>
            <pc:sldMk cId="4277233714" sldId="265"/>
            <ac:spMk id="36" creationId="{645AB551-FC9C-4166-B1AF-EA65B1BDAF36}"/>
          </ac:spMkLst>
        </pc:spChg>
        <pc:spChg chg="mod">
          <ac:chgData name="KOBAYASHI Reiji" userId="6a7beca970407859" providerId="LiveId" clId="{E4759245-E25D-4A6E-B51C-4F00414ED8D2}" dt="2021-03-20T16:50:04.124" v="1759"/>
          <ac:spMkLst>
            <pc:docMk/>
            <pc:sldMk cId="4277233714" sldId="265"/>
            <ac:spMk id="37" creationId="{85CC8126-D261-44C3-B6E9-D65430FFE177}"/>
          </ac:spMkLst>
        </pc:spChg>
        <pc:spChg chg="mod">
          <ac:chgData name="KOBAYASHI Reiji" userId="6a7beca970407859" providerId="LiveId" clId="{E4759245-E25D-4A6E-B51C-4F00414ED8D2}" dt="2021-03-20T16:50:24.348" v="1775"/>
          <ac:spMkLst>
            <pc:docMk/>
            <pc:sldMk cId="4277233714" sldId="265"/>
            <ac:spMk id="49" creationId="{E74FD232-6925-4005-AEB3-67546C008B20}"/>
          </ac:spMkLst>
        </pc:spChg>
        <pc:spChg chg="mod">
          <ac:chgData name="KOBAYASHI Reiji" userId="6a7beca970407859" providerId="LiveId" clId="{E4759245-E25D-4A6E-B51C-4F00414ED8D2}" dt="2021-03-20T16:50:37.961" v="1788"/>
          <ac:spMkLst>
            <pc:docMk/>
            <pc:sldMk cId="4277233714" sldId="265"/>
            <ac:spMk id="58" creationId="{87495460-B69E-4595-A970-91884BA67588}"/>
          </ac:spMkLst>
        </pc:spChg>
        <pc:spChg chg="mod">
          <ac:chgData name="KOBAYASHI Reiji" userId="6a7beca970407859" providerId="LiveId" clId="{E4759245-E25D-4A6E-B51C-4F00414ED8D2}" dt="2021-03-20T16:40:52.878" v="1484" actId="20577"/>
          <ac:spMkLst>
            <pc:docMk/>
            <pc:sldMk cId="4277233714" sldId="265"/>
            <ac:spMk id="60" creationId="{913313AA-C6A7-45A4-8868-6917F3BBDE8E}"/>
          </ac:spMkLst>
        </pc:spChg>
        <pc:spChg chg="mod">
          <ac:chgData name="KOBAYASHI Reiji" userId="6a7beca970407859" providerId="LiveId" clId="{E4759245-E25D-4A6E-B51C-4F00414ED8D2}" dt="2021-03-20T16:41:04.233" v="1488" actId="20577"/>
          <ac:spMkLst>
            <pc:docMk/>
            <pc:sldMk cId="4277233714" sldId="265"/>
            <ac:spMk id="61" creationId="{ACE904B3-E49A-41F0-8BB9-E8255591585E}"/>
          </ac:spMkLst>
        </pc:spChg>
        <pc:spChg chg="mod">
          <ac:chgData name="KOBAYASHI Reiji" userId="6a7beca970407859" providerId="LiveId" clId="{E4759245-E25D-4A6E-B51C-4F00414ED8D2}" dt="2021-03-20T16:50:29.084" v="1777" actId="1076"/>
          <ac:spMkLst>
            <pc:docMk/>
            <pc:sldMk cId="4277233714" sldId="265"/>
            <ac:spMk id="73" creationId="{368710C6-9611-4330-8BD3-8C1003CB1BBC}"/>
          </ac:spMkLst>
        </pc:spChg>
        <pc:picChg chg="mod">
          <ac:chgData name="KOBAYASHI Reiji" userId="6a7beca970407859" providerId="LiveId" clId="{E4759245-E25D-4A6E-B51C-4F00414ED8D2}" dt="2021-03-20T16:39:11.911" v="1466" actId="14826"/>
          <ac:picMkLst>
            <pc:docMk/>
            <pc:sldMk cId="4277233714" sldId="265"/>
            <ac:picMk id="10" creationId="{E40005B8-F490-4AE7-971F-C9A4F8658157}"/>
          </ac:picMkLst>
        </pc:picChg>
        <pc:cxnChg chg="mod">
          <ac:chgData name="KOBAYASHI Reiji" userId="6a7beca970407859" providerId="LiveId" clId="{E4759245-E25D-4A6E-B51C-4F00414ED8D2}" dt="2021-03-20T16:48:09.588" v="1654" actId="688"/>
          <ac:cxnSpMkLst>
            <pc:docMk/>
            <pc:sldMk cId="4277233714" sldId="265"/>
            <ac:cxnSpMk id="14" creationId="{FD495AC2-7A7B-425A-BC84-A538457DC7FC}"/>
          </ac:cxnSpMkLst>
        </pc:cxnChg>
        <pc:cxnChg chg="mod">
          <ac:chgData name="KOBAYASHI Reiji" userId="6a7beca970407859" providerId="LiveId" clId="{E4759245-E25D-4A6E-B51C-4F00414ED8D2}" dt="2021-03-20T16:48:35.768" v="1681" actId="1076"/>
          <ac:cxnSpMkLst>
            <pc:docMk/>
            <pc:sldMk cId="4277233714" sldId="265"/>
            <ac:cxnSpMk id="25" creationId="{0C7404C3-D543-4420-B91C-88C9778D01F2}"/>
          </ac:cxnSpMkLst>
        </pc:cxnChg>
        <pc:cxnChg chg="mod">
          <ac:chgData name="KOBAYASHI Reiji" userId="6a7beca970407859" providerId="LiveId" clId="{E4759245-E25D-4A6E-B51C-4F00414ED8D2}" dt="2021-03-20T16:49:08.064" v="1709" actId="1038"/>
          <ac:cxnSpMkLst>
            <pc:docMk/>
            <pc:sldMk cId="4277233714" sldId="265"/>
            <ac:cxnSpMk id="57" creationId="{3E347D57-95B3-4006-A768-56D12981CEEF}"/>
          </ac:cxnSpMkLst>
        </pc:cxnChg>
        <pc:cxnChg chg="mod">
          <ac:chgData name="KOBAYASHI Reiji" userId="6a7beca970407859" providerId="LiveId" clId="{E4759245-E25D-4A6E-B51C-4F00414ED8D2}" dt="2021-03-20T16:51:37.847" v="1792" actId="206"/>
          <ac:cxnSpMkLst>
            <pc:docMk/>
            <pc:sldMk cId="4277233714" sldId="265"/>
            <ac:cxnSpMk id="59" creationId="{9C81CA89-09A0-47E4-9547-18625F28E748}"/>
          </ac:cxnSpMkLst>
        </pc:cxnChg>
      </pc:sldChg>
      <pc:sldChg chg="modSp mod">
        <pc:chgData name="KOBAYASHI Reiji" userId="6a7beca970407859" providerId="LiveId" clId="{E4759245-E25D-4A6E-B51C-4F00414ED8D2}" dt="2021-03-20T17:08:51.646" v="2161" actId="404"/>
        <pc:sldMkLst>
          <pc:docMk/>
          <pc:sldMk cId="749193719" sldId="273"/>
        </pc:sldMkLst>
        <pc:spChg chg="mod">
          <ac:chgData name="KOBAYASHI Reiji" userId="6a7beca970407859" providerId="LiveId" clId="{E4759245-E25D-4A6E-B51C-4F00414ED8D2}" dt="2021-03-20T17:08:51.646" v="2161" actId="404"/>
          <ac:spMkLst>
            <pc:docMk/>
            <pc:sldMk cId="749193719" sldId="273"/>
            <ac:spMk id="16" creationId="{4EAEC92C-C230-42FA-AA04-A6EEDE530CB8}"/>
          </ac:spMkLst>
        </pc:spChg>
        <pc:spChg chg="mod">
          <ac:chgData name="KOBAYASHI Reiji" userId="6a7beca970407859" providerId="LiveId" clId="{E4759245-E25D-4A6E-B51C-4F00414ED8D2}" dt="2021-03-20T15:46:49.820" v="901" actId="1035"/>
          <ac:spMkLst>
            <pc:docMk/>
            <pc:sldMk cId="749193719" sldId="273"/>
            <ac:spMk id="17" creationId="{0CA85644-A14B-4D15-8999-31297DE7C82C}"/>
          </ac:spMkLst>
        </pc:spChg>
        <pc:spChg chg="mod">
          <ac:chgData name="KOBAYASHI Reiji" userId="6a7beca970407859" providerId="LiveId" clId="{E4759245-E25D-4A6E-B51C-4F00414ED8D2}" dt="2021-03-20T14:21:17.402" v="23" actId="1076"/>
          <ac:spMkLst>
            <pc:docMk/>
            <pc:sldMk cId="749193719" sldId="273"/>
            <ac:spMk id="21" creationId="{C318DD3A-7F78-4D01-8939-C1DAF9B85C53}"/>
          </ac:spMkLst>
        </pc:spChg>
        <pc:picChg chg="mod">
          <ac:chgData name="KOBAYASHI Reiji" userId="6a7beca970407859" providerId="LiveId" clId="{E4759245-E25D-4A6E-B51C-4F00414ED8D2}" dt="2021-03-20T15:46:15.284" v="879" actId="1038"/>
          <ac:picMkLst>
            <pc:docMk/>
            <pc:sldMk cId="749193719" sldId="273"/>
            <ac:picMk id="5" creationId="{D3688219-5320-480C-A40C-1F6C53A44B22}"/>
          </ac:picMkLst>
        </pc:picChg>
        <pc:cxnChg chg="mod">
          <ac:chgData name="KOBAYASHI Reiji" userId="6a7beca970407859" providerId="LiveId" clId="{E4759245-E25D-4A6E-B51C-4F00414ED8D2}" dt="2021-03-20T15:46:49.820" v="901" actId="1035"/>
          <ac:cxnSpMkLst>
            <pc:docMk/>
            <pc:sldMk cId="749193719" sldId="273"/>
            <ac:cxnSpMk id="22" creationId="{500E7990-F4E8-41E4-B9D3-6D607F94B193}"/>
          </ac:cxnSpMkLst>
        </pc:cxnChg>
      </pc:sldChg>
      <pc:sldChg chg="modSp mod">
        <pc:chgData name="KOBAYASHI Reiji" userId="6a7beca970407859" providerId="LiveId" clId="{E4759245-E25D-4A6E-B51C-4F00414ED8D2}" dt="2021-03-20T15:04:33.489" v="316" actId="20577"/>
        <pc:sldMkLst>
          <pc:docMk/>
          <pc:sldMk cId="845379932" sldId="280"/>
        </pc:sldMkLst>
        <pc:spChg chg="mod">
          <ac:chgData name="KOBAYASHI Reiji" userId="6a7beca970407859" providerId="LiveId" clId="{E4759245-E25D-4A6E-B51C-4F00414ED8D2}" dt="2021-03-20T15:04:33.489" v="316" actId="20577"/>
          <ac:spMkLst>
            <pc:docMk/>
            <pc:sldMk cId="845379932" sldId="280"/>
            <ac:spMk id="7" creationId="{00000000-0000-0000-0000-000000000000}"/>
          </ac:spMkLst>
        </pc:spChg>
      </pc:sldChg>
      <pc:sldChg chg="modSp mod">
        <pc:chgData name="KOBAYASHI Reiji" userId="6a7beca970407859" providerId="LiveId" clId="{E4759245-E25D-4A6E-B51C-4F00414ED8D2}" dt="2021-03-20T16:47:41.066" v="1644" actId="1076"/>
        <pc:sldMkLst>
          <pc:docMk/>
          <pc:sldMk cId="4253402532" sldId="283"/>
        </pc:sldMkLst>
        <pc:spChg chg="mod">
          <ac:chgData name="KOBAYASHI Reiji" userId="6a7beca970407859" providerId="LiveId" clId="{E4759245-E25D-4A6E-B51C-4F00414ED8D2}" dt="2021-03-20T16:47:09.386" v="1639" actId="6549"/>
          <ac:spMkLst>
            <pc:docMk/>
            <pc:sldMk cId="4253402532" sldId="283"/>
            <ac:spMk id="6" creationId="{5F598FEC-6AD4-4849-AF14-152F878F3C86}"/>
          </ac:spMkLst>
        </pc:spChg>
        <pc:spChg chg="mod">
          <ac:chgData name="KOBAYASHI Reiji" userId="6a7beca970407859" providerId="LiveId" clId="{E4759245-E25D-4A6E-B51C-4F00414ED8D2}" dt="2021-03-20T16:44:50.317" v="1622" actId="206"/>
          <ac:spMkLst>
            <pc:docMk/>
            <pc:sldMk cId="4253402532" sldId="283"/>
            <ac:spMk id="19" creationId="{66804B03-E150-48AD-9BEE-01E36775797E}"/>
          </ac:spMkLst>
        </pc:spChg>
        <pc:spChg chg="mod">
          <ac:chgData name="KOBAYASHI Reiji" userId="6a7beca970407859" providerId="LiveId" clId="{E4759245-E25D-4A6E-B51C-4F00414ED8D2}" dt="2021-03-20T16:40:14.224" v="1470" actId="20577"/>
          <ac:spMkLst>
            <pc:docMk/>
            <pc:sldMk cId="4253402532" sldId="283"/>
            <ac:spMk id="21" creationId="{7E11E81A-194B-4E07-806A-F56A49DA6F21}"/>
          </ac:spMkLst>
        </pc:spChg>
        <pc:spChg chg="mod">
          <ac:chgData name="KOBAYASHI Reiji" userId="6a7beca970407859" providerId="LiveId" clId="{E4759245-E25D-4A6E-B51C-4F00414ED8D2}" dt="2021-03-20T16:39:37.559" v="1467"/>
          <ac:spMkLst>
            <pc:docMk/>
            <pc:sldMk cId="4253402532" sldId="283"/>
            <ac:spMk id="28" creationId="{B5F610A6-91C3-4AAC-860E-DA46F06E6BF6}"/>
          </ac:spMkLst>
        </pc:spChg>
        <pc:spChg chg="mod">
          <ac:chgData name="KOBAYASHI Reiji" userId="6a7beca970407859" providerId="LiveId" clId="{E4759245-E25D-4A6E-B51C-4F00414ED8D2}" dt="2021-03-20T16:42:25.851" v="1533" actId="14100"/>
          <ac:spMkLst>
            <pc:docMk/>
            <pc:sldMk cId="4253402532" sldId="283"/>
            <ac:spMk id="38" creationId="{0CD35D21-C3ED-4B8B-AE3A-57932DD3B3D6}"/>
          </ac:spMkLst>
        </pc:spChg>
        <pc:spChg chg="mod">
          <ac:chgData name="KOBAYASHI Reiji" userId="6a7beca970407859" providerId="LiveId" clId="{E4759245-E25D-4A6E-B51C-4F00414ED8D2}" dt="2021-03-20T16:40:21.220" v="1472" actId="20577"/>
          <ac:spMkLst>
            <pc:docMk/>
            <pc:sldMk cId="4253402532" sldId="283"/>
            <ac:spMk id="39" creationId="{6652D95C-E0A2-471B-9A2A-E878A55B8C57}"/>
          </ac:spMkLst>
        </pc:spChg>
        <pc:spChg chg="mod">
          <ac:chgData name="KOBAYASHI Reiji" userId="6a7beca970407859" providerId="LiveId" clId="{E4759245-E25D-4A6E-B51C-4F00414ED8D2}" dt="2021-03-20T16:43:05.390" v="1602" actId="14100"/>
          <ac:spMkLst>
            <pc:docMk/>
            <pc:sldMk cId="4253402532" sldId="283"/>
            <ac:spMk id="41" creationId="{6BED92F8-27C8-4A4A-AA55-E066A4097E46}"/>
          </ac:spMkLst>
        </pc:spChg>
        <pc:spChg chg="mod">
          <ac:chgData name="KOBAYASHI Reiji" userId="6a7beca970407859" providerId="LiveId" clId="{E4759245-E25D-4A6E-B51C-4F00414ED8D2}" dt="2021-03-20T16:47:41.066" v="1644" actId="1076"/>
          <ac:spMkLst>
            <pc:docMk/>
            <pc:sldMk cId="4253402532" sldId="283"/>
            <ac:spMk id="61" creationId="{ACE904B3-E49A-41F0-8BB9-E8255591585E}"/>
          </ac:spMkLst>
        </pc:spChg>
        <pc:picChg chg="mod">
          <ac:chgData name="KOBAYASHI Reiji" userId="6a7beca970407859" providerId="LiveId" clId="{E4759245-E25D-4A6E-B51C-4F00414ED8D2}" dt="2021-03-20T16:38:59.788" v="1465" actId="14826"/>
          <ac:picMkLst>
            <pc:docMk/>
            <pc:sldMk cId="4253402532" sldId="283"/>
            <ac:picMk id="10" creationId="{E40005B8-F490-4AE7-971F-C9A4F8658157}"/>
          </ac:picMkLst>
        </pc:picChg>
        <pc:cxnChg chg="mod">
          <ac:chgData name="KOBAYASHI Reiji" userId="6a7beca970407859" providerId="LiveId" clId="{E4759245-E25D-4A6E-B51C-4F00414ED8D2}" dt="2021-03-20T16:41:33.843" v="1505" actId="688"/>
          <ac:cxnSpMkLst>
            <pc:docMk/>
            <pc:sldMk cId="4253402532" sldId="283"/>
            <ac:cxnSpMk id="14" creationId="{FD495AC2-7A7B-425A-BC84-A538457DC7FC}"/>
          </ac:cxnSpMkLst>
        </pc:cxnChg>
        <pc:cxnChg chg="mod">
          <ac:chgData name="KOBAYASHI Reiji" userId="6a7beca970407859" providerId="LiveId" clId="{E4759245-E25D-4A6E-B51C-4F00414ED8D2}" dt="2021-03-20T16:47:26.670" v="1642" actId="14100"/>
          <ac:cxnSpMkLst>
            <pc:docMk/>
            <pc:sldMk cId="4253402532" sldId="283"/>
            <ac:cxnSpMk id="34" creationId="{4C6F3868-BA5A-4F57-9601-482BAAFBABA5}"/>
          </ac:cxnSpMkLst>
        </pc:cxnChg>
        <pc:cxnChg chg="mod">
          <ac:chgData name="KOBAYASHI Reiji" userId="6a7beca970407859" providerId="LiveId" clId="{E4759245-E25D-4A6E-B51C-4F00414ED8D2}" dt="2021-03-20T16:42:29.226" v="1541" actId="1037"/>
          <ac:cxnSpMkLst>
            <pc:docMk/>
            <pc:sldMk cId="4253402532" sldId="283"/>
            <ac:cxnSpMk id="35" creationId="{1A9E3C68-5AA1-4899-8BAF-0F6AB6D9B471}"/>
          </ac:cxnSpMkLst>
        </pc:cxnChg>
        <pc:cxnChg chg="mod">
          <ac:chgData name="KOBAYASHI Reiji" userId="6a7beca970407859" providerId="LiveId" clId="{E4759245-E25D-4A6E-B51C-4F00414ED8D2}" dt="2021-03-20T16:44:50.317" v="1622" actId="206"/>
          <ac:cxnSpMkLst>
            <pc:docMk/>
            <pc:sldMk cId="4253402532" sldId="283"/>
            <ac:cxnSpMk id="59" creationId="{9C81CA89-09A0-47E4-9547-18625F28E748}"/>
          </ac:cxnSpMkLst>
        </pc:cxnChg>
      </pc:sldChg>
      <pc:sldChg chg="addSp delSp modSp mod">
        <pc:chgData name="KOBAYASHI Reiji" userId="6a7beca970407859" providerId="LiveId" clId="{E4759245-E25D-4A6E-B51C-4F00414ED8D2}" dt="2021-03-20T17:08:33.466" v="2158" actId="404"/>
        <pc:sldMkLst>
          <pc:docMk/>
          <pc:sldMk cId="1912400941" sldId="288"/>
        </pc:sldMkLst>
        <pc:spChg chg="mod">
          <ac:chgData name="KOBAYASHI Reiji" userId="6a7beca970407859" providerId="LiveId" clId="{E4759245-E25D-4A6E-B51C-4F00414ED8D2}" dt="2021-03-20T14:20:41.562" v="14"/>
          <ac:spMkLst>
            <pc:docMk/>
            <pc:sldMk cId="1912400941" sldId="288"/>
            <ac:spMk id="2" creationId="{D510C2A5-2D92-4935-86F7-261740E39F25}"/>
          </ac:spMkLst>
        </pc:spChg>
        <pc:spChg chg="mod">
          <ac:chgData name="KOBAYASHI Reiji" userId="6a7beca970407859" providerId="LiveId" clId="{E4759245-E25D-4A6E-B51C-4F00414ED8D2}" dt="2021-03-20T17:08:33.466" v="2158" actId="404"/>
          <ac:spMkLst>
            <pc:docMk/>
            <pc:sldMk cId="1912400941" sldId="288"/>
            <ac:spMk id="9" creationId="{06FCF526-1FC7-4351-9B12-40AB36D29B42}"/>
          </ac:spMkLst>
        </pc:spChg>
        <pc:spChg chg="del">
          <ac:chgData name="KOBAYASHI Reiji" userId="6a7beca970407859" providerId="LiveId" clId="{E4759245-E25D-4A6E-B51C-4F00414ED8D2}" dt="2021-03-20T15:26:13.685" v="530" actId="478"/>
          <ac:spMkLst>
            <pc:docMk/>
            <pc:sldMk cId="1912400941" sldId="288"/>
            <ac:spMk id="12" creationId="{205185AE-C68D-494B-8B9E-D27935B349AF}"/>
          </ac:spMkLst>
        </pc:spChg>
        <pc:spChg chg="mod">
          <ac:chgData name="KOBAYASHI Reiji" userId="6a7beca970407859" providerId="LiveId" clId="{E4759245-E25D-4A6E-B51C-4F00414ED8D2}" dt="2021-03-20T15:26:40.315" v="533" actId="1076"/>
          <ac:spMkLst>
            <pc:docMk/>
            <pc:sldMk cId="1912400941" sldId="288"/>
            <ac:spMk id="16" creationId="{9ED92C14-DBB9-4B05-828F-A257864F3363}"/>
          </ac:spMkLst>
        </pc:spChg>
        <pc:spChg chg="del">
          <ac:chgData name="KOBAYASHI Reiji" userId="6a7beca970407859" providerId="LiveId" clId="{E4759245-E25D-4A6E-B51C-4F00414ED8D2}" dt="2021-03-20T15:26:13.685" v="530" actId="478"/>
          <ac:spMkLst>
            <pc:docMk/>
            <pc:sldMk cId="1912400941" sldId="288"/>
            <ac:spMk id="20" creationId="{A3D9724C-DACF-46A1-AD1F-E8053AB05601}"/>
          </ac:spMkLst>
        </pc:spChg>
        <pc:spChg chg="del">
          <ac:chgData name="KOBAYASHI Reiji" userId="6a7beca970407859" providerId="LiveId" clId="{E4759245-E25D-4A6E-B51C-4F00414ED8D2}" dt="2021-03-20T15:26:13.685" v="530" actId="478"/>
          <ac:spMkLst>
            <pc:docMk/>
            <pc:sldMk cId="1912400941" sldId="288"/>
            <ac:spMk id="22" creationId="{5F61FF7C-BD36-4ECD-BC99-88EC83228EB2}"/>
          </ac:spMkLst>
        </pc:spChg>
        <pc:spChg chg="del">
          <ac:chgData name="KOBAYASHI Reiji" userId="6a7beca970407859" providerId="LiveId" clId="{E4759245-E25D-4A6E-B51C-4F00414ED8D2}" dt="2021-03-20T15:26:13.685" v="530" actId="478"/>
          <ac:spMkLst>
            <pc:docMk/>
            <pc:sldMk cId="1912400941" sldId="288"/>
            <ac:spMk id="23" creationId="{6E95F953-084E-4C50-989A-0BDA22CADC04}"/>
          </ac:spMkLst>
        </pc:spChg>
        <pc:spChg chg="mod">
          <ac:chgData name="KOBAYASHI Reiji" userId="6a7beca970407859" providerId="LiveId" clId="{E4759245-E25D-4A6E-B51C-4F00414ED8D2}" dt="2021-03-20T15:26:51.735" v="535" actId="1076"/>
          <ac:spMkLst>
            <pc:docMk/>
            <pc:sldMk cId="1912400941" sldId="288"/>
            <ac:spMk id="29" creationId="{ABAD6DA9-AB06-4A1E-BA9D-EAF0AE070006}"/>
          </ac:spMkLst>
        </pc:spChg>
        <pc:picChg chg="del">
          <ac:chgData name="KOBAYASHI Reiji" userId="6a7beca970407859" providerId="LiveId" clId="{E4759245-E25D-4A6E-B51C-4F00414ED8D2}" dt="2021-03-20T15:11:31.709" v="437" actId="478"/>
          <ac:picMkLst>
            <pc:docMk/>
            <pc:sldMk cId="1912400941" sldId="288"/>
            <ac:picMk id="4" creationId="{CE8F177F-0EBC-4F27-86F2-9C0B27BF43C1}"/>
          </ac:picMkLst>
        </pc:picChg>
        <pc:picChg chg="add mod ord">
          <ac:chgData name="KOBAYASHI Reiji" userId="6a7beca970407859" providerId="LiveId" clId="{E4759245-E25D-4A6E-B51C-4F00414ED8D2}" dt="2021-03-20T15:26:45.770" v="534" actId="1076"/>
          <ac:picMkLst>
            <pc:docMk/>
            <pc:sldMk cId="1912400941" sldId="288"/>
            <ac:picMk id="5" creationId="{02FC2B73-2593-4C26-8395-2284B334350A}"/>
          </ac:picMkLst>
        </pc:picChg>
        <pc:cxnChg chg="del mod">
          <ac:chgData name="KOBAYASHI Reiji" userId="6a7beca970407859" providerId="LiveId" clId="{E4759245-E25D-4A6E-B51C-4F00414ED8D2}" dt="2021-03-20T15:26:13.685" v="530" actId="478"/>
          <ac:cxnSpMkLst>
            <pc:docMk/>
            <pc:sldMk cId="1912400941" sldId="288"/>
            <ac:cxnSpMk id="13" creationId="{DC5262A7-DD29-4A50-83D1-B4027C23DEE5}"/>
          </ac:cxnSpMkLst>
        </pc:cxnChg>
        <pc:cxnChg chg="del mod">
          <ac:chgData name="KOBAYASHI Reiji" userId="6a7beca970407859" providerId="LiveId" clId="{E4759245-E25D-4A6E-B51C-4F00414ED8D2}" dt="2021-03-20T15:26:13.685" v="530" actId="478"/>
          <ac:cxnSpMkLst>
            <pc:docMk/>
            <pc:sldMk cId="1912400941" sldId="288"/>
            <ac:cxnSpMk id="18" creationId="{DA4CA589-8D86-41A7-AC7C-D9C978669486}"/>
          </ac:cxnSpMkLst>
        </pc:cxnChg>
        <pc:cxnChg chg="del mod">
          <ac:chgData name="KOBAYASHI Reiji" userId="6a7beca970407859" providerId="LiveId" clId="{E4759245-E25D-4A6E-B51C-4F00414ED8D2}" dt="2021-03-20T15:26:13.685" v="530" actId="478"/>
          <ac:cxnSpMkLst>
            <pc:docMk/>
            <pc:sldMk cId="1912400941" sldId="288"/>
            <ac:cxnSpMk id="19" creationId="{92229930-76E7-438C-A753-8B62B7F79635}"/>
          </ac:cxnSpMkLst>
        </pc:cxnChg>
        <pc:cxnChg chg="del mod">
          <ac:chgData name="KOBAYASHI Reiji" userId="6a7beca970407859" providerId="LiveId" clId="{E4759245-E25D-4A6E-B51C-4F00414ED8D2}" dt="2021-03-20T15:26:13.685" v="530" actId="478"/>
          <ac:cxnSpMkLst>
            <pc:docMk/>
            <pc:sldMk cId="1912400941" sldId="288"/>
            <ac:cxnSpMk id="21" creationId="{5F6046A1-C2B3-48F5-8595-5507F6BDA131}"/>
          </ac:cxnSpMkLst>
        </pc:cxnChg>
      </pc:sldChg>
      <pc:sldChg chg="addSp delSp modSp mod">
        <pc:chgData name="KOBAYASHI Reiji" userId="6a7beca970407859" providerId="LiveId" clId="{E4759245-E25D-4A6E-B51C-4F00414ED8D2}" dt="2021-03-20T17:11:43.505" v="2186" actId="692"/>
        <pc:sldMkLst>
          <pc:docMk/>
          <pc:sldMk cId="1255591680" sldId="289"/>
        </pc:sldMkLst>
        <pc:spChg chg="mod">
          <ac:chgData name="KOBAYASHI Reiji" userId="6a7beca970407859" providerId="LiveId" clId="{E4759245-E25D-4A6E-B51C-4F00414ED8D2}" dt="2021-03-20T15:39:00.052" v="816" actId="1035"/>
          <ac:spMkLst>
            <pc:docMk/>
            <pc:sldMk cId="1255591680" sldId="289"/>
            <ac:spMk id="6" creationId="{F7CE2849-04C6-456D-A929-E18E90D08171}"/>
          </ac:spMkLst>
        </pc:spChg>
        <pc:spChg chg="mod">
          <ac:chgData name="KOBAYASHI Reiji" userId="6a7beca970407859" providerId="LiveId" clId="{E4759245-E25D-4A6E-B51C-4F00414ED8D2}" dt="2021-03-20T15:43:23.740" v="852" actId="1036"/>
          <ac:spMkLst>
            <pc:docMk/>
            <pc:sldMk cId="1255591680" sldId="289"/>
            <ac:spMk id="8" creationId="{E33646B1-CFE5-4EC0-ADF4-753A9BE15706}"/>
          </ac:spMkLst>
        </pc:spChg>
        <pc:spChg chg="mod">
          <ac:chgData name="KOBAYASHI Reiji" userId="6a7beca970407859" providerId="LiveId" clId="{E4759245-E25D-4A6E-B51C-4F00414ED8D2}" dt="2021-03-20T15:37:14.326" v="640" actId="1076"/>
          <ac:spMkLst>
            <pc:docMk/>
            <pc:sldMk cId="1255591680" sldId="289"/>
            <ac:spMk id="10" creationId="{58CC2627-E4C3-4F35-93C0-28472298117C}"/>
          </ac:spMkLst>
        </pc:spChg>
        <pc:spChg chg="add del mod">
          <ac:chgData name="KOBAYASHI Reiji" userId="6a7beca970407859" providerId="LiveId" clId="{E4759245-E25D-4A6E-B51C-4F00414ED8D2}" dt="2021-03-20T17:11:22.406" v="2182" actId="478"/>
          <ac:spMkLst>
            <pc:docMk/>
            <pc:sldMk cId="1255591680" sldId="289"/>
            <ac:spMk id="11" creationId="{D996315C-F0C4-44CE-984B-FD68010C2F99}"/>
          </ac:spMkLst>
        </pc:spChg>
        <pc:picChg chg="mod">
          <ac:chgData name="KOBAYASHI Reiji" userId="6a7beca970407859" providerId="LiveId" clId="{E4759245-E25D-4A6E-B51C-4F00414ED8D2}" dt="2021-03-20T15:43:17.593" v="836" actId="1038"/>
          <ac:picMkLst>
            <pc:docMk/>
            <pc:sldMk cId="1255591680" sldId="289"/>
            <ac:picMk id="3" creationId="{B615B947-B489-4FA7-9239-82B954559FE8}"/>
          </ac:picMkLst>
        </pc:picChg>
        <pc:picChg chg="mod">
          <ac:chgData name="KOBAYASHI Reiji" userId="6a7beca970407859" providerId="LiveId" clId="{E4759245-E25D-4A6E-B51C-4F00414ED8D2}" dt="2021-03-20T15:43:05.280" v="821" actId="14826"/>
          <ac:picMkLst>
            <pc:docMk/>
            <pc:sldMk cId="1255591680" sldId="289"/>
            <ac:picMk id="4" creationId="{F40687F5-AAD2-424C-B635-4F27A20E577F}"/>
          </ac:picMkLst>
        </pc:picChg>
        <pc:cxnChg chg="add mod">
          <ac:chgData name="KOBAYASHI Reiji" userId="6a7beca970407859" providerId="LiveId" clId="{E4759245-E25D-4A6E-B51C-4F00414ED8D2}" dt="2021-03-20T17:11:43.505" v="2186" actId="692"/>
          <ac:cxnSpMkLst>
            <pc:docMk/>
            <pc:sldMk cId="1255591680" sldId="289"/>
            <ac:cxnSpMk id="13" creationId="{D70E8355-E984-4106-9B85-D67ABFE597FC}"/>
          </ac:cxnSpMkLst>
        </pc:cxnChg>
      </pc:sldChg>
      <pc:sldChg chg="addSp delSp modSp mod">
        <pc:chgData name="KOBAYASHI Reiji" userId="6a7beca970407859" providerId="LiveId" clId="{E4759245-E25D-4A6E-B51C-4F00414ED8D2}" dt="2021-03-20T15:51:11.820" v="949" actId="1076"/>
        <pc:sldMkLst>
          <pc:docMk/>
          <pc:sldMk cId="3453942406" sldId="292"/>
        </pc:sldMkLst>
        <pc:spChg chg="mod">
          <ac:chgData name="KOBAYASHI Reiji" userId="6a7beca970407859" providerId="LiveId" clId="{E4759245-E25D-4A6E-B51C-4F00414ED8D2}" dt="2021-03-20T15:51:02.780" v="947" actId="1076"/>
          <ac:spMkLst>
            <pc:docMk/>
            <pc:sldMk cId="3453942406" sldId="292"/>
            <ac:spMk id="8" creationId="{B9471652-8DAE-4A0B-87C1-CFC3E6C5ABA8}"/>
          </ac:spMkLst>
        </pc:spChg>
        <pc:spChg chg="mod">
          <ac:chgData name="KOBAYASHI Reiji" userId="6a7beca970407859" providerId="LiveId" clId="{E4759245-E25D-4A6E-B51C-4F00414ED8D2}" dt="2021-03-20T15:51:11.820" v="949" actId="1076"/>
          <ac:spMkLst>
            <pc:docMk/>
            <pc:sldMk cId="3453942406" sldId="292"/>
            <ac:spMk id="9" creationId="{D54230E6-3F4F-4A1F-9BCD-5AF84A7B6488}"/>
          </ac:spMkLst>
        </pc:spChg>
        <pc:spChg chg="add mod">
          <ac:chgData name="KOBAYASHI Reiji" userId="6a7beca970407859" providerId="LiveId" clId="{E4759245-E25D-4A6E-B51C-4F00414ED8D2}" dt="2021-03-20T14:25:27.737" v="278" actId="1036"/>
          <ac:spMkLst>
            <pc:docMk/>
            <pc:sldMk cId="3453942406" sldId="292"/>
            <ac:spMk id="10" creationId="{4EFACDFF-B440-4855-B039-1A085353C08C}"/>
          </ac:spMkLst>
        </pc:spChg>
        <pc:spChg chg="mod">
          <ac:chgData name="KOBAYASHI Reiji" userId="6a7beca970407859" providerId="LiveId" clId="{E4759245-E25D-4A6E-B51C-4F00414ED8D2}" dt="2021-03-20T14:25:57.522" v="282" actId="14100"/>
          <ac:spMkLst>
            <pc:docMk/>
            <pc:sldMk cId="3453942406" sldId="292"/>
            <ac:spMk id="12" creationId="{47E35C91-1A9F-4E68-857A-45C8BD96229B}"/>
          </ac:spMkLst>
        </pc:spChg>
        <pc:spChg chg="add mod">
          <ac:chgData name="KOBAYASHI Reiji" userId="6a7beca970407859" providerId="LiveId" clId="{E4759245-E25D-4A6E-B51C-4F00414ED8D2}" dt="2021-03-20T15:51:08.727" v="948" actId="1076"/>
          <ac:spMkLst>
            <pc:docMk/>
            <pc:sldMk cId="3453942406" sldId="292"/>
            <ac:spMk id="13" creationId="{C494F620-9EB2-43D0-9D5D-00ABC82DB74D}"/>
          </ac:spMkLst>
        </pc:spChg>
        <pc:spChg chg="add mod">
          <ac:chgData name="KOBAYASHI Reiji" userId="6a7beca970407859" providerId="LiveId" clId="{E4759245-E25D-4A6E-B51C-4F00414ED8D2}" dt="2021-03-20T14:25:27.737" v="278" actId="1036"/>
          <ac:spMkLst>
            <pc:docMk/>
            <pc:sldMk cId="3453942406" sldId="292"/>
            <ac:spMk id="14" creationId="{4FA7444A-EEFF-48E9-80E1-2EE096E8546F}"/>
          </ac:spMkLst>
        </pc:spChg>
        <pc:picChg chg="del">
          <ac:chgData name="KOBAYASHI Reiji" userId="6a7beca970407859" providerId="LiveId" clId="{E4759245-E25D-4A6E-B51C-4F00414ED8D2}" dt="2021-03-20T14:21:35.127" v="24" actId="478"/>
          <ac:picMkLst>
            <pc:docMk/>
            <pc:sldMk cId="3453942406" sldId="292"/>
            <ac:picMk id="4" creationId="{645A87EE-4A4B-460F-ADDC-9B3A000C813F}"/>
          </ac:picMkLst>
        </pc:picChg>
        <pc:picChg chg="add mod ord">
          <ac:chgData name="KOBAYASHI Reiji" userId="6a7beca970407859" providerId="LiveId" clId="{E4759245-E25D-4A6E-B51C-4F00414ED8D2}" dt="2021-03-20T14:24:55.702" v="261" actId="1036"/>
          <ac:picMkLst>
            <pc:docMk/>
            <pc:sldMk cId="3453942406" sldId="292"/>
            <ac:picMk id="5" creationId="{332BD608-EBA0-4EA7-9B80-55A91A3923F5}"/>
          </ac:picMkLst>
        </pc:picChg>
        <pc:cxnChg chg="mod">
          <ac:chgData name="KOBAYASHI Reiji" userId="6a7beca970407859" providerId="LiveId" clId="{E4759245-E25D-4A6E-B51C-4F00414ED8D2}" dt="2021-03-20T15:51:11.820" v="949" actId="1076"/>
          <ac:cxnSpMkLst>
            <pc:docMk/>
            <pc:sldMk cId="3453942406" sldId="292"/>
            <ac:cxnSpMk id="11" creationId="{ACD636AF-8164-43F4-B047-8BABCC0D7964}"/>
          </ac:cxnSpMkLst>
        </pc:cxnChg>
      </pc:sldChg>
      <pc:sldChg chg="addSp delSp modSp mod">
        <pc:chgData name="KOBAYASHI Reiji" userId="6a7beca970407859" providerId="LiveId" clId="{E4759245-E25D-4A6E-B51C-4F00414ED8D2}" dt="2021-03-20T16:28:10.585" v="1422" actId="20577"/>
        <pc:sldMkLst>
          <pc:docMk/>
          <pc:sldMk cId="3398404463" sldId="294"/>
        </pc:sldMkLst>
        <pc:spChg chg="del mod">
          <ac:chgData name="KOBAYASHI Reiji" userId="6a7beca970407859" providerId="LiveId" clId="{E4759245-E25D-4A6E-B51C-4F00414ED8D2}" dt="2021-03-20T16:22:26.413" v="1323" actId="478"/>
          <ac:spMkLst>
            <pc:docMk/>
            <pc:sldMk cId="3398404463" sldId="294"/>
            <ac:spMk id="3" creationId="{CA4429AA-F0DC-4877-A042-C3F421BFE830}"/>
          </ac:spMkLst>
        </pc:spChg>
        <pc:spChg chg="mod">
          <ac:chgData name="KOBAYASHI Reiji" userId="6a7beca970407859" providerId="LiveId" clId="{E4759245-E25D-4A6E-B51C-4F00414ED8D2}" dt="2021-03-20T16:28:10.585" v="1422" actId="20577"/>
          <ac:spMkLst>
            <pc:docMk/>
            <pc:sldMk cId="3398404463" sldId="294"/>
            <ac:spMk id="7" creationId="{99986D52-ACAF-482C-B277-B0319B4A7703}"/>
          </ac:spMkLst>
        </pc:spChg>
        <pc:spChg chg="del">
          <ac:chgData name="KOBAYASHI Reiji" userId="6a7beca970407859" providerId="LiveId" clId="{E4759245-E25D-4A6E-B51C-4F00414ED8D2}" dt="2021-03-20T16:20:18.666" v="1316" actId="478"/>
          <ac:spMkLst>
            <pc:docMk/>
            <pc:sldMk cId="3398404463" sldId="294"/>
            <ac:spMk id="8" creationId="{D5504C11-5CAF-4D09-85F5-2884C5CE46FA}"/>
          </ac:spMkLst>
        </pc:spChg>
        <pc:spChg chg="del">
          <ac:chgData name="KOBAYASHI Reiji" userId="6a7beca970407859" providerId="LiveId" clId="{E4759245-E25D-4A6E-B51C-4F00414ED8D2}" dt="2021-03-20T16:25:29.264" v="1344" actId="478"/>
          <ac:spMkLst>
            <pc:docMk/>
            <pc:sldMk cId="3398404463" sldId="294"/>
            <ac:spMk id="9" creationId="{39DEEA3B-03CF-468C-BF94-88172ED581DE}"/>
          </ac:spMkLst>
        </pc:spChg>
        <pc:spChg chg="add mod">
          <ac:chgData name="KOBAYASHI Reiji" userId="6a7beca970407859" providerId="LiveId" clId="{E4759245-E25D-4A6E-B51C-4F00414ED8D2}" dt="2021-03-20T16:20:23.428" v="1318" actId="1076"/>
          <ac:spMkLst>
            <pc:docMk/>
            <pc:sldMk cId="3398404463" sldId="294"/>
            <ac:spMk id="10" creationId="{152410F6-5CB0-43D9-9333-C66F7FBA5605}"/>
          </ac:spMkLst>
        </pc:spChg>
        <pc:spChg chg="add mod">
          <ac:chgData name="KOBAYASHI Reiji" userId="6a7beca970407859" providerId="LiveId" clId="{E4759245-E25D-4A6E-B51C-4F00414ED8D2}" dt="2021-03-20T16:25:44.050" v="1350" actId="14100"/>
          <ac:spMkLst>
            <pc:docMk/>
            <pc:sldMk cId="3398404463" sldId="294"/>
            <ac:spMk id="15" creationId="{06BB752C-8B1B-4319-B18A-284BBF6BD837}"/>
          </ac:spMkLst>
        </pc:spChg>
        <pc:spChg chg="add mod">
          <ac:chgData name="KOBAYASHI Reiji" userId="6a7beca970407859" providerId="LiveId" clId="{E4759245-E25D-4A6E-B51C-4F00414ED8D2}" dt="2021-03-20T16:24:39.160" v="1340" actId="14100"/>
          <ac:spMkLst>
            <pc:docMk/>
            <pc:sldMk cId="3398404463" sldId="294"/>
            <ac:spMk id="16" creationId="{D634FADF-37EC-4E87-9821-C0057611B97D}"/>
          </ac:spMkLst>
        </pc:spChg>
        <pc:spChg chg="add del mod">
          <ac:chgData name="KOBAYASHI Reiji" userId="6a7beca970407859" providerId="LiveId" clId="{E4759245-E25D-4A6E-B51C-4F00414ED8D2}" dt="2021-03-20T16:25:29.264" v="1346"/>
          <ac:spMkLst>
            <pc:docMk/>
            <pc:sldMk cId="3398404463" sldId="294"/>
            <ac:spMk id="17" creationId="{77547C58-A6D5-499C-BAED-FD5C60857391}"/>
          </ac:spMkLst>
        </pc:spChg>
        <pc:spChg chg="add del mod">
          <ac:chgData name="KOBAYASHI Reiji" userId="6a7beca970407859" providerId="LiveId" clId="{E4759245-E25D-4A6E-B51C-4F00414ED8D2}" dt="2021-03-20T16:28:03.770" v="1420"/>
          <ac:spMkLst>
            <pc:docMk/>
            <pc:sldMk cId="3398404463" sldId="294"/>
            <ac:spMk id="21" creationId="{5F424352-073C-4324-8045-452130263052}"/>
          </ac:spMkLst>
        </pc:spChg>
        <pc:picChg chg="mod ord">
          <ac:chgData name="KOBAYASHI Reiji" userId="6a7beca970407859" providerId="LiveId" clId="{E4759245-E25D-4A6E-B51C-4F00414ED8D2}" dt="2021-03-20T16:22:14.002" v="1320" actId="167"/>
          <ac:picMkLst>
            <pc:docMk/>
            <pc:sldMk cId="3398404463" sldId="294"/>
            <ac:picMk id="4" creationId="{8DE1EF64-D49E-4688-817D-87EB4D775562}"/>
          </ac:picMkLst>
        </pc:picChg>
        <pc:picChg chg="mod">
          <ac:chgData name="KOBAYASHI Reiji" userId="6a7beca970407859" providerId="LiveId" clId="{E4759245-E25D-4A6E-B51C-4F00414ED8D2}" dt="2021-03-20T16:25:36.881" v="1348" actId="1076"/>
          <ac:picMkLst>
            <pc:docMk/>
            <pc:sldMk cId="3398404463" sldId="294"/>
            <ac:picMk id="6" creationId="{3442D0F5-F7A0-4092-BD2F-3EDD26BE17FA}"/>
          </ac:picMkLst>
        </pc:picChg>
        <pc:picChg chg="add del">
          <ac:chgData name="KOBAYASHI Reiji" userId="6a7beca970407859" providerId="LiveId" clId="{E4759245-E25D-4A6E-B51C-4F00414ED8D2}" dt="2021-03-20T16:23:19.515" v="1326" actId="21"/>
          <ac:picMkLst>
            <pc:docMk/>
            <pc:sldMk cId="3398404463" sldId="294"/>
            <ac:picMk id="12" creationId="{D8320829-C04D-4D82-9FA4-BB211BDBD325}"/>
          </ac:picMkLst>
        </pc:picChg>
        <pc:picChg chg="add del">
          <ac:chgData name="KOBAYASHI Reiji" userId="6a7beca970407859" providerId="LiveId" clId="{E4759245-E25D-4A6E-B51C-4F00414ED8D2}" dt="2021-03-20T16:23:30.915" v="1328" actId="478"/>
          <ac:picMkLst>
            <pc:docMk/>
            <pc:sldMk cId="3398404463" sldId="294"/>
            <ac:picMk id="14" creationId="{A7059330-6122-4B07-A5C5-6D9DFD861398}"/>
          </ac:picMkLst>
        </pc:picChg>
        <pc:cxnChg chg="add mod">
          <ac:chgData name="KOBAYASHI Reiji" userId="6a7beca970407859" providerId="LiveId" clId="{E4759245-E25D-4A6E-B51C-4F00414ED8D2}" dt="2021-03-20T16:26:19.176" v="1363" actId="1582"/>
          <ac:cxnSpMkLst>
            <pc:docMk/>
            <pc:sldMk cId="3398404463" sldId="294"/>
            <ac:cxnSpMk id="19" creationId="{C5D8E4CA-C6A7-401D-B94E-69603B6C3CD1}"/>
          </ac:cxnSpMkLst>
        </pc:cxnChg>
      </pc:sldChg>
      <pc:sldChg chg="addSp delSp modSp mod addAnim delAnim modAnim">
        <pc:chgData name="KOBAYASHI Reiji" userId="6a7beca970407859" providerId="LiveId" clId="{E4759245-E25D-4A6E-B51C-4F00414ED8D2}" dt="2021-03-20T15:54:31.651" v="958" actId="167"/>
        <pc:sldMkLst>
          <pc:docMk/>
          <pc:sldMk cId="4194968346" sldId="297"/>
        </pc:sldMkLst>
        <pc:spChg chg="mod">
          <ac:chgData name="KOBAYASHI Reiji" userId="6a7beca970407859" providerId="LiveId" clId="{E4759245-E25D-4A6E-B51C-4F00414ED8D2}" dt="2021-03-20T15:51:53.566" v="951" actId="20577"/>
          <ac:spMkLst>
            <pc:docMk/>
            <pc:sldMk cId="4194968346" sldId="297"/>
            <ac:spMk id="7" creationId="{F0925A4F-7DC5-4DA5-A708-97A6559450F1}"/>
          </ac:spMkLst>
        </pc:spChg>
        <pc:picChg chg="add del">
          <ac:chgData name="KOBAYASHI Reiji" userId="6a7beca970407859" providerId="LiveId" clId="{E4759245-E25D-4A6E-B51C-4F00414ED8D2}" dt="2021-03-20T15:54:20.453" v="956" actId="478"/>
          <ac:picMkLst>
            <pc:docMk/>
            <pc:sldMk cId="4194968346" sldId="297"/>
            <ac:picMk id="3" creationId="{9E7F6C46-3F4D-4BA9-BCFA-D49DC0E68B31}"/>
          </ac:picMkLst>
        </pc:picChg>
        <pc:picChg chg="add mod ord">
          <ac:chgData name="KOBAYASHI Reiji" userId="6a7beca970407859" providerId="LiveId" clId="{E4759245-E25D-4A6E-B51C-4F00414ED8D2}" dt="2021-03-20T15:54:31.651" v="958" actId="167"/>
          <ac:picMkLst>
            <pc:docMk/>
            <pc:sldMk cId="4194968346" sldId="297"/>
            <ac:picMk id="4" creationId="{A7A9739C-ED47-4955-8A38-A699F9C59756}"/>
          </ac:picMkLst>
        </pc:picChg>
        <pc:picChg chg="mod">
          <ac:chgData name="KOBAYASHI Reiji" userId="6a7beca970407859" providerId="LiveId" clId="{E4759245-E25D-4A6E-B51C-4F00414ED8D2}" dt="2021-03-20T15:53:39.305" v="952" actId="14826"/>
          <ac:picMkLst>
            <pc:docMk/>
            <pc:sldMk cId="4194968346" sldId="297"/>
            <ac:picMk id="9" creationId="{00DE3D6F-E140-4030-A763-73DE1C1FFC50}"/>
          </ac:picMkLst>
        </pc:picChg>
      </pc:sldChg>
      <pc:sldChg chg="addSp delSp modSp mod">
        <pc:chgData name="KOBAYASHI Reiji" userId="6a7beca970407859" providerId="LiveId" clId="{E4759245-E25D-4A6E-B51C-4F00414ED8D2}" dt="2021-03-20T16:53:11.915" v="1798" actId="14826"/>
        <pc:sldMkLst>
          <pc:docMk/>
          <pc:sldMk cId="1859156216" sldId="299"/>
        </pc:sldMkLst>
        <pc:spChg chg="add mod">
          <ac:chgData name="KOBAYASHI Reiji" userId="6a7beca970407859" providerId="LiveId" clId="{E4759245-E25D-4A6E-B51C-4F00414ED8D2}" dt="2021-03-20T16:52:18.629" v="1797" actId="20577"/>
          <ac:spMkLst>
            <pc:docMk/>
            <pc:sldMk cId="1859156216" sldId="299"/>
            <ac:spMk id="7" creationId="{CE5D5994-A63A-4DA5-88DF-B3CAF5FC7407}"/>
          </ac:spMkLst>
        </pc:spChg>
        <pc:spChg chg="del">
          <ac:chgData name="KOBAYASHI Reiji" userId="6a7beca970407859" providerId="LiveId" clId="{E4759245-E25D-4A6E-B51C-4F00414ED8D2}" dt="2021-03-20T16:52:03.435" v="1794" actId="478"/>
          <ac:spMkLst>
            <pc:docMk/>
            <pc:sldMk cId="1859156216" sldId="299"/>
            <ac:spMk id="16" creationId="{32194211-5A37-463E-AC9D-3ECAD401D87B}"/>
          </ac:spMkLst>
        </pc:spChg>
        <pc:picChg chg="mod">
          <ac:chgData name="KOBAYASHI Reiji" userId="6a7beca970407859" providerId="LiveId" clId="{E4759245-E25D-4A6E-B51C-4F00414ED8D2}" dt="2021-03-20T16:53:11.915" v="1798" actId="14826"/>
          <ac:picMkLst>
            <pc:docMk/>
            <pc:sldMk cId="1859156216" sldId="299"/>
            <ac:picMk id="6" creationId="{67A382D1-6A9E-4245-BC89-78679A13409B}"/>
          </ac:picMkLst>
        </pc:picChg>
      </pc:sldChg>
      <pc:sldChg chg="addSp delSp modSp mod">
        <pc:chgData name="KOBAYASHI Reiji" userId="6a7beca970407859" providerId="LiveId" clId="{E4759245-E25D-4A6E-B51C-4F00414ED8D2}" dt="2021-03-20T17:19:08.549" v="2188" actId="1076"/>
        <pc:sldMkLst>
          <pc:docMk/>
          <pc:sldMk cId="3588128510" sldId="301"/>
        </pc:sldMkLst>
        <pc:spChg chg="del">
          <ac:chgData name="KOBAYASHI Reiji" userId="6a7beca970407859" providerId="LiveId" clId="{E4759245-E25D-4A6E-B51C-4F00414ED8D2}" dt="2021-03-20T15:45:49.399" v="862" actId="478"/>
          <ac:spMkLst>
            <pc:docMk/>
            <pc:sldMk cId="3588128510" sldId="301"/>
            <ac:spMk id="3" creationId="{C338917E-50FF-49D5-8952-7AA5FD4024F4}"/>
          </ac:spMkLst>
        </pc:spChg>
        <pc:spChg chg="mod">
          <ac:chgData name="KOBAYASHI Reiji" userId="6a7beca970407859" providerId="LiveId" clId="{E4759245-E25D-4A6E-B51C-4F00414ED8D2}" dt="2021-03-20T15:48:15.892" v="945"/>
          <ac:spMkLst>
            <pc:docMk/>
            <pc:sldMk cId="3588128510" sldId="301"/>
            <ac:spMk id="21" creationId="{A86F620D-EDC9-412E-A3BF-C500BA23C274}"/>
          </ac:spMkLst>
        </pc:spChg>
        <pc:spChg chg="mod">
          <ac:chgData name="KOBAYASHI Reiji" userId="6a7beca970407859" providerId="LiveId" clId="{E4759245-E25D-4A6E-B51C-4F00414ED8D2}" dt="2021-03-20T15:48:25.048" v="946"/>
          <ac:spMkLst>
            <pc:docMk/>
            <pc:sldMk cId="3588128510" sldId="301"/>
            <ac:spMk id="22" creationId="{84EB0337-4E82-4D6E-94D6-5F9D3A75C2A1}"/>
          </ac:spMkLst>
        </pc:spChg>
        <pc:spChg chg="add mod">
          <ac:chgData name="KOBAYASHI Reiji" userId="6a7beca970407859" providerId="LiveId" clId="{E4759245-E25D-4A6E-B51C-4F00414ED8D2}" dt="2021-03-20T17:19:08.549" v="2188" actId="1076"/>
          <ac:spMkLst>
            <pc:docMk/>
            <pc:sldMk cId="3588128510" sldId="301"/>
            <ac:spMk id="23" creationId="{35C6EE63-648F-4F0B-88A6-962C86BF639B}"/>
          </ac:spMkLst>
        </pc:spChg>
        <pc:spChg chg="mod">
          <ac:chgData name="KOBAYASHI Reiji" userId="6a7beca970407859" providerId="LiveId" clId="{E4759245-E25D-4A6E-B51C-4F00414ED8D2}" dt="2021-03-20T16:19:32.313" v="1315" actId="1076"/>
          <ac:spMkLst>
            <pc:docMk/>
            <pc:sldMk cId="3588128510" sldId="301"/>
            <ac:spMk id="27" creationId="{79EF334A-9404-4D6B-91AC-28C41409C09C}"/>
          </ac:spMkLst>
        </pc:spChg>
        <pc:spChg chg="mod">
          <ac:chgData name="KOBAYASHI Reiji" userId="6a7beca970407859" providerId="LiveId" clId="{E4759245-E25D-4A6E-B51C-4F00414ED8D2}" dt="2021-03-20T16:19:11.081" v="1310" actId="1076"/>
          <ac:spMkLst>
            <pc:docMk/>
            <pc:sldMk cId="3588128510" sldId="301"/>
            <ac:spMk id="35" creationId="{9BE25E3F-B85D-4558-9AFC-3C9E93E25782}"/>
          </ac:spMkLst>
        </pc:spChg>
        <pc:spChg chg="mod">
          <ac:chgData name="KOBAYASHI Reiji" userId="6a7beca970407859" providerId="LiveId" clId="{E4759245-E25D-4A6E-B51C-4F00414ED8D2}" dt="2021-03-20T16:19:19.276" v="1313" actId="1076"/>
          <ac:spMkLst>
            <pc:docMk/>
            <pc:sldMk cId="3588128510" sldId="301"/>
            <ac:spMk id="37" creationId="{06DEE373-9B6C-49DE-ADB2-32B289B076EC}"/>
          </ac:spMkLst>
        </pc:spChg>
        <pc:spChg chg="mod">
          <ac:chgData name="KOBAYASHI Reiji" userId="6a7beca970407859" providerId="LiveId" clId="{E4759245-E25D-4A6E-B51C-4F00414ED8D2}" dt="2021-03-20T16:02:47.927" v="1015" actId="20577"/>
          <ac:spMkLst>
            <pc:docMk/>
            <pc:sldMk cId="3588128510" sldId="301"/>
            <ac:spMk id="41" creationId="{4E28FE3D-B02A-49CF-9491-2403224B8C63}"/>
          </ac:spMkLst>
        </pc:spChg>
        <pc:grpChg chg="mod">
          <ac:chgData name="KOBAYASHI Reiji" userId="6a7beca970407859" providerId="LiveId" clId="{E4759245-E25D-4A6E-B51C-4F00414ED8D2}" dt="2021-03-20T15:47:18.598" v="926" actId="1037"/>
          <ac:grpSpMkLst>
            <pc:docMk/>
            <pc:sldMk cId="3588128510" sldId="301"/>
            <ac:grpSpMk id="14" creationId="{D7073445-3200-4FF3-863F-5B4E2ACE9703}"/>
          </ac:grpSpMkLst>
        </pc:grpChg>
        <pc:picChg chg="mod">
          <ac:chgData name="KOBAYASHI Reiji" userId="6a7beca970407859" providerId="LiveId" clId="{E4759245-E25D-4A6E-B51C-4F00414ED8D2}" dt="2021-03-20T15:55:48.293" v="961" actId="1076"/>
          <ac:picMkLst>
            <pc:docMk/>
            <pc:sldMk cId="3588128510" sldId="301"/>
            <ac:picMk id="4" creationId="{FF77A94A-F0CD-4648-88B4-499975C78940}"/>
          </ac:picMkLst>
        </pc:picChg>
        <pc:cxnChg chg="mod">
          <ac:chgData name="KOBAYASHI Reiji" userId="6a7beca970407859" providerId="LiveId" clId="{E4759245-E25D-4A6E-B51C-4F00414ED8D2}" dt="2021-03-20T15:47:23.095" v="927" actId="14100"/>
          <ac:cxnSpMkLst>
            <pc:docMk/>
            <pc:sldMk cId="3588128510" sldId="301"/>
            <ac:cxnSpMk id="25" creationId="{6A58F0F3-059A-45CA-B65B-E7486526FBD7}"/>
          </ac:cxnSpMkLst>
        </pc:cxnChg>
        <pc:cxnChg chg="mod">
          <ac:chgData name="KOBAYASHI Reiji" userId="6a7beca970407859" providerId="LiveId" clId="{E4759245-E25D-4A6E-B51C-4F00414ED8D2}" dt="2021-03-20T15:56:01.916" v="965" actId="14100"/>
          <ac:cxnSpMkLst>
            <pc:docMk/>
            <pc:sldMk cId="3588128510" sldId="301"/>
            <ac:cxnSpMk id="26" creationId="{A4E8BD46-1526-4AE9-A954-40398994372E}"/>
          </ac:cxnSpMkLst>
        </pc:cxnChg>
        <pc:cxnChg chg="mod">
          <ac:chgData name="KOBAYASHI Reiji" userId="6a7beca970407859" providerId="LiveId" clId="{E4759245-E25D-4A6E-B51C-4F00414ED8D2}" dt="2021-03-20T16:19:16.020" v="1312" actId="14100"/>
          <ac:cxnSpMkLst>
            <pc:docMk/>
            <pc:sldMk cId="3588128510" sldId="301"/>
            <ac:cxnSpMk id="32" creationId="{06533C49-44B0-4639-8B80-7E4E84AE7905}"/>
          </ac:cxnSpMkLst>
        </pc:cxnChg>
        <pc:cxnChg chg="del">
          <ac:chgData name="KOBAYASHI Reiji" userId="6a7beca970407859" providerId="LiveId" clId="{E4759245-E25D-4A6E-B51C-4F00414ED8D2}" dt="2021-03-20T15:56:36.033" v="972" actId="478"/>
          <ac:cxnSpMkLst>
            <pc:docMk/>
            <pc:sldMk cId="3588128510" sldId="301"/>
            <ac:cxnSpMk id="34" creationId="{FB3816C8-C78F-468F-B1F1-779755BAE1D0}"/>
          </ac:cxnSpMkLst>
        </pc:cxnChg>
        <pc:cxnChg chg="mod">
          <ac:chgData name="KOBAYASHI Reiji" userId="6a7beca970407859" providerId="LiveId" clId="{E4759245-E25D-4A6E-B51C-4F00414ED8D2}" dt="2021-03-20T16:19:07.234" v="1309" actId="14100"/>
          <ac:cxnSpMkLst>
            <pc:docMk/>
            <pc:sldMk cId="3588128510" sldId="301"/>
            <ac:cxnSpMk id="42" creationId="{239800E1-7269-4C36-ADAB-B41AC49EB46D}"/>
          </ac:cxnSpMkLst>
        </pc:cxnChg>
      </pc:sldChg>
      <pc:sldChg chg="addSp delSp modSp del mod">
        <pc:chgData name="KOBAYASHI Reiji" userId="6a7beca970407859" providerId="LiveId" clId="{E4759245-E25D-4A6E-B51C-4F00414ED8D2}" dt="2021-03-20T16:57:14.052" v="1806" actId="47"/>
        <pc:sldMkLst>
          <pc:docMk/>
          <pc:sldMk cId="3887921263" sldId="302"/>
        </pc:sldMkLst>
        <pc:spChg chg="add mod">
          <ac:chgData name="KOBAYASHI Reiji" userId="6a7beca970407859" providerId="LiveId" clId="{E4759245-E25D-4A6E-B51C-4F00414ED8D2}" dt="2021-03-20T16:56:06.546" v="1803" actId="1076"/>
          <ac:spMkLst>
            <pc:docMk/>
            <pc:sldMk cId="3887921263" sldId="302"/>
            <ac:spMk id="7" creationId="{41806429-4F51-40B7-8284-C086973CA119}"/>
          </ac:spMkLst>
        </pc:spChg>
        <pc:spChg chg="del">
          <ac:chgData name="KOBAYASHI Reiji" userId="6a7beca970407859" providerId="LiveId" clId="{E4759245-E25D-4A6E-B51C-4F00414ED8D2}" dt="2021-03-20T16:55:49.821" v="1801" actId="478"/>
          <ac:spMkLst>
            <pc:docMk/>
            <pc:sldMk cId="3887921263" sldId="302"/>
            <ac:spMk id="17" creationId="{5F77CCFD-D586-40AB-B692-D673C253A3FF}"/>
          </ac:spMkLst>
        </pc:spChg>
        <pc:picChg chg="mod">
          <ac:chgData name="KOBAYASHI Reiji" userId="6a7beca970407859" providerId="LiveId" clId="{E4759245-E25D-4A6E-B51C-4F00414ED8D2}" dt="2021-03-20T16:55:43.175" v="1800" actId="14826"/>
          <ac:picMkLst>
            <pc:docMk/>
            <pc:sldMk cId="3887921263" sldId="302"/>
            <ac:picMk id="5" creationId="{2A11AFD1-9D6B-4177-A81C-8BE1C5A21D53}"/>
          </ac:picMkLst>
        </pc:picChg>
        <pc:picChg chg="mod">
          <ac:chgData name="KOBAYASHI Reiji" userId="6a7beca970407859" providerId="LiveId" clId="{E4759245-E25D-4A6E-B51C-4F00414ED8D2}" dt="2021-03-20T16:54:44.897" v="1799" actId="14826"/>
          <ac:picMkLst>
            <pc:docMk/>
            <pc:sldMk cId="3887921263" sldId="302"/>
            <ac:picMk id="10" creationId="{5D8CF5B8-4D5C-4E36-AEEF-3CCD11D1212F}"/>
          </ac:picMkLst>
        </pc:picChg>
      </pc:sldChg>
      <pc:sldChg chg="addSp delSp modSp mod">
        <pc:chgData name="KOBAYASHI Reiji" userId="6a7beca970407859" providerId="LiveId" clId="{E4759245-E25D-4A6E-B51C-4F00414ED8D2}" dt="2021-03-20T17:20:36.380" v="2211" actId="6549"/>
        <pc:sldMkLst>
          <pc:docMk/>
          <pc:sldMk cId="109850714" sldId="303"/>
        </pc:sldMkLst>
        <pc:spChg chg="mod">
          <ac:chgData name="KOBAYASHI Reiji" userId="6a7beca970407859" providerId="LiveId" clId="{E4759245-E25D-4A6E-B51C-4F00414ED8D2}" dt="2021-03-20T17:20:36.380" v="2211" actId="6549"/>
          <ac:spMkLst>
            <pc:docMk/>
            <pc:sldMk cId="109850714" sldId="303"/>
            <ac:spMk id="5" creationId="{66D6293C-B81F-40E5-9753-F6FDD776682A}"/>
          </ac:spMkLst>
        </pc:spChg>
        <pc:spChg chg="del">
          <ac:chgData name="KOBAYASHI Reiji" userId="6a7beca970407859" providerId="LiveId" clId="{E4759245-E25D-4A6E-B51C-4F00414ED8D2}" dt="2021-03-20T14:27:00.792" v="290" actId="478"/>
          <ac:spMkLst>
            <pc:docMk/>
            <pc:sldMk cId="109850714" sldId="303"/>
            <ac:spMk id="6" creationId="{E584DD05-2627-412D-B732-7127ED932BEA}"/>
          </ac:spMkLst>
        </pc:spChg>
        <pc:spChg chg="del">
          <ac:chgData name="KOBAYASHI Reiji" userId="6a7beca970407859" providerId="LiveId" clId="{E4759245-E25D-4A6E-B51C-4F00414ED8D2}" dt="2021-03-20T14:27:00.792" v="290" actId="478"/>
          <ac:spMkLst>
            <pc:docMk/>
            <pc:sldMk cId="109850714" sldId="303"/>
            <ac:spMk id="7" creationId="{39C40738-602F-4F40-ABDA-49FD148FBDD7}"/>
          </ac:spMkLst>
        </pc:spChg>
        <pc:spChg chg="del">
          <ac:chgData name="KOBAYASHI Reiji" userId="6a7beca970407859" providerId="LiveId" clId="{E4759245-E25D-4A6E-B51C-4F00414ED8D2}" dt="2021-03-20T14:26:45.772" v="286" actId="478"/>
          <ac:spMkLst>
            <pc:docMk/>
            <pc:sldMk cId="109850714" sldId="303"/>
            <ac:spMk id="14" creationId="{77D15EF0-0DD6-4293-AD95-CEC300D389FD}"/>
          </ac:spMkLst>
        </pc:spChg>
        <pc:spChg chg="mod">
          <ac:chgData name="KOBAYASHI Reiji" userId="6a7beca970407859" providerId="LiveId" clId="{E4759245-E25D-4A6E-B51C-4F00414ED8D2}" dt="2021-03-20T14:28:38.192" v="309" actId="1076"/>
          <ac:spMkLst>
            <pc:docMk/>
            <pc:sldMk cId="109850714" sldId="303"/>
            <ac:spMk id="22" creationId="{27C4713A-8B9D-4297-BAFB-2AB1B58C9822}"/>
          </ac:spMkLst>
        </pc:spChg>
        <pc:spChg chg="mod">
          <ac:chgData name="KOBAYASHI Reiji" userId="6a7beca970407859" providerId="LiveId" clId="{E4759245-E25D-4A6E-B51C-4F00414ED8D2}" dt="2021-03-20T14:29:43.432" v="315" actId="1076"/>
          <ac:spMkLst>
            <pc:docMk/>
            <pc:sldMk cId="109850714" sldId="303"/>
            <ac:spMk id="27" creationId="{AA4BBFD9-A0E0-4609-BF60-97D0D60366B2}"/>
          </ac:spMkLst>
        </pc:spChg>
        <pc:spChg chg="del">
          <ac:chgData name="KOBAYASHI Reiji" userId="6a7beca970407859" providerId="LiveId" clId="{E4759245-E25D-4A6E-B51C-4F00414ED8D2}" dt="2021-03-20T14:26:49.133" v="287" actId="478"/>
          <ac:spMkLst>
            <pc:docMk/>
            <pc:sldMk cId="109850714" sldId="303"/>
            <ac:spMk id="32" creationId="{2C0DDF73-32EB-4A7A-9AD6-6023C3D8C485}"/>
          </ac:spMkLst>
        </pc:spChg>
        <pc:spChg chg="del">
          <ac:chgData name="KOBAYASHI Reiji" userId="6a7beca970407859" providerId="LiveId" clId="{E4759245-E25D-4A6E-B51C-4F00414ED8D2}" dt="2021-03-20T14:26:52.302" v="288" actId="478"/>
          <ac:spMkLst>
            <pc:docMk/>
            <pc:sldMk cId="109850714" sldId="303"/>
            <ac:spMk id="33" creationId="{220948EB-5325-4547-827F-534A99501F9B}"/>
          </ac:spMkLst>
        </pc:spChg>
        <pc:spChg chg="del">
          <ac:chgData name="KOBAYASHI Reiji" userId="6a7beca970407859" providerId="LiveId" clId="{E4759245-E25D-4A6E-B51C-4F00414ED8D2}" dt="2021-03-20T14:26:45.772" v="286" actId="478"/>
          <ac:spMkLst>
            <pc:docMk/>
            <pc:sldMk cId="109850714" sldId="303"/>
            <ac:spMk id="35" creationId="{5318B036-8E14-4946-A433-F1E3F3559B24}"/>
          </ac:spMkLst>
        </pc:spChg>
        <pc:spChg chg="del">
          <ac:chgData name="KOBAYASHI Reiji" userId="6a7beca970407859" providerId="LiveId" clId="{E4759245-E25D-4A6E-B51C-4F00414ED8D2}" dt="2021-03-20T14:26:52.302" v="288" actId="478"/>
          <ac:spMkLst>
            <pc:docMk/>
            <pc:sldMk cId="109850714" sldId="303"/>
            <ac:spMk id="36" creationId="{88D60569-C949-45B9-8262-AAEE520E48A2}"/>
          </ac:spMkLst>
        </pc:spChg>
        <pc:spChg chg="del">
          <ac:chgData name="KOBAYASHI Reiji" userId="6a7beca970407859" providerId="LiveId" clId="{E4759245-E25D-4A6E-B51C-4F00414ED8D2}" dt="2021-03-20T14:26:56.322" v="289" actId="478"/>
          <ac:spMkLst>
            <pc:docMk/>
            <pc:sldMk cId="109850714" sldId="303"/>
            <ac:spMk id="37" creationId="{190B6F24-9CD2-473C-9552-8CB067A07B81}"/>
          </ac:spMkLst>
        </pc:spChg>
        <pc:spChg chg="del">
          <ac:chgData name="KOBAYASHI Reiji" userId="6a7beca970407859" providerId="LiveId" clId="{E4759245-E25D-4A6E-B51C-4F00414ED8D2}" dt="2021-03-20T14:26:45.772" v="286" actId="478"/>
          <ac:spMkLst>
            <pc:docMk/>
            <pc:sldMk cId="109850714" sldId="303"/>
            <ac:spMk id="38" creationId="{74895FFF-85EC-4EC9-BE9A-65A94EA35056}"/>
          </ac:spMkLst>
        </pc:spChg>
        <pc:spChg chg="del">
          <ac:chgData name="KOBAYASHI Reiji" userId="6a7beca970407859" providerId="LiveId" clId="{E4759245-E25D-4A6E-B51C-4F00414ED8D2}" dt="2021-03-20T14:26:56.322" v="289" actId="478"/>
          <ac:spMkLst>
            <pc:docMk/>
            <pc:sldMk cId="109850714" sldId="303"/>
            <ac:spMk id="44" creationId="{63964C46-B00B-4B02-B5C0-1EB55F9F047B}"/>
          </ac:spMkLst>
        </pc:spChg>
        <pc:spChg chg="del">
          <ac:chgData name="KOBAYASHI Reiji" userId="6a7beca970407859" providerId="LiveId" clId="{E4759245-E25D-4A6E-B51C-4F00414ED8D2}" dt="2021-03-20T14:26:56.322" v="289" actId="478"/>
          <ac:spMkLst>
            <pc:docMk/>
            <pc:sldMk cId="109850714" sldId="303"/>
            <ac:spMk id="45" creationId="{05B38704-40CC-456E-A1F1-8908CB480FA7}"/>
          </ac:spMkLst>
        </pc:spChg>
        <pc:spChg chg="del">
          <ac:chgData name="KOBAYASHI Reiji" userId="6a7beca970407859" providerId="LiveId" clId="{E4759245-E25D-4A6E-B51C-4F00414ED8D2}" dt="2021-03-20T14:26:56.322" v="289" actId="478"/>
          <ac:spMkLst>
            <pc:docMk/>
            <pc:sldMk cId="109850714" sldId="303"/>
            <ac:spMk id="46" creationId="{0ABC0474-8ED5-4EAD-82C4-20D92EE58F4A}"/>
          </ac:spMkLst>
        </pc:spChg>
        <pc:spChg chg="del">
          <ac:chgData name="KOBAYASHI Reiji" userId="6a7beca970407859" providerId="LiveId" clId="{E4759245-E25D-4A6E-B51C-4F00414ED8D2}" dt="2021-03-20T14:26:56.322" v="289" actId="478"/>
          <ac:spMkLst>
            <pc:docMk/>
            <pc:sldMk cId="109850714" sldId="303"/>
            <ac:spMk id="47" creationId="{CAA3073C-1D69-4D89-9C58-9AD913F59E83}"/>
          </ac:spMkLst>
        </pc:spChg>
        <pc:spChg chg="del">
          <ac:chgData name="KOBAYASHI Reiji" userId="6a7beca970407859" providerId="LiveId" clId="{E4759245-E25D-4A6E-B51C-4F00414ED8D2}" dt="2021-03-20T14:26:56.322" v="289" actId="478"/>
          <ac:spMkLst>
            <pc:docMk/>
            <pc:sldMk cId="109850714" sldId="303"/>
            <ac:spMk id="50" creationId="{088FAAF8-7DBE-43FD-853D-2ABE68614A43}"/>
          </ac:spMkLst>
        </pc:spChg>
        <pc:grpChg chg="del">
          <ac:chgData name="KOBAYASHI Reiji" userId="6a7beca970407859" providerId="LiveId" clId="{E4759245-E25D-4A6E-B51C-4F00414ED8D2}" dt="2021-03-20T14:26:45.772" v="286" actId="478"/>
          <ac:grpSpMkLst>
            <pc:docMk/>
            <pc:sldMk cId="109850714" sldId="303"/>
            <ac:grpSpMk id="53" creationId="{F02C25CD-BADC-4597-B302-8E419A04051C}"/>
          </ac:grpSpMkLst>
        </pc:grpChg>
        <pc:picChg chg="del">
          <ac:chgData name="KOBAYASHI Reiji" userId="6a7beca970407859" providerId="LiveId" clId="{E4759245-E25D-4A6E-B51C-4F00414ED8D2}" dt="2021-03-20T14:26:37.542" v="285" actId="478"/>
          <ac:picMkLst>
            <pc:docMk/>
            <pc:sldMk cId="109850714" sldId="303"/>
            <ac:picMk id="3" creationId="{8A583733-23FC-4F5D-AA4B-6EEAEA351A47}"/>
          </ac:picMkLst>
        </pc:picChg>
        <pc:picChg chg="del">
          <ac:chgData name="KOBAYASHI Reiji" userId="6a7beca970407859" providerId="LiveId" clId="{E4759245-E25D-4A6E-B51C-4F00414ED8D2}" dt="2021-03-20T14:26:37.542" v="285" actId="478"/>
          <ac:picMkLst>
            <pc:docMk/>
            <pc:sldMk cId="109850714" sldId="303"/>
            <ac:picMk id="4" creationId="{D51A2B8F-CE92-4AAD-A5E4-C700DD466869}"/>
          </ac:picMkLst>
        </pc:picChg>
        <pc:picChg chg="add mod ord">
          <ac:chgData name="KOBAYASHI Reiji" userId="6a7beca970407859" providerId="LiveId" clId="{E4759245-E25D-4A6E-B51C-4F00414ED8D2}" dt="2021-03-20T14:27:47.542" v="300" actId="14100"/>
          <ac:picMkLst>
            <pc:docMk/>
            <pc:sldMk cId="109850714" sldId="303"/>
            <ac:picMk id="9" creationId="{F5D595B9-DEC2-44DF-9D06-9A974BA0F033}"/>
          </ac:picMkLst>
        </pc:picChg>
        <pc:cxnChg chg="mod">
          <ac:chgData name="KOBAYASHI Reiji" userId="6a7beca970407859" providerId="LiveId" clId="{E4759245-E25D-4A6E-B51C-4F00414ED8D2}" dt="2021-03-20T14:28:32.042" v="308" actId="14100"/>
          <ac:cxnSpMkLst>
            <pc:docMk/>
            <pc:sldMk cId="109850714" sldId="303"/>
            <ac:cxnSpMk id="23" creationId="{E49F578D-8ECD-4E30-860E-250AD99FFFE3}"/>
          </ac:cxnSpMkLst>
        </pc:cxnChg>
        <pc:cxnChg chg="mod">
          <ac:chgData name="KOBAYASHI Reiji" userId="6a7beca970407859" providerId="LiveId" clId="{E4759245-E25D-4A6E-B51C-4F00414ED8D2}" dt="2021-03-20T14:29:19.663" v="314" actId="14100"/>
          <ac:cxnSpMkLst>
            <pc:docMk/>
            <pc:sldMk cId="109850714" sldId="303"/>
            <ac:cxnSpMk id="28" creationId="{997C480A-75D2-4E3F-9A2F-97C862B78BB2}"/>
          </ac:cxnSpMkLst>
        </pc:cxnChg>
      </pc:sldChg>
      <pc:sldChg chg="addSp delSp modSp new del mod modClrScheme chgLayout">
        <pc:chgData name="KOBAYASHI Reiji" userId="6a7beca970407859" providerId="LiveId" clId="{E4759245-E25D-4A6E-B51C-4F00414ED8D2}" dt="2021-03-20T16:57:07.958" v="1804" actId="2696"/>
        <pc:sldMkLst>
          <pc:docMk/>
          <pc:sldMk cId="68264764" sldId="304"/>
        </pc:sldMkLst>
        <pc:spChg chg="del mod ord">
          <ac:chgData name="KOBAYASHI Reiji" userId="6a7beca970407859" providerId="LiveId" clId="{E4759245-E25D-4A6E-B51C-4F00414ED8D2}" dt="2021-03-20T15:44:06.271" v="856" actId="478"/>
          <ac:spMkLst>
            <pc:docMk/>
            <pc:sldMk cId="68264764" sldId="304"/>
            <ac:spMk id="2" creationId="{807E3472-0E36-4F82-907A-E71CABFE9A31}"/>
          </ac:spMkLst>
        </pc:spChg>
        <pc:spChg chg="mod ord">
          <ac:chgData name="KOBAYASHI Reiji" userId="6a7beca970407859" providerId="LiveId" clId="{E4759245-E25D-4A6E-B51C-4F00414ED8D2}" dt="2021-03-20T15:44:09.226" v="857" actId="700"/>
          <ac:spMkLst>
            <pc:docMk/>
            <pc:sldMk cId="68264764" sldId="304"/>
            <ac:spMk id="3" creationId="{59D9307C-0342-4EEC-9217-2C0D06790196}"/>
          </ac:spMkLst>
        </pc:spChg>
        <pc:spChg chg="add mod">
          <ac:chgData name="KOBAYASHI Reiji" userId="6a7beca970407859" providerId="LiveId" clId="{E4759245-E25D-4A6E-B51C-4F00414ED8D2}" dt="2021-03-20T15:23:07.830" v="490" actId="1076"/>
          <ac:spMkLst>
            <pc:docMk/>
            <pc:sldMk cId="68264764" sldId="304"/>
            <ac:spMk id="6" creationId="{D26B8651-B32F-40A3-96EE-F9AA994E4768}"/>
          </ac:spMkLst>
        </pc:spChg>
        <pc:spChg chg="add mod">
          <ac:chgData name="KOBAYASHI Reiji" userId="6a7beca970407859" providerId="LiveId" clId="{E4759245-E25D-4A6E-B51C-4F00414ED8D2}" dt="2021-03-20T15:44:17.449" v="860" actId="14100"/>
          <ac:spMkLst>
            <pc:docMk/>
            <pc:sldMk cId="68264764" sldId="304"/>
            <ac:spMk id="8" creationId="{53F0DC38-5B93-4361-B9BA-59AF97B47D49}"/>
          </ac:spMkLst>
        </pc:spChg>
        <pc:picChg chg="add mod">
          <ac:chgData name="KOBAYASHI Reiji" userId="6a7beca970407859" providerId="LiveId" clId="{E4759245-E25D-4A6E-B51C-4F00414ED8D2}" dt="2021-03-20T15:21:06.815" v="459" actId="1076"/>
          <ac:picMkLst>
            <pc:docMk/>
            <pc:sldMk cId="68264764" sldId="304"/>
            <ac:picMk id="5" creationId="{C61756AA-CD5D-4B50-B8C4-9E9727A8060C}"/>
          </ac:picMkLst>
        </pc:picChg>
      </pc:sldChg>
      <pc:sldChg chg="modSp add mod">
        <pc:chgData name="KOBAYASHI Reiji" userId="6a7beca970407859" providerId="LiveId" clId="{E4759245-E25D-4A6E-B51C-4F00414ED8D2}" dt="2021-03-20T17:21:12.023" v="2218"/>
        <pc:sldMkLst>
          <pc:docMk/>
          <pc:sldMk cId="2096324267" sldId="304"/>
        </pc:sldMkLst>
        <pc:spChg chg="mod">
          <ac:chgData name="KOBAYASHI Reiji" userId="6a7beca970407859" providerId="LiveId" clId="{E4759245-E25D-4A6E-B51C-4F00414ED8D2}" dt="2021-03-20T17:21:12.023" v="2218"/>
          <ac:spMkLst>
            <pc:docMk/>
            <pc:sldMk cId="2096324267" sldId="304"/>
            <ac:spMk id="8" creationId="{53F0DC38-5B93-4361-B9BA-59AF97B47D49}"/>
          </ac:spMkLst>
        </pc:spChg>
        <pc:picChg chg="mod">
          <ac:chgData name="KOBAYASHI Reiji" userId="6a7beca970407859" providerId="LiveId" clId="{E4759245-E25D-4A6E-B51C-4F00414ED8D2}" dt="2021-03-20T17:06:01.166" v="1996" actId="14100"/>
          <ac:picMkLst>
            <pc:docMk/>
            <pc:sldMk cId="2096324267" sldId="304"/>
            <ac:picMk id="5" creationId="{C61756AA-CD5D-4B50-B8C4-9E9727A8060C}"/>
          </ac:picMkLst>
        </pc:picChg>
      </pc:sldChg>
      <pc:sldChg chg="del">
        <pc:chgData name="KOBAYASHI Reiji" userId="6a7beca970407859" providerId="LiveId" clId="{E4759245-E25D-4A6E-B51C-4F00414ED8D2}" dt="2021-03-20T14:26:17.422" v="283" actId="47"/>
        <pc:sldMkLst>
          <pc:docMk/>
          <pc:sldMk cId="2439381655" sldId="304"/>
        </pc:sldMkLst>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Reiji KOBAYASHI" userId="34112ac1-4c34-4e4b-972a-35b76f02b083" providerId="ADAL" clId="{38B56580-B238-4315-9F7F-709F4BD3C446}"/>
    <pc:docChg chg="modSld">
      <pc:chgData name="Reiji KOBAYASHI" userId="34112ac1-4c34-4e4b-972a-35b76f02b083" providerId="ADAL" clId="{38B56580-B238-4315-9F7F-709F4BD3C446}" dt="2022-03-18T05:12:42.115" v="26" actId="1035"/>
      <pc:docMkLst>
        <pc:docMk/>
      </pc:docMkLst>
      <pc:sldChg chg="modSp mod">
        <pc:chgData name="Reiji KOBAYASHI" userId="34112ac1-4c34-4e4b-972a-35b76f02b083" providerId="ADAL" clId="{38B56580-B238-4315-9F7F-709F4BD3C446}" dt="2022-03-18T05:09:50.683" v="5" actId="14100"/>
        <pc:sldMkLst>
          <pc:docMk/>
          <pc:sldMk cId="3960897610" sldId="264"/>
        </pc:sldMkLst>
        <pc:spChg chg="mod">
          <ac:chgData name="Reiji KOBAYASHI" userId="34112ac1-4c34-4e4b-972a-35b76f02b083" providerId="ADAL" clId="{38B56580-B238-4315-9F7F-709F4BD3C446}" dt="2022-03-18T05:09:50.683" v="5" actId="14100"/>
          <ac:spMkLst>
            <pc:docMk/>
            <pc:sldMk cId="3960897610" sldId="264"/>
            <ac:spMk id="17" creationId="{449668B8-1ACF-49F6-B13D-8824563D31C4}"/>
          </ac:spMkLst>
        </pc:spChg>
      </pc:sldChg>
      <pc:sldChg chg="modSp mod">
        <pc:chgData name="Reiji KOBAYASHI" userId="34112ac1-4c34-4e4b-972a-35b76f02b083" providerId="ADAL" clId="{38B56580-B238-4315-9F7F-709F4BD3C446}" dt="2022-03-18T05:08:22.225" v="0" actId="403"/>
        <pc:sldMkLst>
          <pc:docMk/>
          <pc:sldMk cId="749193719" sldId="273"/>
        </pc:sldMkLst>
        <pc:spChg chg="mod">
          <ac:chgData name="Reiji KOBAYASHI" userId="34112ac1-4c34-4e4b-972a-35b76f02b083" providerId="ADAL" clId="{38B56580-B238-4315-9F7F-709F4BD3C446}" dt="2022-03-18T05:08:22.225" v="0" actId="403"/>
          <ac:spMkLst>
            <pc:docMk/>
            <pc:sldMk cId="749193719" sldId="273"/>
            <ac:spMk id="16" creationId="{4EAEC92C-C230-42FA-AA04-A6EEDE530CB8}"/>
          </ac:spMkLst>
        </pc:spChg>
      </pc:sldChg>
      <pc:sldChg chg="modSp mod">
        <pc:chgData name="Reiji KOBAYASHI" userId="34112ac1-4c34-4e4b-972a-35b76f02b083" providerId="ADAL" clId="{38B56580-B238-4315-9F7F-709F4BD3C446}" dt="2022-03-18T05:10:35.960" v="6" actId="1076"/>
        <pc:sldMkLst>
          <pc:docMk/>
          <pc:sldMk cId="4253402532" sldId="283"/>
        </pc:sldMkLst>
        <pc:spChg chg="mod">
          <ac:chgData name="Reiji KOBAYASHI" userId="34112ac1-4c34-4e4b-972a-35b76f02b083" providerId="ADAL" clId="{38B56580-B238-4315-9F7F-709F4BD3C446}" dt="2022-03-18T05:10:35.960" v="6" actId="1076"/>
          <ac:spMkLst>
            <pc:docMk/>
            <pc:sldMk cId="4253402532" sldId="283"/>
            <ac:spMk id="21" creationId="{7E11E81A-194B-4E07-806A-F56A49DA6F21}"/>
          </ac:spMkLst>
        </pc:spChg>
      </pc:sldChg>
      <pc:sldChg chg="modSp mod">
        <pc:chgData name="Reiji KOBAYASHI" userId="34112ac1-4c34-4e4b-972a-35b76f02b083" providerId="ADAL" clId="{38B56580-B238-4315-9F7F-709F4BD3C446}" dt="2022-03-18T05:12:42.115" v="26" actId="1035"/>
        <pc:sldMkLst>
          <pc:docMk/>
          <pc:sldMk cId="4194968346" sldId="297"/>
        </pc:sldMkLst>
        <pc:spChg chg="mod">
          <ac:chgData name="Reiji KOBAYASHI" userId="34112ac1-4c34-4e4b-972a-35b76f02b083" providerId="ADAL" clId="{38B56580-B238-4315-9F7F-709F4BD3C446}" dt="2022-03-18T05:12:42.115" v="26" actId="1035"/>
          <ac:spMkLst>
            <pc:docMk/>
            <pc:sldMk cId="4194968346" sldId="297"/>
            <ac:spMk id="11" creationId="{B6ED47A4-4CF7-4674-A1E4-4951B488EE53}"/>
          </ac:spMkLst>
        </pc:spChg>
      </pc:sldChg>
      <pc:sldChg chg="modSp mod">
        <pc:chgData name="Reiji KOBAYASHI" userId="34112ac1-4c34-4e4b-972a-35b76f02b083" providerId="ADAL" clId="{38B56580-B238-4315-9F7F-709F4BD3C446}" dt="2022-03-18T05:11:50.865" v="13" actId="14100"/>
        <pc:sldMkLst>
          <pc:docMk/>
          <pc:sldMk cId="109850714" sldId="303"/>
        </pc:sldMkLst>
        <pc:cxnChg chg="mod">
          <ac:chgData name="Reiji KOBAYASHI" userId="34112ac1-4c34-4e4b-972a-35b76f02b083" providerId="ADAL" clId="{38B56580-B238-4315-9F7F-709F4BD3C446}" dt="2022-03-18T05:11:33.349" v="9" actId="14100"/>
          <ac:cxnSpMkLst>
            <pc:docMk/>
            <pc:sldMk cId="109850714" sldId="303"/>
            <ac:cxnSpMk id="23" creationId="{E49F578D-8ECD-4E30-860E-250AD99FFFE3}"/>
          </ac:cxnSpMkLst>
        </pc:cxnChg>
        <pc:cxnChg chg="mod">
          <ac:chgData name="Reiji KOBAYASHI" userId="34112ac1-4c34-4e4b-972a-35b76f02b083" providerId="ADAL" clId="{38B56580-B238-4315-9F7F-709F4BD3C446}" dt="2022-03-18T05:11:50.865" v="13" actId="14100"/>
          <ac:cxnSpMkLst>
            <pc:docMk/>
            <pc:sldMk cId="109850714" sldId="303"/>
            <ac:cxnSpMk id="28" creationId="{997C480A-75D2-4E3F-9A2F-97C862B78BB2}"/>
          </ac:cxnSpMkLst>
        </pc:cxnChg>
      </pc:sldChg>
      <pc:sldChg chg="modSp mod">
        <pc:chgData name="Reiji KOBAYASHI" userId="34112ac1-4c34-4e4b-972a-35b76f02b083" providerId="ADAL" clId="{38B56580-B238-4315-9F7F-709F4BD3C446}" dt="2022-03-18T05:08:54.670" v="3" actId="1038"/>
        <pc:sldMkLst>
          <pc:docMk/>
          <pc:sldMk cId="822090709" sldId="304"/>
        </pc:sldMkLst>
        <pc:grpChg chg="mod">
          <ac:chgData name="Reiji KOBAYASHI" userId="34112ac1-4c34-4e4b-972a-35b76f02b083" providerId="ADAL" clId="{38B56580-B238-4315-9F7F-709F4BD3C446}" dt="2022-03-18T05:08:54.670" v="3" actId="1038"/>
          <ac:grpSpMkLst>
            <pc:docMk/>
            <pc:sldMk cId="822090709" sldId="304"/>
            <ac:grpSpMk id="19" creationId="{1C07C16F-2BF6-40DF-8484-A6E0A2AE13E5}"/>
          </ac:grpSpMkLst>
        </pc:grpChg>
      </pc:sldChg>
    </pc:docChg>
  </pc:docChgLst>
  <pc:docChgLst>
    <pc:chgData name="Reiji KOBAYASHI" userId="34112ac1-4c34-4e4b-972a-35b76f02b083" providerId="ADAL" clId="{D1F23E77-5152-4100-94AC-378032CF96E2}"/>
    <pc:docChg chg="undo custSel addSld modSld">
      <pc:chgData name="Reiji KOBAYASHI" userId="34112ac1-4c34-4e4b-972a-35b76f02b083" providerId="ADAL" clId="{D1F23E77-5152-4100-94AC-378032CF96E2}" dt="2022-03-18T04:56:11.145" v="663"/>
      <pc:docMkLst>
        <pc:docMk/>
      </pc:docMkLst>
      <pc:sldChg chg="addSp modSp mod">
        <pc:chgData name="Reiji KOBAYASHI" userId="34112ac1-4c34-4e4b-972a-35b76f02b083" providerId="ADAL" clId="{D1F23E77-5152-4100-94AC-378032CF96E2}" dt="2022-03-18T04:27:29.582" v="217" actId="14100"/>
        <pc:sldMkLst>
          <pc:docMk/>
          <pc:sldMk cId="3960897610" sldId="264"/>
        </pc:sldMkLst>
        <pc:spChg chg="mod">
          <ac:chgData name="Reiji KOBAYASHI" userId="34112ac1-4c34-4e4b-972a-35b76f02b083" providerId="ADAL" clId="{D1F23E77-5152-4100-94AC-378032CF96E2}" dt="2022-03-18T04:19:23.406" v="103" actId="1076"/>
          <ac:spMkLst>
            <pc:docMk/>
            <pc:sldMk cId="3960897610" sldId="264"/>
            <ac:spMk id="12" creationId="{24CD7BC7-407E-40CE-93ED-8E403C52B8D6}"/>
          </ac:spMkLst>
        </pc:spChg>
        <pc:spChg chg="add mod">
          <ac:chgData name="Reiji KOBAYASHI" userId="34112ac1-4c34-4e4b-972a-35b76f02b083" providerId="ADAL" clId="{D1F23E77-5152-4100-94AC-378032CF96E2}" dt="2022-03-18T04:25:06.433" v="195" actId="1076"/>
          <ac:spMkLst>
            <pc:docMk/>
            <pc:sldMk cId="3960897610" sldId="264"/>
            <ac:spMk id="17" creationId="{449668B8-1ACF-49F6-B13D-8824563D31C4}"/>
          </ac:spMkLst>
        </pc:spChg>
        <pc:spChg chg="add mod ord">
          <ac:chgData name="Reiji KOBAYASHI" userId="34112ac1-4c34-4e4b-972a-35b76f02b083" providerId="ADAL" clId="{D1F23E77-5152-4100-94AC-378032CF96E2}" dt="2022-03-18T04:25:26.498" v="198" actId="207"/>
          <ac:spMkLst>
            <pc:docMk/>
            <pc:sldMk cId="3960897610" sldId="264"/>
            <ac:spMk id="19" creationId="{7D6C6DBF-47C2-4FCF-9751-55363EA7E236}"/>
          </ac:spMkLst>
        </pc:spChg>
        <pc:spChg chg="add mod">
          <ac:chgData name="Reiji KOBAYASHI" userId="34112ac1-4c34-4e4b-972a-35b76f02b083" providerId="ADAL" clId="{D1F23E77-5152-4100-94AC-378032CF96E2}" dt="2022-03-18T04:27:03.196" v="215" actId="255"/>
          <ac:spMkLst>
            <pc:docMk/>
            <pc:sldMk cId="3960897610" sldId="264"/>
            <ac:spMk id="20" creationId="{B93C4635-CF12-4F63-8EB3-6B0DF11CAAA0}"/>
          </ac:spMkLst>
        </pc:spChg>
        <pc:picChg chg="mod">
          <ac:chgData name="Reiji KOBAYASHI" userId="34112ac1-4c34-4e4b-972a-35b76f02b083" providerId="ADAL" clId="{D1F23E77-5152-4100-94AC-378032CF96E2}" dt="2022-03-18T04:19:20.848" v="102" actId="1076"/>
          <ac:picMkLst>
            <pc:docMk/>
            <pc:sldMk cId="3960897610" sldId="264"/>
            <ac:picMk id="4" creationId="{581C3F26-515E-433A-8277-432CCB5D0FFE}"/>
          </ac:picMkLst>
        </pc:picChg>
        <pc:picChg chg="mod">
          <ac:chgData name="Reiji KOBAYASHI" userId="34112ac1-4c34-4e4b-972a-35b76f02b083" providerId="ADAL" clId="{D1F23E77-5152-4100-94AC-378032CF96E2}" dt="2022-03-18T04:27:29.582" v="217" actId="14100"/>
          <ac:picMkLst>
            <pc:docMk/>
            <pc:sldMk cId="3960897610" sldId="264"/>
            <ac:picMk id="8" creationId="{303FE654-6BBA-49FF-942E-23F94374813D}"/>
          </ac:picMkLst>
        </pc:picChg>
        <pc:picChg chg="add mod">
          <ac:chgData name="Reiji KOBAYASHI" userId="34112ac1-4c34-4e4b-972a-35b76f02b083" providerId="ADAL" clId="{D1F23E77-5152-4100-94AC-378032CF96E2}" dt="2022-03-18T04:24:30.492" v="190" actId="1076"/>
          <ac:picMkLst>
            <pc:docMk/>
            <pc:sldMk cId="3960897610" sldId="264"/>
            <ac:picMk id="16" creationId="{90F932E8-7F74-4EC4-8678-5ECACEE6BB3A}"/>
          </ac:picMkLst>
        </pc:picChg>
        <pc:cxnChg chg="add mod">
          <ac:chgData name="Reiji KOBAYASHI" userId="34112ac1-4c34-4e4b-972a-35b76f02b083" providerId="ADAL" clId="{D1F23E77-5152-4100-94AC-378032CF96E2}" dt="2022-03-18T04:27:03.196" v="215" actId="255"/>
          <ac:cxnSpMkLst>
            <pc:docMk/>
            <pc:sldMk cId="3960897610" sldId="264"/>
            <ac:cxnSpMk id="22" creationId="{F710AEBE-CC64-4286-99DE-DB1B28C184DC}"/>
          </ac:cxnSpMkLst>
        </pc:cxnChg>
      </pc:sldChg>
      <pc:sldChg chg="modSp mod">
        <pc:chgData name="Reiji KOBAYASHI" userId="34112ac1-4c34-4e4b-972a-35b76f02b083" providerId="ADAL" clId="{D1F23E77-5152-4100-94AC-378032CF96E2}" dt="2022-03-18T04:56:11.145" v="663"/>
        <pc:sldMkLst>
          <pc:docMk/>
          <pc:sldMk cId="845379932" sldId="280"/>
        </pc:sldMkLst>
        <pc:spChg chg="mod">
          <ac:chgData name="Reiji KOBAYASHI" userId="34112ac1-4c34-4e4b-972a-35b76f02b083" providerId="ADAL" clId="{D1F23E77-5152-4100-94AC-378032CF96E2}" dt="2022-03-18T04:54:19.517" v="543" actId="20577"/>
          <ac:spMkLst>
            <pc:docMk/>
            <pc:sldMk cId="845379932" sldId="280"/>
            <ac:spMk id="7" creationId="{00000000-0000-0000-0000-000000000000}"/>
          </ac:spMkLst>
        </pc:spChg>
        <pc:spChg chg="mod">
          <ac:chgData name="Reiji KOBAYASHI" userId="34112ac1-4c34-4e4b-972a-35b76f02b083" providerId="ADAL" clId="{D1F23E77-5152-4100-94AC-378032CF96E2}" dt="2022-03-18T04:56:11.145" v="663"/>
          <ac:spMkLst>
            <pc:docMk/>
            <pc:sldMk cId="845379932" sldId="280"/>
            <ac:spMk id="8" creationId="{00000000-0000-0000-0000-000000000000}"/>
          </ac:spMkLst>
        </pc:spChg>
      </pc:sldChg>
      <pc:sldChg chg="addSp modSp mod">
        <pc:chgData name="Reiji KOBAYASHI" userId="34112ac1-4c34-4e4b-972a-35b76f02b083" providerId="ADAL" clId="{D1F23E77-5152-4100-94AC-378032CF96E2}" dt="2022-03-18T04:18:26.167" v="95" actId="207"/>
        <pc:sldMkLst>
          <pc:docMk/>
          <pc:sldMk cId="3398404463" sldId="294"/>
        </pc:sldMkLst>
        <pc:spChg chg="add mod">
          <ac:chgData name="Reiji KOBAYASHI" userId="34112ac1-4c34-4e4b-972a-35b76f02b083" providerId="ADAL" clId="{D1F23E77-5152-4100-94AC-378032CF96E2}" dt="2022-03-18T04:18:26.167" v="95" actId="207"/>
          <ac:spMkLst>
            <pc:docMk/>
            <pc:sldMk cId="3398404463" sldId="294"/>
            <ac:spMk id="7" creationId="{63415B0F-03B4-45AF-82A1-1DA5DB289F3B}"/>
          </ac:spMkLst>
        </pc:spChg>
        <pc:spChg chg="mod">
          <ac:chgData name="Reiji KOBAYASHI" userId="34112ac1-4c34-4e4b-972a-35b76f02b083" providerId="ADAL" clId="{D1F23E77-5152-4100-94AC-378032CF96E2}" dt="2022-03-18T04:14:29.016" v="26" actId="14100"/>
          <ac:spMkLst>
            <pc:docMk/>
            <pc:sldMk cId="3398404463" sldId="294"/>
            <ac:spMk id="8" creationId="{B562E985-D666-4950-A69A-E709B7218570}"/>
          </ac:spMkLst>
        </pc:spChg>
        <pc:spChg chg="mod">
          <ac:chgData name="Reiji KOBAYASHI" userId="34112ac1-4c34-4e4b-972a-35b76f02b083" providerId="ADAL" clId="{D1F23E77-5152-4100-94AC-378032CF96E2}" dt="2022-03-18T04:14:37.227" v="28" actId="1076"/>
          <ac:spMkLst>
            <pc:docMk/>
            <pc:sldMk cId="3398404463" sldId="294"/>
            <ac:spMk id="9" creationId="{F2F2072E-1DB8-475E-A04D-2D9ABCB621FB}"/>
          </ac:spMkLst>
        </pc:spChg>
        <pc:picChg chg="mod">
          <ac:chgData name="Reiji KOBAYASHI" userId="34112ac1-4c34-4e4b-972a-35b76f02b083" providerId="ADAL" clId="{D1F23E77-5152-4100-94AC-378032CF96E2}" dt="2022-03-18T04:13:53.945" v="18" actId="1076"/>
          <ac:picMkLst>
            <pc:docMk/>
            <pc:sldMk cId="3398404463" sldId="294"/>
            <ac:picMk id="4" creationId="{8DE1EF64-D49E-4688-817D-87EB4D775562}"/>
          </ac:picMkLst>
        </pc:picChg>
      </pc:sldChg>
      <pc:sldChg chg="addSp delSp modSp mod delAnim modAnim">
        <pc:chgData name="Reiji KOBAYASHI" userId="34112ac1-4c34-4e4b-972a-35b76f02b083" providerId="ADAL" clId="{D1F23E77-5152-4100-94AC-378032CF96E2}" dt="2022-03-18T04:07:57.700" v="9" actId="167"/>
        <pc:sldMkLst>
          <pc:docMk/>
          <pc:sldMk cId="4194968346" sldId="297"/>
        </pc:sldMkLst>
        <pc:spChg chg="mod">
          <ac:chgData name="Reiji KOBAYASHI" userId="34112ac1-4c34-4e4b-972a-35b76f02b083" providerId="ADAL" clId="{D1F23E77-5152-4100-94AC-378032CF96E2}" dt="2022-03-18T03:56:56.511" v="2" actId="20577"/>
          <ac:spMkLst>
            <pc:docMk/>
            <pc:sldMk cId="4194968346" sldId="297"/>
            <ac:spMk id="7" creationId="{F0925A4F-7DC5-4DA5-A708-97A6559450F1}"/>
          </ac:spMkLst>
        </pc:spChg>
        <pc:picChg chg="del">
          <ac:chgData name="Reiji KOBAYASHI" userId="34112ac1-4c34-4e4b-972a-35b76f02b083" providerId="ADAL" clId="{D1F23E77-5152-4100-94AC-378032CF96E2}" dt="2022-03-18T04:07:26.839" v="4" actId="478"/>
          <ac:picMkLst>
            <pc:docMk/>
            <pc:sldMk cId="4194968346" sldId="297"/>
            <ac:picMk id="3" creationId="{C136341C-C210-4A94-B1EE-D641377A3607}"/>
          </ac:picMkLst>
        </pc:picChg>
        <pc:picChg chg="add mod ord">
          <ac:chgData name="Reiji KOBAYASHI" userId="34112ac1-4c34-4e4b-972a-35b76f02b083" providerId="ADAL" clId="{D1F23E77-5152-4100-94AC-378032CF96E2}" dt="2022-03-18T04:07:57.700" v="9" actId="167"/>
          <ac:picMkLst>
            <pc:docMk/>
            <pc:sldMk cId="4194968346" sldId="297"/>
            <ac:picMk id="4" creationId="{E9C9643D-EF26-4657-B56B-0FAD9D6611B7}"/>
          </ac:picMkLst>
        </pc:picChg>
        <pc:picChg chg="mod">
          <ac:chgData name="Reiji KOBAYASHI" userId="34112ac1-4c34-4e4b-972a-35b76f02b083" providerId="ADAL" clId="{D1F23E77-5152-4100-94AC-378032CF96E2}" dt="2022-03-18T04:07:11.080" v="3" actId="14826"/>
          <ac:picMkLst>
            <pc:docMk/>
            <pc:sldMk cId="4194968346" sldId="297"/>
            <ac:picMk id="9" creationId="{00DE3D6F-E140-4030-A763-73DE1C1FFC50}"/>
          </ac:picMkLst>
        </pc:picChg>
      </pc:sldChg>
      <pc:sldChg chg="modSp mod">
        <pc:chgData name="Reiji KOBAYASHI" userId="34112ac1-4c34-4e4b-972a-35b76f02b083" providerId="ADAL" clId="{D1F23E77-5152-4100-94AC-378032CF96E2}" dt="2022-03-18T03:55:10.337" v="1" actId="14826"/>
        <pc:sldMkLst>
          <pc:docMk/>
          <pc:sldMk cId="109850714" sldId="303"/>
        </pc:sldMkLst>
        <pc:picChg chg="mod">
          <ac:chgData name="Reiji KOBAYASHI" userId="34112ac1-4c34-4e4b-972a-35b76f02b083" providerId="ADAL" clId="{D1F23E77-5152-4100-94AC-378032CF96E2}" dt="2022-03-18T03:55:10.337" v="1" actId="14826"/>
          <ac:picMkLst>
            <pc:docMk/>
            <pc:sldMk cId="109850714" sldId="303"/>
            <ac:picMk id="9" creationId="{F5D595B9-DEC2-44DF-9D06-9A974BA0F033}"/>
          </ac:picMkLst>
        </pc:picChg>
      </pc:sldChg>
      <pc:sldChg chg="modSp mod">
        <pc:chgData name="Reiji KOBAYASHI" userId="34112ac1-4c34-4e4b-972a-35b76f02b083" providerId="ADAL" clId="{D1F23E77-5152-4100-94AC-378032CF96E2}" dt="2022-03-18T04:17:37.192" v="63" actId="14100"/>
        <pc:sldMkLst>
          <pc:docMk/>
          <pc:sldMk cId="822090709" sldId="304"/>
        </pc:sldMkLst>
        <pc:spChg chg="mod">
          <ac:chgData name="Reiji KOBAYASHI" userId="34112ac1-4c34-4e4b-972a-35b76f02b083" providerId="ADAL" clId="{D1F23E77-5152-4100-94AC-378032CF96E2}" dt="2022-03-18T04:17:31.876" v="61" actId="14100"/>
          <ac:spMkLst>
            <pc:docMk/>
            <pc:sldMk cId="822090709" sldId="304"/>
            <ac:spMk id="27" creationId="{79EF334A-9404-4D6B-91AC-28C41409C09C}"/>
          </ac:spMkLst>
        </pc:spChg>
        <pc:spChg chg="mod">
          <ac:chgData name="Reiji KOBAYASHI" userId="34112ac1-4c34-4e4b-972a-35b76f02b083" providerId="ADAL" clId="{D1F23E77-5152-4100-94AC-378032CF96E2}" dt="2022-03-18T04:17:37.192" v="63" actId="14100"/>
          <ac:spMkLst>
            <pc:docMk/>
            <pc:sldMk cId="822090709" sldId="304"/>
            <ac:spMk id="28" creationId="{7A7AB534-97AB-4639-8E3D-6622BD0A1E53}"/>
          </ac:spMkLst>
        </pc:spChg>
        <pc:cxnChg chg="mod">
          <ac:chgData name="Reiji KOBAYASHI" userId="34112ac1-4c34-4e4b-972a-35b76f02b083" providerId="ADAL" clId="{D1F23E77-5152-4100-94AC-378032CF96E2}" dt="2022-03-18T04:17:08.437" v="44" actId="14100"/>
          <ac:cxnSpMkLst>
            <pc:docMk/>
            <pc:sldMk cId="822090709" sldId="304"/>
            <ac:cxnSpMk id="24" creationId="{EAA5CA5E-0F25-4C12-BF74-4333E6C6BFBE}"/>
          </ac:cxnSpMkLst>
        </pc:cxnChg>
      </pc:sldChg>
      <pc:sldChg chg="addSp delSp modSp new mod">
        <pc:chgData name="Reiji KOBAYASHI" userId="34112ac1-4c34-4e4b-972a-35b76f02b083" providerId="ADAL" clId="{D1F23E77-5152-4100-94AC-378032CF96E2}" dt="2022-03-18T04:53:13.419" v="522"/>
        <pc:sldMkLst>
          <pc:docMk/>
          <pc:sldMk cId="3249217608" sldId="305"/>
        </pc:sldMkLst>
        <pc:spChg chg="mod">
          <ac:chgData name="Reiji KOBAYASHI" userId="34112ac1-4c34-4e4b-972a-35b76f02b083" providerId="ADAL" clId="{D1F23E77-5152-4100-94AC-378032CF96E2}" dt="2022-03-18T04:51:48.896" v="403"/>
          <ac:spMkLst>
            <pc:docMk/>
            <pc:sldMk cId="3249217608" sldId="305"/>
            <ac:spMk id="2" creationId="{5623EA0B-B6B9-4325-A9E7-7B5A1957E11F}"/>
          </ac:spMkLst>
        </pc:spChg>
        <pc:spChg chg="add del">
          <ac:chgData name="Reiji KOBAYASHI" userId="34112ac1-4c34-4e4b-972a-35b76f02b083" providerId="ADAL" clId="{D1F23E77-5152-4100-94AC-378032CF96E2}" dt="2022-03-18T04:29:22.686" v="312" actId="22"/>
          <ac:spMkLst>
            <pc:docMk/>
            <pc:sldMk cId="3249217608" sldId="305"/>
            <ac:spMk id="6" creationId="{EB0D0704-B7B9-49DE-96CC-049A6B1FD636}"/>
          </ac:spMkLst>
        </pc:spChg>
        <pc:spChg chg="add del mod">
          <ac:chgData name="Reiji KOBAYASHI" userId="34112ac1-4c34-4e4b-972a-35b76f02b083" providerId="ADAL" clId="{D1F23E77-5152-4100-94AC-378032CF96E2}" dt="2022-03-18T04:30:06.163" v="321" actId="478"/>
          <ac:spMkLst>
            <pc:docMk/>
            <pc:sldMk cId="3249217608" sldId="305"/>
            <ac:spMk id="8" creationId="{ECC3A690-153F-47ED-BB13-32D0F4C5E771}"/>
          </ac:spMkLst>
        </pc:spChg>
        <pc:spChg chg="add mod">
          <ac:chgData name="Reiji KOBAYASHI" userId="34112ac1-4c34-4e4b-972a-35b76f02b083" providerId="ADAL" clId="{D1F23E77-5152-4100-94AC-378032CF96E2}" dt="2022-03-18T04:53:13.419" v="522"/>
          <ac:spMkLst>
            <pc:docMk/>
            <pc:sldMk cId="3249217608" sldId="305"/>
            <ac:spMk id="12" creationId="{A39CD9BD-1D3B-40CC-9D24-DB0E63052E73}"/>
          </ac:spMkLst>
        </pc:spChg>
        <pc:picChg chg="add del mod">
          <ac:chgData name="Reiji KOBAYASHI" userId="34112ac1-4c34-4e4b-972a-35b76f02b083" providerId="ADAL" clId="{D1F23E77-5152-4100-94AC-378032CF96E2}" dt="2022-03-18T04:30:02.495" v="320" actId="478"/>
          <ac:picMkLst>
            <pc:docMk/>
            <pc:sldMk cId="3249217608" sldId="305"/>
            <ac:picMk id="4" creationId="{9B00613E-C569-4132-AA9D-CAE6709D593F}"/>
          </ac:picMkLst>
        </pc:picChg>
        <pc:picChg chg="add mod">
          <ac:chgData name="Reiji KOBAYASHI" userId="34112ac1-4c34-4e4b-972a-35b76f02b083" providerId="ADAL" clId="{D1F23E77-5152-4100-94AC-378032CF96E2}" dt="2022-03-18T04:52:05.826" v="414" actId="1076"/>
          <ac:picMkLst>
            <pc:docMk/>
            <pc:sldMk cId="3249217608" sldId="305"/>
            <ac:picMk id="10" creationId="{DF1147D5-7EEB-49CB-9440-3A410EBBE64D}"/>
          </ac:picMkLst>
        </pc:picChg>
      </pc:sldChg>
    </pc:docChg>
  </pc:docChgLst>
  <pc:docChgLst>
    <pc:chgData name="Reiji KOBAYASHI" userId="34112ac1-4c34-4e4b-972a-35b76f02b083" providerId="ADAL" clId="{4BAFA853-1A6F-4DB1-9496-9B3CAF82A454}"/>
    <pc:docChg chg="modSld">
      <pc:chgData name="Reiji KOBAYASHI" userId="34112ac1-4c34-4e4b-972a-35b76f02b083" providerId="ADAL" clId="{4BAFA853-1A6F-4DB1-9496-9B3CAF82A454}" dt="2022-06-25T05:52:22.706" v="3" actId="1037"/>
      <pc:docMkLst>
        <pc:docMk/>
      </pc:docMkLst>
      <pc:sldChg chg="modSp mod">
        <pc:chgData name="Reiji KOBAYASHI" userId="34112ac1-4c34-4e4b-972a-35b76f02b083" providerId="ADAL" clId="{4BAFA853-1A6F-4DB1-9496-9B3CAF82A454}" dt="2022-06-25T05:52:22.706" v="3" actId="1037"/>
        <pc:sldMkLst>
          <pc:docMk/>
          <pc:sldMk cId="1912400941" sldId="288"/>
        </pc:sldMkLst>
        <pc:picChg chg="mod">
          <ac:chgData name="Reiji KOBAYASHI" userId="34112ac1-4c34-4e4b-972a-35b76f02b083" providerId="ADAL" clId="{4BAFA853-1A6F-4DB1-9496-9B3CAF82A454}" dt="2022-06-25T05:52:22.706" v="3" actId="1037"/>
          <ac:picMkLst>
            <pc:docMk/>
            <pc:sldMk cId="1912400941" sldId="288"/>
            <ac:picMk id="5" creationId="{E59657A6-1F70-4EF5-BDB8-2B64935E03B3}"/>
          </ac:picMkLst>
        </pc:picChg>
      </pc:sldChg>
    </pc:docChg>
  </pc:docChgLst>
  <pc:docChgLst>
    <pc:chgData name="Reiji KOBAYASHI" userId="34112ac1-4c34-4e4b-972a-35b76f02b083" providerId="ADAL" clId="{505F80C6-1108-4411-8557-46D636E58FD9}"/>
    <pc:docChg chg="undo redo custSel addSld delSld modSld">
      <pc:chgData name="Reiji KOBAYASHI" userId="34112ac1-4c34-4e4b-972a-35b76f02b083" providerId="ADAL" clId="{505F80C6-1108-4411-8557-46D636E58FD9}" dt="2022-03-17T15:53:08.802" v="1014" actId="14826"/>
      <pc:docMkLst>
        <pc:docMk/>
      </pc:docMkLst>
      <pc:sldChg chg="addSp delSp modSp mod">
        <pc:chgData name="Reiji KOBAYASHI" userId="34112ac1-4c34-4e4b-972a-35b76f02b083" providerId="ADAL" clId="{505F80C6-1108-4411-8557-46D636E58FD9}" dt="2022-03-17T15:24:13.251" v="742" actId="14826"/>
        <pc:sldMkLst>
          <pc:docMk/>
          <pc:sldMk cId="3960897610" sldId="264"/>
        </pc:sldMkLst>
        <pc:spChg chg="add mod">
          <ac:chgData name="Reiji KOBAYASHI" userId="34112ac1-4c34-4e4b-972a-35b76f02b083" providerId="ADAL" clId="{505F80C6-1108-4411-8557-46D636E58FD9}" dt="2022-03-17T15:21:32.942" v="704" actId="1076"/>
          <ac:spMkLst>
            <pc:docMk/>
            <pc:sldMk cId="3960897610" sldId="264"/>
            <ac:spMk id="12" creationId="{24CD7BC7-407E-40CE-93ED-8E403C52B8D6}"/>
          </ac:spMkLst>
        </pc:spChg>
        <pc:spChg chg="mod">
          <ac:chgData name="Reiji KOBAYASHI" userId="34112ac1-4c34-4e4b-972a-35b76f02b083" providerId="ADAL" clId="{505F80C6-1108-4411-8557-46D636E58FD9}" dt="2022-03-17T15:23:38.752" v="741" actId="1035"/>
          <ac:spMkLst>
            <pc:docMk/>
            <pc:sldMk cId="3960897610" sldId="264"/>
            <ac:spMk id="13" creationId="{7E9C5FE7-8509-4CB7-8183-9905F784625C}"/>
          </ac:spMkLst>
        </pc:spChg>
        <pc:spChg chg="mod">
          <ac:chgData name="Reiji KOBAYASHI" userId="34112ac1-4c34-4e4b-972a-35b76f02b083" providerId="ADAL" clId="{505F80C6-1108-4411-8557-46D636E58FD9}" dt="2022-03-17T15:23:31.652" v="729" actId="1076"/>
          <ac:spMkLst>
            <pc:docMk/>
            <pc:sldMk cId="3960897610" sldId="264"/>
            <ac:spMk id="15" creationId="{1B56261E-070B-4562-BB9F-69642DAEB5E3}"/>
          </ac:spMkLst>
        </pc:spChg>
        <pc:spChg chg="del">
          <ac:chgData name="Reiji KOBAYASHI" userId="34112ac1-4c34-4e4b-972a-35b76f02b083" providerId="ADAL" clId="{505F80C6-1108-4411-8557-46D636E58FD9}" dt="2022-03-17T15:18:57.959" v="676" actId="478"/>
          <ac:spMkLst>
            <pc:docMk/>
            <pc:sldMk cId="3960897610" sldId="264"/>
            <ac:spMk id="17" creationId="{9D7B81D5-6F49-4FD4-95C9-72157E875856}"/>
          </ac:spMkLst>
        </pc:spChg>
        <pc:spChg chg="mod">
          <ac:chgData name="Reiji KOBAYASHI" userId="34112ac1-4c34-4e4b-972a-35b76f02b083" providerId="ADAL" clId="{505F80C6-1108-4411-8557-46D636E58FD9}" dt="2022-03-17T15:23:38.752" v="741" actId="1035"/>
          <ac:spMkLst>
            <pc:docMk/>
            <pc:sldMk cId="3960897610" sldId="264"/>
            <ac:spMk id="21" creationId="{06BC00A6-F59B-4CA2-A8B0-03FA32BDDA72}"/>
          </ac:spMkLst>
        </pc:spChg>
        <pc:picChg chg="mod">
          <ac:chgData name="Reiji KOBAYASHI" userId="34112ac1-4c34-4e4b-972a-35b76f02b083" providerId="ADAL" clId="{505F80C6-1108-4411-8557-46D636E58FD9}" dt="2022-03-17T15:21:26.142" v="703" actId="1038"/>
          <ac:picMkLst>
            <pc:docMk/>
            <pc:sldMk cId="3960897610" sldId="264"/>
            <ac:picMk id="4" creationId="{581C3F26-515E-433A-8277-432CCB5D0FFE}"/>
          </ac:picMkLst>
        </pc:picChg>
        <pc:picChg chg="mod">
          <ac:chgData name="Reiji KOBAYASHI" userId="34112ac1-4c34-4e4b-972a-35b76f02b083" providerId="ADAL" clId="{505F80C6-1108-4411-8557-46D636E58FD9}" dt="2022-03-17T15:24:13.251" v="742" actId="14826"/>
          <ac:picMkLst>
            <pc:docMk/>
            <pc:sldMk cId="3960897610" sldId="264"/>
            <ac:picMk id="8" creationId="{303FE654-6BBA-49FF-942E-23F94374813D}"/>
          </ac:picMkLst>
        </pc:picChg>
      </pc:sldChg>
      <pc:sldChg chg="addSp delSp modSp mod">
        <pc:chgData name="Reiji KOBAYASHI" userId="34112ac1-4c34-4e4b-972a-35b76f02b083" providerId="ADAL" clId="{505F80C6-1108-4411-8557-46D636E58FD9}" dt="2022-03-17T15:51:44.440" v="1010"/>
        <pc:sldMkLst>
          <pc:docMk/>
          <pc:sldMk cId="4277233714" sldId="265"/>
        </pc:sldMkLst>
        <pc:spChg chg="mod">
          <ac:chgData name="Reiji KOBAYASHI" userId="34112ac1-4c34-4e4b-972a-35b76f02b083" providerId="ADAL" clId="{505F80C6-1108-4411-8557-46D636E58FD9}" dt="2022-03-17T15:50:51.380" v="969"/>
          <ac:spMkLst>
            <pc:docMk/>
            <pc:sldMk cId="4277233714" sldId="265"/>
            <ac:spMk id="5" creationId="{79E90764-4BA8-4B76-A90E-3DE3C58FCAE5}"/>
          </ac:spMkLst>
        </pc:spChg>
        <pc:spChg chg="del">
          <ac:chgData name="Reiji KOBAYASHI" userId="34112ac1-4c34-4e4b-972a-35b76f02b083" providerId="ADAL" clId="{505F80C6-1108-4411-8557-46D636E58FD9}" dt="2022-03-17T15:49:05.101" v="912" actId="478"/>
          <ac:spMkLst>
            <pc:docMk/>
            <pc:sldMk cId="4277233714" sldId="265"/>
            <ac:spMk id="19" creationId="{66804B03-E150-48AD-9BEE-01E36775797E}"/>
          </ac:spMkLst>
        </pc:spChg>
        <pc:spChg chg="mod">
          <ac:chgData name="Reiji KOBAYASHI" userId="34112ac1-4c34-4e4b-972a-35b76f02b083" providerId="ADAL" clId="{505F80C6-1108-4411-8557-46D636E58FD9}" dt="2022-03-17T15:28:27.631" v="759" actId="20577"/>
          <ac:spMkLst>
            <pc:docMk/>
            <pc:sldMk cId="4277233714" sldId="265"/>
            <ac:spMk id="21" creationId="{7E11E81A-194B-4E07-806A-F56A49DA6F21}"/>
          </ac:spMkLst>
        </pc:spChg>
        <pc:spChg chg="del">
          <ac:chgData name="Reiji KOBAYASHI" userId="34112ac1-4c34-4e4b-972a-35b76f02b083" providerId="ADAL" clId="{505F80C6-1108-4411-8557-46D636E58FD9}" dt="2022-03-17T15:49:35.220" v="914" actId="478"/>
          <ac:spMkLst>
            <pc:docMk/>
            <pc:sldMk cId="4277233714" sldId="265"/>
            <ac:spMk id="26" creationId="{9F690DFE-DE17-4DC8-BC63-7582C2FEE861}"/>
          </ac:spMkLst>
        </pc:spChg>
        <pc:spChg chg="add mod">
          <ac:chgData name="Reiji KOBAYASHI" userId="34112ac1-4c34-4e4b-972a-35b76f02b083" providerId="ADAL" clId="{505F80C6-1108-4411-8557-46D636E58FD9}" dt="2022-03-17T15:48:55.536" v="911" actId="1038"/>
          <ac:spMkLst>
            <pc:docMk/>
            <pc:sldMk cId="4277233714" sldId="265"/>
            <ac:spMk id="28" creationId="{4D62D9DF-3B4A-4719-A6A8-61471A3F8E72}"/>
          </ac:spMkLst>
        </pc:spChg>
        <pc:spChg chg="mod">
          <ac:chgData name="Reiji KOBAYASHI" userId="34112ac1-4c34-4e4b-972a-35b76f02b083" providerId="ADAL" clId="{505F80C6-1108-4411-8557-46D636E58FD9}" dt="2022-03-17T15:25:54.955" v="750"/>
          <ac:spMkLst>
            <pc:docMk/>
            <pc:sldMk cId="4277233714" sldId="265"/>
            <ac:spMk id="29" creationId="{D6224B9D-50DE-4896-9C20-6119F4BF7642}"/>
          </ac:spMkLst>
        </pc:spChg>
        <pc:spChg chg="mod">
          <ac:chgData name="Reiji KOBAYASHI" userId="34112ac1-4c34-4e4b-972a-35b76f02b083" providerId="ADAL" clId="{505F80C6-1108-4411-8557-46D636E58FD9}" dt="2022-03-17T15:42:37.841" v="773" actId="20577"/>
          <ac:spMkLst>
            <pc:docMk/>
            <pc:sldMk cId="4277233714" sldId="265"/>
            <ac:spMk id="31" creationId="{14D06F06-D001-4469-A300-670D9D6E2417}"/>
          </ac:spMkLst>
        </pc:spChg>
        <pc:spChg chg="add mod">
          <ac:chgData name="Reiji KOBAYASHI" userId="34112ac1-4c34-4e4b-972a-35b76f02b083" providerId="ADAL" clId="{505F80C6-1108-4411-8557-46D636E58FD9}" dt="2022-03-17T15:49:35.652" v="915"/>
          <ac:spMkLst>
            <pc:docMk/>
            <pc:sldMk cId="4277233714" sldId="265"/>
            <ac:spMk id="32" creationId="{3E6DD88F-2E67-4C39-B3DA-0BE7E890306F}"/>
          </ac:spMkLst>
        </pc:spChg>
        <pc:spChg chg="add mod">
          <ac:chgData name="Reiji KOBAYASHI" userId="34112ac1-4c34-4e4b-972a-35b76f02b083" providerId="ADAL" clId="{505F80C6-1108-4411-8557-46D636E58FD9}" dt="2022-03-17T15:50:02.230" v="931"/>
          <ac:spMkLst>
            <pc:docMk/>
            <pc:sldMk cId="4277233714" sldId="265"/>
            <ac:spMk id="34" creationId="{F8938B15-7DD4-4565-9A3A-B9CA8F54D527}"/>
          </ac:spMkLst>
        </pc:spChg>
        <pc:spChg chg="mod">
          <ac:chgData name="Reiji KOBAYASHI" userId="34112ac1-4c34-4e4b-972a-35b76f02b083" providerId="ADAL" clId="{505F80C6-1108-4411-8557-46D636E58FD9}" dt="2022-03-17T15:51:29.100" v="1000"/>
          <ac:spMkLst>
            <pc:docMk/>
            <pc:sldMk cId="4277233714" sldId="265"/>
            <ac:spMk id="36" creationId="{645AB551-FC9C-4166-B1AF-EA65B1BDAF36}"/>
          </ac:spMkLst>
        </pc:spChg>
        <pc:spChg chg="mod">
          <ac:chgData name="Reiji KOBAYASHI" userId="34112ac1-4c34-4e4b-972a-35b76f02b083" providerId="ADAL" clId="{505F80C6-1108-4411-8557-46D636E58FD9}" dt="2022-03-17T15:51:19.040" v="984"/>
          <ac:spMkLst>
            <pc:docMk/>
            <pc:sldMk cId="4277233714" sldId="265"/>
            <ac:spMk id="37" creationId="{85CC8126-D261-44C3-B6E9-D65430FFE177}"/>
          </ac:spMkLst>
        </pc:spChg>
        <pc:spChg chg="del">
          <ac:chgData name="Reiji KOBAYASHI" userId="34112ac1-4c34-4e4b-972a-35b76f02b083" providerId="ADAL" clId="{505F80C6-1108-4411-8557-46D636E58FD9}" dt="2022-03-17T15:50:15.710" v="933" actId="478"/>
          <ac:spMkLst>
            <pc:docMk/>
            <pc:sldMk cId="4277233714" sldId="265"/>
            <ac:spMk id="41" creationId="{6BED92F8-27C8-4A4A-AA55-E066A4097E46}"/>
          </ac:spMkLst>
        </pc:spChg>
        <pc:spChg chg="mod">
          <ac:chgData name="Reiji KOBAYASHI" userId="34112ac1-4c34-4e4b-972a-35b76f02b083" providerId="ADAL" clId="{505F80C6-1108-4411-8557-46D636E58FD9}" dt="2022-03-17T15:50:57.975" v="970"/>
          <ac:spMkLst>
            <pc:docMk/>
            <pc:sldMk cId="4277233714" sldId="265"/>
            <ac:spMk id="49" creationId="{E74FD232-6925-4005-AEB3-67546C008B20}"/>
          </ac:spMkLst>
        </pc:spChg>
        <pc:spChg chg="mod">
          <ac:chgData name="Reiji KOBAYASHI" userId="34112ac1-4c34-4e4b-972a-35b76f02b083" providerId="ADAL" clId="{505F80C6-1108-4411-8557-46D636E58FD9}" dt="2022-03-17T15:51:44.440" v="1010"/>
          <ac:spMkLst>
            <pc:docMk/>
            <pc:sldMk cId="4277233714" sldId="265"/>
            <ac:spMk id="58" creationId="{87495460-B69E-4595-A970-91884BA67588}"/>
          </ac:spMkLst>
        </pc:spChg>
        <pc:spChg chg="mod">
          <ac:chgData name="Reiji KOBAYASHI" userId="34112ac1-4c34-4e4b-972a-35b76f02b083" providerId="ADAL" clId="{505F80C6-1108-4411-8557-46D636E58FD9}" dt="2022-03-17T15:49:43.861" v="927" actId="1038"/>
          <ac:spMkLst>
            <pc:docMk/>
            <pc:sldMk cId="4277233714" sldId="265"/>
            <ac:spMk id="60" creationId="{913313AA-C6A7-45A4-8868-6917F3BBDE8E}"/>
          </ac:spMkLst>
        </pc:spChg>
        <pc:spChg chg="mod">
          <ac:chgData name="Reiji KOBAYASHI" userId="34112ac1-4c34-4e4b-972a-35b76f02b083" providerId="ADAL" clId="{505F80C6-1108-4411-8557-46D636E58FD9}" dt="2022-03-17T15:50:20.831" v="934" actId="1076"/>
          <ac:spMkLst>
            <pc:docMk/>
            <pc:sldMk cId="4277233714" sldId="265"/>
            <ac:spMk id="61" creationId="{ACE904B3-E49A-41F0-8BB9-E8255591585E}"/>
          </ac:spMkLst>
        </pc:spChg>
        <pc:picChg chg="mod">
          <ac:chgData name="Reiji KOBAYASHI" userId="34112ac1-4c34-4e4b-972a-35b76f02b083" providerId="ADAL" clId="{505F80C6-1108-4411-8557-46D636E58FD9}" dt="2022-03-17T15:25:19.163" v="744" actId="14826"/>
          <ac:picMkLst>
            <pc:docMk/>
            <pc:sldMk cId="4277233714" sldId="265"/>
            <ac:picMk id="10" creationId="{E40005B8-F490-4AE7-971F-C9A4F8658157}"/>
          </ac:picMkLst>
        </pc:picChg>
        <pc:cxnChg chg="mod">
          <ac:chgData name="Reiji KOBAYASHI" userId="34112ac1-4c34-4e4b-972a-35b76f02b083" providerId="ADAL" clId="{505F80C6-1108-4411-8557-46D636E58FD9}" dt="2022-03-17T15:47:47.130" v="901" actId="688"/>
          <ac:cxnSpMkLst>
            <pc:docMk/>
            <pc:sldMk cId="4277233714" sldId="265"/>
            <ac:cxnSpMk id="14" creationId="{FD495AC2-7A7B-425A-BC84-A538457DC7FC}"/>
          </ac:cxnSpMkLst>
        </pc:cxnChg>
        <pc:cxnChg chg="del">
          <ac:chgData name="Reiji KOBAYASHI" userId="34112ac1-4c34-4e4b-972a-35b76f02b083" providerId="ADAL" clId="{505F80C6-1108-4411-8557-46D636E58FD9}" dt="2022-03-17T15:49:35.220" v="914" actId="478"/>
          <ac:cxnSpMkLst>
            <pc:docMk/>
            <pc:sldMk cId="4277233714" sldId="265"/>
            <ac:cxnSpMk id="25" creationId="{0C7404C3-D543-4420-B91C-88C9778D01F2}"/>
          </ac:cxnSpMkLst>
        </pc:cxnChg>
        <pc:cxnChg chg="add mod">
          <ac:chgData name="Reiji KOBAYASHI" userId="34112ac1-4c34-4e4b-972a-35b76f02b083" providerId="ADAL" clId="{505F80C6-1108-4411-8557-46D636E58FD9}" dt="2022-03-17T15:49:35.652" v="915"/>
          <ac:cxnSpMkLst>
            <pc:docMk/>
            <pc:sldMk cId="4277233714" sldId="265"/>
            <ac:cxnSpMk id="30" creationId="{0B159D25-D4B1-45DE-8ECA-6C7CBF719629}"/>
          </ac:cxnSpMkLst>
        </pc:cxnChg>
        <pc:cxnChg chg="add mod">
          <ac:chgData name="Reiji KOBAYASHI" userId="34112ac1-4c34-4e4b-972a-35b76f02b083" providerId="ADAL" clId="{505F80C6-1108-4411-8557-46D636E58FD9}" dt="2022-03-17T15:50:02.230" v="931"/>
          <ac:cxnSpMkLst>
            <pc:docMk/>
            <pc:sldMk cId="4277233714" sldId="265"/>
            <ac:cxnSpMk id="33" creationId="{88A3EE57-31D1-46C5-ABC9-B25F4DE0288E}"/>
          </ac:cxnSpMkLst>
        </pc:cxnChg>
        <pc:cxnChg chg="del">
          <ac:chgData name="Reiji KOBAYASHI" userId="34112ac1-4c34-4e4b-972a-35b76f02b083" providerId="ADAL" clId="{505F80C6-1108-4411-8557-46D636E58FD9}" dt="2022-03-17T15:50:11.401" v="932" actId="478"/>
          <ac:cxnSpMkLst>
            <pc:docMk/>
            <pc:sldMk cId="4277233714" sldId="265"/>
            <ac:cxnSpMk id="57" creationId="{3E347D57-95B3-4006-A768-56D12981CEEF}"/>
          </ac:cxnSpMkLst>
        </pc:cxnChg>
        <pc:cxnChg chg="mod">
          <ac:chgData name="Reiji KOBAYASHI" userId="34112ac1-4c34-4e4b-972a-35b76f02b083" providerId="ADAL" clId="{505F80C6-1108-4411-8557-46D636E58FD9}" dt="2022-03-17T15:49:12.303" v="913" actId="14100"/>
          <ac:cxnSpMkLst>
            <pc:docMk/>
            <pc:sldMk cId="4277233714" sldId="265"/>
            <ac:cxnSpMk id="59" creationId="{9C81CA89-09A0-47E4-9547-18625F28E748}"/>
          </ac:cxnSpMkLst>
        </pc:cxnChg>
      </pc:sldChg>
      <pc:sldChg chg="modSp mod">
        <pc:chgData name="Reiji KOBAYASHI" userId="34112ac1-4c34-4e4b-972a-35b76f02b083" providerId="ADAL" clId="{505F80C6-1108-4411-8557-46D636E58FD9}" dt="2022-03-17T14:37:46.847" v="419" actId="1035"/>
        <pc:sldMkLst>
          <pc:docMk/>
          <pc:sldMk cId="749193719" sldId="273"/>
        </pc:sldMkLst>
        <pc:spChg chg="mod">
          <ac:chgData name="Reiji KOBAYASHI" userId="34112ac1-4c34-4e4b-972a-35b76f02b083" providerId="ADAL" clId="{505F80C6-1108-4411-8557-46D636E58FD9}" dt="2022-03-17T14:21:14.651" v="395"/>
          <ac:spMkLst>
            <pc:docMk/>
            <pc:sldMk cId="749193719" sldId="273"/>
            <ac:spMk id="2" creationId="{DA9E17F9-EC1E-40B0-8C66-49516FE9881E}"/>
          </ac:spMkLst>
        </pc:spChg>
        <pc:spChg chg="mod">
          <ac:chgData name="Reiji KOBAYASHI" userId="34112ac1-4c34-4e4b-972a-35b76f02b083" providerId="ADAL" clId="{505F80C6-1108-4411-8557-46D636E58FD9}" dt="2022-03-17T14:21:34.467" v="401" actId="20577"/>
          <ac:spMkLst>
            <pc:docMk/>
            <pc:sldMk cId="749193719" sldId="273"/>
            <ac:spMk id="16" creationId="{4EAEC92C-C230-42FA-AA04-A6EEDE530CB8}"/>
          </ac:spMkLst>
        </pc:spChg>
        <pc:spChg chg="mod">
          <ac:chgData name="Reiji KOBAYASHI" userId="34112ac1-4c34-4e4b-972a-35b76f02b083" providerId="ADAL" clId="{505F80C6-1108-4411-8557-46D636E58FD9}" dt="2022-03-17T14:37:46.847" v="419" actId="1035"/>
          <ac:spMkLst>
            <pc:docMk/>
            <pc:sldMk cId="749193719" sldId="273"/>
            <ac:spMk id="17" creationId="{0CA85644-A14B-4D15-8999-31297DE7C82C}"/>
          </ac:spMkLst>
        </pc:spChg>
        <pc:spChg chg="mod">
          <ac:chgData name="Reiji KOBAYASHI" userId="34112ac1-4c34-4e4b-972a-35b76f02b083" providerId="ADAL" clId="{505F80C6-1108-4411-8557-46D636E58FD9}" dt="2022-03-17T14:23:32.968" v="406" actId="1076"/>
          <ac:spMkLst>
            <pc:docMk/>
            <pc:sldMk cId="749193719" sldId="273"/>
            <ac:spMk id="21" creationId="{C318DD3A-7F78-4D01-8939-C1DAF9B85C53}"/>
          </ac:spMkLst>
        </pc:spChg>
        <pc:picChg chg="mod">
          <ac:chgData name="Reiji KOBAYASHI" userId="34112ac1-4c34-4e4b-972a-35b76f02b083" providerId="ADAL" clId="{505F80C6-1108-4411-8557-46D636E58FD9}" dt="2022-03-17T14:36:36.520" v="409" actId="1076"/>
          <ac:picMkLst>
            <pc:docMk/>
            <pc:sldMk cId="749193719" sldId="273"/>
            <ac:picMk id="5" creationId="{D3688219-5320-480C-A40C-1F6C53A44B22}"/>
          </ac:picMkLst>
        </pc:picChg>
        <pc:cxnChg chg="mod">
          <ac:chgData name="Reiji KOBAYASHI" userId="34112ac1-4c34-4e4b-972a-35b76f02b083" providerId="ADAL" clId="{505F80C6-1108-4411-8557-46D636E58FD9}" dt="2022-03-17T14:23:36.588" v="407" actId="14100"/>
          <ac:cxnSpMkLst>
            <pc:docMk/>
            <pc:sldMk cId="749193719" sldId="273"/>
            <ac:cxnSpMk id="22" creationId="{500E7990-F4E8-41E4-B9D3-6D607F94B193}"/>
          </ac:cxnSpMkLst>
        </pc:cxnChg>
      </pc:sldChg>
      <pc:sldChg chg="modSp mod">
        <pc:chgData name="Reiji KOBAYASHI" userId="34112ac1-4c34-4e4b-972a-35b76f02b083" providerId="ADAL" clId="{505F80C6-1108-4411-8557-46D636E58FD9}" dt="2022-03-17T15:49:51.455" v="930" actId="1036"/>
        <pc:sldMkLst>
          <pc:docMk/>
          <pc:sldMk cId="4253402532" sldId="283"/>
        </pc:sldMkLst>
        <pc:spChg chg="mod">
          <ac:chgData name="Reiji KOBAYASHI" userId="34112ac1-4c34-4e4b-972a-35b76f02b083" providerId="ADAL" clId="{505F80C6-1108-4411-8557-46D636E58FD9}" dt="2022-03-17T15:42:29.511" v="769" actId="20577"/>
          <ac:spMkLst>
            <pc:docMk/>
            <pc:sldMk cId="4253402532" sldId="283"/>
            <ac:spMk id="6" creationId="{5F598FEC-6AD4-4849-AF14-152F878F3C86}"/>
          </ac:spMkLst>
        </pc:spChg>
        <pc:spChg chg="mod">
          <ac:chgData name="Reiji KOBAYASHI" userId="34112ac1-4c34-4e4b-972a-35b76f02b083" providerId="ADAL" clId="{505F80C6-1108-4411-8557-46D636E58FD9}" dt="2022-03-17T15:44:53.601" v="797" actId="206"/>
          <ac:spMkLst>
            <pc:docMk/>
            <pc:sldMk cId="4253402532" sldId="283"/>
            <ac:spMk id="19" creationId="{66804B03-E150-48AD-9BEE-01E36775797E}"/>
          </ac:spMkLst>
        </pc:spChg>
        <pc:spChg chg="mod">
          <ac:chgData name="Reiji KOBAYASHI" userId="34112ac1-4c34-4e4b-972a-35b76f02b083" providerId="ADAL" clId="{505F80C6-1108-4411-8557-46D636E58FD9}" dt="2022-03-17T15:27:56.941" v="752" actId="20577"/>
          <ac:spMkLst>
            <pc:docMk/>
            <pc:sldMk cId="4253402532" sldId="283"/>
            <ac:spMk id="21" creationId="{7E11E81A-194B-4E07-806A-F56A49DA6F21}"/>
          </ac:spMkLst>
        </pc:spChg>
        <pc:spChg chg="mod">
          <ac:chgData name="Reiji KOBAYASHI" userId="34112ac1-4c34-4e4b-972a-35b76f02b083" providerId="ADAL" clId="{505F80C6-1108-4411-8557-46D636E58FD9}" dt="2022-03-17T15:25:40.522" v="745"/>
          <ac:spMkLst>
            <pc:docMk/>
            <pc:sldMk cId="4253402532" sldId="283"/>
            <ac:spMk id="28" creationId="{B5F610A6-91C3-4AAC-860E-DA46F06E6BF6}"/>
          </ac:spMkLst>
        </pc:spChg>
        <pc:spChg chg="mod">
          <ac:chgData name="Reiji KOBAYASHI" userId="34112ac1-4c34-4e4b-972a-35b76f02b083" providerId="ADAL" clId="{505F80C6-1108-4411-8557-46D636E58FD9}" dt="2022-03-17T15:47:01.741" v="889"/>
          <ac:spMkLst>
            <pc:docMk/>
            <pc:sldMk cId="4253402532" sldId="283"/>
            <ac:spMk id="30" creationId="{BA95EC14-642F-4088-A06E-F5D2DBC8B6FA}"/>
          </ac:spMkLst>
        </pc:spChg>
        <pc:spChg chg="mod">
          <ac:chgData name="Reiji KOBAYASHI" userId="34112ac1-4c34-4e4b-972a-35b76f02b083" providerId="ADAL" clId="{505F80C6-1108-4411-8557-46D636E58FD9}" dt="2022-03-17T15:46:55.232" v="878"/>
          <ac:spMkLst>
            <pc:docMk/>
            <pc:sldMk cId="4253402532" sldId="283"/>
            <ac:spMk id="32" creationId="{F9AF0FC0-E6F5-40E8-86A9-8EF39A816DB1}"/>
          </ac:spMkLst>
        </pc:spChg>
        <pc:spChg chg="mod">
          <ac:chgData name="Reiji KOBAYASHI" userId="34112ac1-4c34-4e4b-972a-35b76f02b083" providerId="ADAL" clId="{505F80C6-1108-4411-8557-46D636E58FD9}" dt="2022-03-17T15:46:39.640" v="861"/>
          <ac:spMkLst>
            <pc:docMk/>
            <pc:sldMk cId="4253402532" sldId="283"/>
            <ac:spMk id="33" creationId="{586AE766-6CE5-4BFA-9101-23126C18E33E}"/>
          </ac:spMkLst>
        </pc:spChg>
        <pc:spChg chg="mod">
          <ac:chgData name="Reiji KOBAYASHI" userId="34112ac1-4c34-4e4b-972a-35b76f02b083" providerId="ADAL" clId="{505F80C6-1108-4411-8557-46D636E58FD9}" dt="2022-03-17T15:45:28.681" v="819" actId="14100"/>
          <ac:spMkLst>
            <pc:docMk/>
            <pc:sldMk cId="4253402532" sldId="283"/>
            <ac:spMk id="38" creationId="{0CD35D21-C3ED-4B8B-AE3A-57932DD3B3D6}"/>
          </ac:spMkLst>
        </pc:spChg>
        <pc:spChg chg="mod">
          <ac:chgData name="Reiji KOBAYASHI" userId="34112ac1-4c34-4e4b-972a-35b76f02b083" providerId="ADAL" clId="{505F80C6-1108-4411-8557-46D636E58FD9}" dt="2022-03-17T15:46:23.441" v="837" actId="1076"/>
          <ac:spMkLst>
            <pc:docMk/>
            <pc:sldMk cId="4253402532" sldId="283"/>
            <ac:spMk id="39" creationId="{6652D95C-E0A2-471B-9A2A-E878A55B8C57}"/>
          </ac:spMkLst>
        </pc:spChg>
        <pc:spChg chg="mod">
          <ac:chgData name="Reiji KOBAYASHI" userId="34112ac1-4c34-4e4b-972a-35b76f02b083" providerId="ADAL" clId="{505F80C6-1108-4411-8557-46D636E58FD9}" dt="2022-03-17T15:46:11.641" v="832" actId="14100"/>
          <ac:spMkLst>
            <pc:docMk/>
            <pc:sldMk cId="4253402532" sldId="283"/>
            <ac:spMk id="41" creationId="{6BED92F8-27C8-4A4A-AA55-E066A4097E46}"/>
          </ac:spMkLst>
        </pc:spChg>
        <pc:spChg chg="mod">
          <ac:chgData name="Reiji KOBAYASHI" userId="34112ac1-4c34-4e4b-972a-35b76f02b083" providerId="ADAL" clId="{505F80C6-1108-4411-8557-46D636E58FD9}" dt="2022-03-17T15:47:15.490" v="890"/>
          <ac:spMkLst>
            <pc:docMk/>
            <pc:sldMk cId="4253402532" sldId="283"/>
            <ac:spMk id="49" creationId="{E74FD232-6925-4005-AEB3-67546C008B20}"/>
          </ac:spMkLst>
        </pc:spChg>
        <pc:spChg chg="mod">
          <ac:chgData name="Reiji KOBAYASHI" userId="34112ac1-4c34-4e4b-972a-35b76f02b083" providerId="ADAL" clId="{505F80C6-1108-4411-8557-46D636E58FD9}" dt="2022-03-17T15:47:22.471" v="900"/>
          <ac:spMkLst>
            <pc:docMk/>
            <pc:sldMk cId="4253402532" sldId="283"/>
            <ac:spMk id="58" creationId="{87495460-B69E-4595-A970-91884BA67588}"/>
          </ac:spMkLst>
        </pc:spChg>
        <pc:spChg chg="mod">
          <ac:chgData name="Reiji KOBAYASHI" userId="34112ac1-4c34-4e4b-972a-35b76f02b083" providerId="ADAL" clId="{505F80C6-1108-4411-8557-46D636E58FD9}" dt="2022-03-17T15:46:19.781" v="836" actId="1076"/>
          <ac:spMkLst>
            <pc:docMk/>
            <pc:sldMk cId="4253402532" sldId="283"/>
            <ac:spMk id="61" creationId="{ACE904B3-E49A-41F0-8BB9-E8255591585E}"/>
          </ac:spMkLst>
        </pc:spChg>
        <pc:picChg chg="mod">
          <ac:chgData name="Reiji KOBAYASHI" userId="34112ac1-4c34-4e4b-972a-35b76f02b083" providerId="ADAL" clId="{505F80C6-1108-4411-8557-46D636E58FD9}" dt="2022-03-17T15:25:02.724" v="743" actId="14826"/>
          <ac:picMkLst>
            <pc:docMk/>
            <pc:sldMk cId="4253402532" sldId="283"/>
            <ac:picMk id="10" creationId="{E40005B8-F490-4AE7-971F-C9A4F8658157}"/>
          </ac:picMkLst>
        </pc:picChg>
        <pc:cxnChg chg="mod">
          <ac:chgData name="Reiji KOBAYASHI" userId="34112ac1-4c34-4e4b-972a-35b76f02b083" providerId="ADAL" clId="{505F80C6-1108-4411-8557-46D636E58FD9}" dt="2022-03-17T15:43:33.600" v="774" actId="688"/>
          <ac:cxnSpMkLst>
            <pc:docMk/>
            <pc:sldMk cId="4253402532" sldId="283"/>
            <ac:cxnSpMk id="14" creationId="{FD495AC2-7A7B-425A-BC84-A538457DC7FC}"/>
          </ac:cxnSpMkLst>
        </pc:cxnChg>
        <pc:cxnChg chg="mod">
          <ac:chgData name="Reiji KOBAYASHI" userId="34112ac1-4c34-4e4b-972a-35b76f02b083" providerId="ADAL" clId="{505F80C6-1108-4411-8557-46D636E58FD9}" dt="2022-03-17T15:49:51.455" v="930" actId="1036"/>
          <ac:cxnSpMkLst>
            <pc:docMk/>
            <pc:sldMk cId="4253402532" sldId="283"/>
            <ac:cxnSpMk id="34" creationId="{4C6F3868-BA5A-4F57-9601-482BAAFBABA5}"/>
          </ac:cxnSpMkLst>
        </pc:cxnChg>
        <pc:cxnChg chg="mod">
          <ac:chgData name="Reiji KOBAYASHI" userId="34112ac1-4c34-4e4b-972a-35b76f02b083" providerId="ADAL" clId="{505F80C6-1108-4411-8557-46D636E58FD9}" dt="2022-03-17T15:45:33.981" v="827" actId="1035"/>
          <ac:cxnSpMkLst>
            <pc:docMk/>
            <pc:sldMk cId="4253402532" sldId="283"/>
            <ac:cxnSpMk id="35" creationId="{1A9E3C68-5AA1-4899-8BAF-0F6AB6D9B471}"/>
          </ac:cxnSpMkLst>
        </pc:cxnChg>
        <pc:cxnChg chg="mod">
          <ac:chgData name="Reiji KOBAYASHI" userId="34112ac1-4c34-4e4b-972a-35b76f02b083" providerId="ADAL" clId="{505F80C6-1108-4411-8557-46D636E58FD9}" dt="2022-03-17T15:44:53.601" v="797" actId="206"/>
          <ac:cxnSpMkLst>
            <pc:docMk/>
            <pc:sldMk cId="4253402532" sldId="283"/>
            <ac:cxnSpMk id="59" creationId="{9C81CA89-09A0-47E4-9547-18625F28E748}"/>
          </ac:cxnSpMkLst>
        </pc:cxnChg>
      </pc:sldChg>
      <pc:sldChg chg="addSp delSp modSp mod">
        <pc:chgData name="Reiji KOBAYASHI" userId="34112ac1-4c34-4e4b-972a-35b76f02b083" providerId="ADAL" clId="{505F80C6-1108-4411-8557-46D636E58FD9}" dt="2022-03-17T13:47:15.850" v="372" actId="14100"/>
        <pc:sldMkLst>
          <pc:docMk/>
          <pc:sldMk cId="1912400941" sldId="288"/>
        </pc:sldMkLst>
        <pc:spChg chg="mod">
          <ac:chgData name="Reiji KOBAYASHI" userId="34112ac1-4c34-4e4b-972a-35b76f02b083" providerId="ADAL" clId="{505F80C6-1108-4411-8557-46D636E58FD9}" dt="2022-03-17T12:55:29.487" v="28"/>
          <ac:spMkLst>
            <pc:docMk/>
            <pc:sldMk cId="1912400941" sldId="288"/>
            <ac:spMk id="2" creationId="{D510C2A5-2D92-4935-86F7-261740E39F25}"/>
          </ac:spMkLst>
        </pc:spChg>
        <pc:spChg chg="mod">
          <ac:chgData name="Reiji KOBAYASHI" userId="34112ac1-4c34-4e4b-972a-35b76f02b083" providerId="ADAL" clId="{505F80C6-1108-4411-8557-46D636E58FD9}" dt="2022-03-17T13:27:29.874" v="267"/>
          <ac:spMkLst>
            <pc:docMk/>
            <pc:sldMk cId="1912400941" sldId="288"/>
            <ac:spMk id="9" creationId="{06FCF526-1FC7-4351-9B12-40AB36D29B42}"/>
          </ac:spMkLst>
        </pc:spChg>
        <pc:spChg chg="mod">
          <ac:chgData name="Reiji KOBAYASHI" userId="34112ac1-4c34-4e4b-972a-35b76f02b083" providerId="ADAL" clId="{505F80C6-1108-4411-8557-46D636E58FD9}" dt="2022-03-17T13:46:41.225" v="365" actId="1035"/>
          <ac:spMkLst>
            <pc:docMk/>
            <pc:sldMk cId="1912400941" sldId="288"/>
            <ac:spMk id="12" creationId="{95CD8783-4A02-4C6F-AA50-9B6ECFF74552}"/>
          </ac:spMkLst>
        </pc:spChg>
        <pc:spChg chg="mod">
          <ac:chgData name="Reiji KOBAYASHI" userId="34112ac1-4c34-4e4b-972a-35b76f02b083" providerId="ADAL" clId="{505F80C6-1108-4411-8557-46D636E58FD9}" dt="2022-03-17T13:46:41.225" v="365" actId="1035"/>
          <ac:spMkLst>
            <pc:docMk/>
            <pc:sldMk cId="1912400941" sldId="288"/>
            <ac:spMk id="13" creationId="{A0CAED98-5206-46DC-B8AA-460FF6638A64}"/>
          </ac:spMkLst>
        </pc:spChg>
        <pc:spChg chg="mod">
          <ac:chgData name="Reiji KOBAYASHI" userId="34112ac1-4c34-4e4b-972a-35b76f02b083" providerId="ADAL" clId="{505F80C6-1108-4411-8557-46D636E58FD9}" dt="2022-03-17T13:46:47.710" v="366" actId="1076"/>
          <ac:spMkLst>
            <pc:docMk/>
            <pc:sldMk cId="1912400941" sldId="288"/>
            <ac:spMk id="14" creationId="{95AC53BA-2827-47BA-BEF1-B4AB4D159515}"/>
          </ac:spMkLst>
        </pc:spChg>
        <pc:spChg chg="mod">
          <ac:chgData name="Reiji KOBAYASHI" userId="34112ac1-4c34-4e4b-972a-35b76f02b083" providerId="ADAL" clId="{505F80C6-1108-4411-8557-46D636E58FD9}" dt="2022-03-17T13:47:00.150" v="368" actId="1076"/>
          <ac:spMkLst>
            <pc:docMk/>
            <pc:sldMk cId="1912400941" sldId="288"/>
            <ac:spMk id="15" creationId="{45DBA688-67AE-42CC-956D-EEC867FE170A}"/>
          </ac:spMkLst>
        </pc:spChg>
        <pc:spChg chg="mod">
          <ac:chgData name="Reiji KOBAYASHI" userId="34112ac1-4c34-4e4b-972a-35b76f02b083" providerId="ADAL" clId="{505F80C6-1108-4411-8557-46D636E58FD9}" dt="2022-03-17T13:27:53.007" v="268"/>
          <ac:spMkLst>
            <pc:docMk/>
            <pc:sldMk cId="1912400941" sldId="288"/>
            <ac:spMk id="16" creationId="{9ED92C14-DBB9-4B05-828F-A257864F3363}"/>
          </ac:spMkLst>
        </pc:spChg>
        <pc:spChg chg="mod">
          <ac:chgData name="Reiji KOBAYASHI" userId="34112ac1-4c34-4e4b-972a-35b76f02b083" providerId="ADAL" clId="{505F80C6-1108-4411-8557-46D636E58FD9}" dt="2022-03-17T13:46:55.502" v="367" actId="1076"/>
          <ac:spMkLst>
            <pc:docMk/>
            <pc:sldMk cId="1912400941" sldId="288"/>
            <ac:spMk id="17" creationId="{EEE1ABDE-A8A3-4D3B-862D-679293518CBC}"/>
          </ac:spMkLst>
        </pc:spChg>
        <pc:spChg chg="mod">
          <ac:chgData name="Reiji KOBAYASHI" userId="34112ac1-4c34-4e4b-972a-35b76f02b083" providerId="ADAL" clId="{505F80C6-1108-4411-8557-46D636E58FD9}" dt="2022-03-17T13:46:41.225" v="365" actId="1035"/>
          <ac:spMkLst>
            <pc:docMk/>
            <pc:sldMk cId="1912400941" sldId="288"/>
            <ac:spMk id="29" creationId="{ABAD6DA9-AB06-4A1E-BA9D-EAF0AE070006}"/>
          </ac:spMkLst>
        </pc:spChg>
        <pc:picChg chg="del">
          <ac:chgData name="Reiji KOBAYASHI" userId="34112ac1-4c34-4e4b-972a-35b76f02b083" providerId="ADAL" clId="{505F80C6-1108-4411-8557-46D636E58FD9}" dt="2022-03-17T13:38:45.970" v="269" actId="478"/>
          <ac:picMkLst>
            <pc:docMk/>
            <pc:sldMk cId="1912400941" sldId="288"/>
            <ac:picMk id="4" creationId="{E3A84035-EA74-4AF3-84F7-F31EB38FFB85}"/>
          </ac:picMkLst>
        </pc:picChg>
        <pc:picChg chg="add mod ord">
          <ac:chgData name="Reiji KOBAYASHI" userId="34112ac1-4c34-4e4b-972a-35b76f02b083" providerId="ADAL" clId="{505F80C6-1108-4411-8557-46D636E58FD9}" dt="2022-03-17T13:46:41.225" v="365" actId="1035"/>
          <ac:picMkLst>
            <pc:docMk/>
            <pc:sldMk cId="1912400941" sldId="288"/>
            <ac:picMk id="5" creationId="{E59657A6-1F70-4EF5-BDB8-2B64935E03B3}"/>
          </ac:picMkLst>
        </pc:picChg>
        <pc:cxnChg chg="mod">
          <ac:chgData name="Reiji KOBAYASHI" userId="34112ac1-4c34-4e4b-972a-35b76f02b083" providerId="ADAL" clId="{505F80C6-1108-4411-8557-46D636E58FD9}" dt="2022-03-17T13:46:41.225" v="365" actId="1035"/>
          <ac:cxnSpMkLst>
            <pc:docMk/>
            <pc:sldMk cId="1912400941" sldId="288"/>
            <ac:cxnSpMk id="11" creationId="{A789BB66-77AD-44F7-829E-FCC033FB1971}"/>
          </ac:cxnSpMkLst>
        </pc:cxnChg>
        <pc:cxnChg chg="mod">
          <ac:chgData name="Reiji KOBAYASHI" userId="34112ac1-4c34-4e4b-972a-35b76f02b083" providerId="ADAL" clId="{505F80C6-1108-4411-8557-46D636E58FD9}" dt="2022-03-17T13:46:41.225" v="365" actId="1035"/>
          <ac:cxnSpMkLst>
            <pc:docMk/>
            <pc:sldMk cId="1912400941" sldId="288"/>
            <ac:cxnSpMk id="19" creationId="{72019B96-1BB9-42D2-826F-465BAFC4A1D2}"/>
          </ac:cxnSpMkLst>
        </pc:cxnChg>
        <pc:cxnChg chg="mod">
          <ac:chgData name="Reiji KOBAYASHI" userId="34112ac1-4c34-4e4b-972a-35b76f02b083" providerId="ADAL" clId="{505F80C6-1108-4411-8557-46D636E58FD9}" dt="2022-03-17T13:47:04.673" v="369" actId="14100"/>
          <ac:cxnSpMkLst>
            <pc:docMk/>
            <pc:sldMk cId="1912400941" sldId="288"/>
            <ac:cxnSpMk id="24" creationId="{2E7504B1-46F8-47FD-AE00-C28B380F6AA6}"/>
          </ac:cxnSpMkLst>
        </pc:cxnChg>
        <pc:cxnChg chg="mod">
          <ac:chgData name="Reiji KOBAYASHI" userId="34112ac1-4c34-4e4b-972a-35b76f02b083" providerId="ADAL" clId="{505F80C6-1108-4411-8557-46D636E58FD9}" dt="2022-03-17T13:47:15.850" v="372" actId="14100"/>
          <ac:cxnSpMkLst>
            <pc:docMk/>
            <pc:sldMk cId="1912400941" sldId="288"/>
            <ac:cxnSpMk id="28" creationId="{DA921534-ABEB-4C97-956B-204135202B96}"/>
          </ac:cxnSpMkLst>
        </pc:cxnChg>
        <pc:cxnChg chg="mod">
          <ac:chgData name="Reiji KOBAYASHI" userId="34112ac1-4c34-4e4b-972a-35b76f02b083" providerId="ADAL" clId="{505F80C6-1108-4411-8557-46D636E58FD9}" dt="2022-03-17T13:47:11.831" v="371" actId="14100"/>
          <ac:cxnSpMkLst>
            <pc:docMk/>
            <pc:sldMk cId="1912400941" sldId="288"/>
            <ac:cxnSpMk id="31" creationId="{19318528-90A3-4E45-9C61-493690B8F8EE}"/>
          </ac:cxnSpMkLst>
        </pc:cxnChg>
      </pc:sldChg>
      <pc:sldChg chg="addSp delSp modSp mod">
        <pc:chgData name="Reiji KOBAYASHI" userId="34112ac1-4c34-4e4b-972a-35b76f02b083" providerId="ADAL" clId="{505F80C6-1108-4411-8557-46D636E58FD9}" dt="2022-03-17T14:09:40.548" v="394" actId="1035"/>
        <pc:sldMkLst>
          <pc:docMk/>
          <pc:sldMk cId="1255591680" sldId="289"/>
        </pc:sldMkLst>
        <pc:spChg chg="mod">
          <ac:chgData name="Reiji KOBAYASHI" userId="34112ac1-4c34-4e4b-972a-35b76f02b083" providerId="ADAL" clId="{505F80C6-1108-4411-8557-46D636E58FD9}" dt="2022-03-17T14:09:28.297" v="387" actId="20577"/>
          <ac:spMkLst>
            <pc:docMk/>
            <pc:sldMk cId="1255591680" sldId="289"/>
            <ac:spMk id="10" creationId="{58CC2627-E4C3-4F35-93C0-28472298117C}"/>
          </ac:spMkLst>
        </pc:spChg>
        <pc:picChg chg="del">
          <ac:chgData name="Reiji KOBAYASHI" userId="34112ac1-4c34-4e4b-972a-35b76f02b083" providerId="ADAL" clId="{505F80C6-1108-4411-8557-46D636E58FD9}" dt="2022-03-17T14:08:28.884" v="373" actId="478"/>
          <ac:picMkLst>
            <pc:docMk/>
            <pc:sldMk cId="1255591680" sldId="289"/>
            <ac:picMk id="3" creationId="{B615B947-B489-4FA7-9239-82B954559FE8}"/>
          </ac:picMkLst>
        </pc:picChg>
        <pc:picChg chg="mod">
          <ac:chgData name="Reiji KOBAYASHI" userId="34112ac1-4c34-4e4b-972a-35b76f02b083" providerId="ADAL" clId="{505F80C6-1108-4411-8557-46D636E58FD9}" dt="2022-03-17T14:09:40.548" v="394" actId="1035"/>
          <ac:picMkLst>
            <pc:docMk/>
            <pc:sldMk cId="1255591680" sldId="289"/>
            <ac:picMk id="4" creationId="{F40687F5-AAD2-424C-B635-4F27A20E577F}"/>
          </ac:picMkLst>
        </pc:picChg>
        <pc:picChg chg="add mod">
          <ac:chgData name="Reiji KOBAYASHI" userId="34112ac1-4c34-4e4b-972a-35b76f02b083" providerId="ADAL" clId="{505F80C6-1108-4411-8557-46D636E58FD9}" dt="2022-03-17T14:08:45.279" v="383" actId="14100"/>
          <ac:picMkLst>
            <pc:docMk/>
            <pc:sldMk cId="1255591680" sldId="289"/>
            <ac:picMk id="7" creationId="{54B6124A-6051-4E4A-ADE5-162D5073F22B}"/>
          </ac:picMkLst>
        </pc:picChg>
      </pc:sldChg>
      <pc:sldChg chg="modSp mod">
        <pc:chgData name="Reiji KOBAYASHI" userId="34112ac1-4c34-4e4b-972a-35b76f02b083" providerId="ADAL" clId="{505F80C6-1108-4411-8557-46D636E58FD9}" dt="2022-03-17T14:38:50.780" v="514" actId="1035"/>
        <pc:sldMkLst>
          <pc:docMk/>
          <pc:sldMk cId="3453942406" sldId="292"/>
        </pc:sldMkLst>
        <pc:spChg chg="mod">
          <ac:chgData name="Reiji KOBAYASHI" userId="34112ac1-4c34-4e4b-972a-35b76f02b083" providerId="ADAL" clId="{505F80C6-1108-4411-8557-46D636E58FD9}" dt="2022-03-17T14:38:50.780" v="514" actId="1035"/>
          <ac:spMkLst>
            <pc:docMk/>
            <pc:sldMk cId="3453942406" sldId="292"/>
            <ac:spMk id="8" creationId="{B9471652-8DAE-4A0B-87C1-CFC3E6C5ABA8}"/>
          </ac:spMkLst>
        </pc:spChg>
        <pc:spChg chg="mod">
          <ac:chgData name="Reiji KOBAYASHI" userId="34112ac1-4c34-4e4b-972a-35b76f02b083" providerId="ADAL" clId="{505F80C6-1108-4411-8557-46D636E58FD9}" dt="2022-03-17T14:38:50.780" v="514" actId="1035"/>
          <ac:spMkLst>
            <pc:docMk/>
            <pc:sldMk cId="3453942406" sldId="292"/>
            <ac:spMk id="9" creationId="{D54230E6-3F4F-4A1F-9BCD-5AF84A7B6488}"/>
          </ac:spMkLst>
        </pc:spChg>
        <pc:picChg chg="mod">
          <ac:chgData name="Reiji KOBAYASHI" userId="34112ac1-4c34-4e4b-972a-35b76f02b083" providerId="ADAL" clId="{505F80C6-1108-4411-8557-46D636E58FD9}" dt="2022-03-17T14:38:34.217" v="421" actId="1076"/>
          <ac:picMkLst>
            <pc:docMk/>
            <pc:sldMk cId="3453942406" sldId="292"/>
            <ac:picMk id="5" creationId="{332BD608-EBA0-4EA7-9B80-55A91A3923F5}"/>
          </ac:picMkLst>
        </pc:picChg>
        <pc:cxnChg chg="mod">
          <ac:chgData name="Reiji KOBAYASHI" userId="34112ac1-4c34-4e4b-972a-35b76f02b083" providerId="ADAL" clId="{505F80C6-1108-4411-8557-46D636E58FD9}" dt="2022-03-17T14:38:50.780" v="514" actId="1035"/>
          <ac:cxnSpMkLst>
            <pc:docMk/>
            <pc:sldMk cId="3453942406" sldId="292"/>
            <ac:cxnSpMk id="11" creationId="{ACD636AF-8164-43F4-B047-8BABCC0D7964}"/>
          </ac:cxnSpMkLst>
        </pc:cxnChg>
      </pc:sldChg>
      <pc:sldChg chg="addSp delSp modSp mod">
        <pc:chgData name="Reiji KOBAYASHI" userId="34112ac1-4c34-4e4b-972a-35b76f02b083" providerId="ADAL" clId="{505F80C6-1108-4411-8557-46D636E58FD9}" dt="2022-03-17T15:18:49.469" v="675"/>
        <pc:sldMkLst>
          <pc:docMk/>
          <pc:sldMk cId="3398404463" sldId="294"/>
        </pc:sldMkLst>
        <pc:spChg chg="mod">
          <ac:chgData name="Reiji KOBAYASHI" userId="34112ac1-4c34-4e4b-972a-35b76f02b083" providerId="ADAL" clId="{505F80C6-1108-4411-8557-46D636E58FD9}" dt="2022-03-17T15:17:06.482" v="651" actId="1076"/>
          <ac:spMkLst>
            <pc:docMk/>
            <pc:sldMk cId="3398404463" sldId="294"/>
            <ac:spMk id="3" creationId="{49BC8AC0-33A3-423F-AE40-072CAF10908E}"/>
          </ac:spMkLst>
        </pc:spChg>
        <pc:spChg chg="mod">
          <ac:chgData name="Reiji KOBAYASHI" userId="34112ac1-4c34-4e4b-972a-35b76f02b083" providerId="ADAL" clId="{505F80C6-1108-4411-8557-46D636E58FD9}" dt="2022-03-17T15:18:00.073" v="673" actId="1076"/>
          <ac:spMkLst>
            <pc:docMk/>
            <pc:sldMk cId="3398404463" sldId="294"/>
            <ac:spMk id="8" creationId="{B562E985-D666-4950-A69A-E709B7218570}"/>
          </ac:spMkLst>
        </pc:spChg>
        <pc:spChg chg="mod">
          <ac:chgData name="Reiji KOBAYASHI" userId="34112ac1-4c34-4e4b-972a-35b76f02b083" providerId="ADAL" clId="{505F80C6-1108-4411-8557-46D636E58FD9}" dt="2022-03-17T15:17:16.892" v="652" actId="1076"/>
          <ac:spMkLst>
            <pc:docMk/>
            <pc:sldMk cId="3398404463" sldId="294"/>
            <ac:spMk id="9" creationId="{F2F2072E-1DB8-475E-A04D-2D9ABCB621FB}"/>
          </ac:spMkLst>
        </pc:spChg>
        <pc:spChg chg="del">
          <ac:chgData name="Reiji KOBAYASHI" userId="34112ac1-4c34-4e4b-972a-35b76f02b083" providerId="ADAL" clId="{505F80C6-1108-4411-8557-46D636E58FD9}" dt="2022-03-17T15:18:48.595" v="674" actId="478"/>
          <ac:spMkLst>
            <pc:docMk/>
            <pc:sldMk cId="3398404463" sldId="294"/>
            <ac:spMk id="11" creationId="{FA63AFE0-8855-4A4C-8FE5-1366F13E66D7}"/>
          </ac:spMkLst>
        </pc:spChg>
        <pc:spChg chg="add mod">
          <ac:chgData name="Reiji KOBAYASHI" userId="34112ac1-4c34-4e4b-972a-35b76f02b083" providerId="ADAL" clId="{505F80C6-1108-4411-8557-46D636E58FD9}" dt="2022-03-17T15:18:49.469" v="675"/>
          <ac:spMkLst>
            <pc:docMk/>
            <pc:sldMk cId="3398404463" sldId="294"/>
            <ac:spMk id="12" creationId="{5ED95642-B500-40E5-8645-54029D892CB3}"/>
          </ac:spMkLst>
        </pc:spChg>
        <pc:spChg chg="del">
          <ac:chgData name="Reiji KOBAYASHI" userId="34112ac1-4c34-4e4b-972a-35b76f02b083" providerId="ADAL" clId="{505F80C6-1108-4411-8557-46D636E58FD9}" dt="2022-03-17T15:17:36.734" v="670" actId="478"/>
          <ac:spMkLst>
            <pc:docMk/>
            <pc:sldMk cId="3398404463" sldId="294"/>
            <ac:spMk id="15" creationId="{06BB752C-8B1B-4319-B18A-284BBF6BD837}"/>
          </ac:spMkLst>
        </pc:spChg>
        <pc:spChg chg="del">
          <ac:chgData name="Reiji KOBAYASHI" userId="34112ac1-4c34-4e4b-972a-35b76f02b083" providerId="ADAL" clId="{505F80C6-1108-4411-8557-46D636E58FD9}" dt="2022-03-17T14:59:59.843" v="649" actId="478"/>
          <ac:spMkLst>
            <pc:docMk/>
            <pc:sldMk cId="3398404463" sldId="294"/>
            <ac:spMk id="16" creationId="{D634FADF-37EC-4E87-9821-C0057611B97D}"/>
          </ac:spMkLst>
        </pc:spChg>
        <pc:picChg chg="mod">
          <ac:chgData name="Reiji KOBAYASHI" userId="34112ac1-4c34-4e4b-972a-35b76f02b083" providerId="ADAL" clId="{505F80C6-1108-4411-8557-46D636E58FD9}" dt="2022-03-17T14:59:54.217" v="648" actId="14826"/>
          <ac:picMkLst>
            <pc:docMk/>
            <pc:sldMk cId="3398404463" sldId="294"/>
            <ac:picMk id="4" creationId="{8DE1EF64-D49E-4688-817D-87EB4D775562}"/>
          </ac:picMkLst>
        </pc:picChg>
        <pc:picChg chg="mod">
          <ac:chgData name="Reiji KOBAYASHI" userId="34112ac1-4c34-4e4b-972a-35b76f02b083" providerId="ADAL" clId="{505F80C6-1108-4411-8557-46D636E58FD9}" dt="2022-03-17T15:17:24.522" v="669" actId="1038"/>
          <ac:picMkLst>
            <pc:docMk/>
            <pc:sldMk cId="3398404463" sldId="294"/>
            <ac:picMk id="6" creationId="{3442D0F5-F7A0-4092-BD2F-3EDD26BE17FA}"/>
          </ac:picMkLst>
        </pc:picChg>
      </pc:sldChg>
      <pc:sldChg chg="addSp delSp modSp mod">
        <pc:chgData name="Reiji KOBAYASHI" userId="34112ac1-4c34-4e4b-972a-35b76f02b083" providerId="ADAL" clId="{505F80C6-1108-4411-8557-46D636E58FD9}" dt="2022-03-17T15:53:08.802" v="1014" actId="14826"/>
        <pc:sldMkLst>
          <pc:docMk/>
          <pc:sldMk cId="1859156216" sldId="299"/>
        </pc:sldMkLst>
        <pc:spChg chg="add mod">
          <ac:chgData name="Reiji KOBAYASHI" userId="34112ac1-4c34-4e4b-972a-35b76f02b083" providerId="ADAL" clId="{505F80C6-1108-4411-8557-46D636E58FD9}" dt="2022-03-17T15:52:17.190" v="1013" actId="1076"/>
          <ac:spMkLst>
            <pc:docMk/>
            <pc:sldMk cId="1859156216" sldId="299"/>
            <ac:spMk id="7" creationId="{8EA452F4-34C8-4E77-B9B9-BAB59946309F}"/>
          </ac:spMkLst>
        </pc:spChg>
        <pc:spChg chg="del">
          <ac:chgData name="Reiji KOBAYASHI" userId="34112ac1-4c34-4e4b-972a-35b76f02b083" providerId="ADAL" clId="{505F80C6-1108-4411-8557-46D636E58FD9}" dt="2022-03-17T15:52:12.800" v="1011" actId="478"/>
          <ac:spMkLst>
            <pc:docMk/>
            <pc:sldMk cId="1859156216" sldId="299"/>
            <ac:spMk id="8" creationId="{22A12B87-2EBA-4368-B45C-236ACC608795}"/>
          </ac:spMkLst>
        </pc:spChg>
        <pc:picChg chg="mod">
          <ac:chgData name="Reiji KOBAYASHI" userId="34112ac1-4c34-4e4b-972a-35b76f02b083" providerId="ADAL" clId="{505F80C6-1108-4411-8557-46D636E58FD9}" dt="2022-03-17T15:53:08.802" v="1014" actId="14826"/>
          <ac:picMkLst>
            <pc:docMk/>
            <pc:sldMk cId="1859156216" sldId="299"/>
            <ac:picMk id="6" creationId="{67A382D1-6A9E-4245-BC89-78679A13409B}"/>
          </ac:picMkLst>
        </pc:picChg>
      </pc:sldChg>
      <pc:sldChg chg="del">
        <pc:chgData name="Reiji KOBAYASHI" userId="34112ac1-4c34-4e4b-972a-35b76f02b083" providerId="ADAL" clId="{505F80C6-1108-4411-8557-46D636E58FD9}" dt="2022-03-17T14:39:38.576" v="516" actId="47"/>
        <pc:sldMkLst>
          <pc:docMk/>
          <pc:sldMk cId="3588128510" sldId="301"/>
        </pc:sldMkLst>
      </pc:sldChg>
      <pc:sldChg chg="addSp modSp add mod">
        <pc:chgData name="Reiji KOBAYASHI" userId="34112ac1-4c34-4e4b-972a-35b76f02b083" providerId="ADAL" clId="{505F80C6-1108-4411-8557-46D636E58FD9}" dt="2022-03-17T14:58:27.399" v="647" actId="207"/>
        <pc:sldMkLst>
          <pc:docMk/>
          <pc:sldMk cId="822090709" sldId="304"/>
        </pc:sldMkLst>
        <pc:spChg chg="add mod">
          <ac:chgData name="Reiji KOBAYASHI" userId="34112ac1-4c34-4e4b-972a-35b76f02b083" providerId="ADAL" clId="{505F80C6-1108-4411-8557-46D636E58FD9}" dt="2022-03-17T14:58:27.399" v="647" actId="207"/>
          <ac:spMkLst>
            <pc:docMk/>
            <pc:sldMk cId="822090709" sldId="304"/>
            <ac:spMk id="28" creationId="{7A7AB534-97AB-4639-8E3D-6622BD0A1E53}"/>
          </ac:spMkLst>
        </pc:spChg>
        <pc:spChg chg="mod">
          <ac:chgData name="Reiji KOBAYASHI" userId="34112ac1-4c34-4e4b-972a-35b76f02b083" providerId="ADAL" clId="{505F80C6-1108-4411-8557-46D636E58FD9}" dt="2022-03-17T14:58:01.402" v="642" actId="1076"/>
          <ac:spMkLst>
            <pc:docMk/>
            <pc:sldMk cId="822090709" sldId="304"/>
            <ac:spMk id="41" creationId="{4E28FE3D-B02A-49CF-9491-2403224B8C63}"/>
          </ac:spMkLst>
        </pc:spChg>
        <pc:grpChg chg="mod">
          <ac:chgData name="Reiji KOBAYASHI" userId="34112ac1-4c34-4e4b-972a-35b76f02b083" providerId="ADAL" clId="{505F80C6-1108-4411-8557-46D636E58FD9}" dt="2022-03-17T14:55:36.553" v="520" actId="1037"/>
          <ac:grpSpMkLst>
            <pc:docMk/>
            <pc:sldMk cId="822090709" sldId="304"/>
            <ac:grpSpMk id="14" creationId="{D7073445-3200-4FF3-863F-5B4E2ACE9703}"/>
          </ac:grpSpMkLst>
        </pc:grpChg>
        <pc:grpChg chg="add mod">
          <ac:chgData name="Reiji KOBAYASHI" userId="34112ac1-4c34-4e4b-972a-35b76f02b083" providerId="ADAL" clId="{505F80C6-1108-4411-8557-46D636E58FD9}" dt="2022-03-17T14:56:29.103" v="564" actId="1035"/>
          <ac:grpSpMkLst>
            <pc:docMk/>
            <pc:sldMk cId="822090709" sldId="304"/>
            <ac:grpSpMk id="19" creationId="{1C07C16F-2BF6-40DF-8484-A6E0A2AE13E5}"/>
          </ac:grpSpMkLst>
        </pc:grpChg>
        <pc:cxnChg chg="mod">
          <ac:chgData name="Reiji KOBAYASHI" userId="34112ac1-4c34-4e4b-972a-35b76f02b083" providerId="ADAL" clId="{505F80C6-1108-4411-8557-46D636E58FD9}" dt="2022-03-17T14:55:39.394" v="521"/>
          <ac:cxnSpMkLst>
            <pc:docMk/>
            <pc:sldMk cId="822090709" sldId="304"/>
            <ac:cxnSpMk id="20" creationId="{50C32D69-E2C9-48E3-93E0-98F547C6FEA1}"/>
          </ac:cxnSpMkLst>
        </pc:cxnChg>
        <pc:cxnChg chg="mod">
          <ac:chgData name="Reiji KOBAYASHI" userId="34112ac1-4c34-4e4b-972a-35b76f02b083" providerId="ADAL" clId="{505F80C6-1108-4411-8557-46D636E58FD9}" dt="2022-03-17T14:56:11.443" v="536" actId="1035"/>
          <ac:cxnSpMkLst>
            <pc:docMk/>
            <pc:sldMk cId="822090709" sldId="304"/>
            <ac:cxnSpMk id="23" creationId="{2F7BEF96-E677-48CD-8E92-D850AB36A164}"/>
          </ac:cxnSpMkLst>
        </pc:cxnChg>
        <pc:cxnChg chg="add mod">
          <ac:chgData name="Reiji KOBAYASHI" userId="34112ac1-4c34-4e4b-972a-35b76f02b083" providerId="ADAL" clId="{505F80C6-1108-4411-8557-46D636E58FD9}" dt="2022-03-17T14:57:18.654" v="567" actId="14100"/>
          <ac:cxnSpMkLst>
            <pc:docMk/>
            <pc:sldMk cId="822090709" sldId="304"/>
            <ac:cxnSpMk id="24" creationId="{EAA5CA5E-0F25-4C12-BF74-4333E6C6BFBE}"/>
          </ac:cxnSpMkLst>
        </pc:cxnChg>
        <pc:cxnChg chg="mod">
          <ac:chgData name="Reiji KOBAYASHI" userId="34112ac1-4c34-4e4b-972a-35b76f02b083" providerId="ADAL" clId="{505F80C6-1108-4411-8557-46D636E58FD9}" dt="2022-03-17T14:57:55.323" v="641" actId="14100"/>
          <ac:cxnSpMkLst>
            <pc:docMk/>
            <pc:sldMk cId="822090709" sldId="304"/>
            <ac:cxnSpMk id="42" creationId="{239800E1-7269-4C36-ADAB-B41AC49EB46D}"/>
          </ac:cxnSpMkLst>
        </pc:cxnChg>
      </pc:sldChg>
    </pc:docChg>
  </pc:docChgLst>
  <pc:docChgLst>
    <pc:chgData name="KOBAYASHI Reiji" userId="6a7beca970407859" providerId="LiveId" clId="{C2099624-93D3-4444-9C1D-E7DED8824A1F}"/>
    <pc:docChg chg="modSld">
      <pc:chgData name="KOBAYASHI Reiji" userId="6a7beca970407859" providerId="LiveId" clId="{C2099624-93D3-4444-9C1D-E7DED8824A1F}" dt="2021-03-20T23:54:04.910" v="524" actId="1035"/>
      <pc:docMkLst>
        <pc:docMk/>
      </pc:docMkLst>
      <pc:sldChg chg="modSp mod">
        <pc:chgData name="KOBAYASHI Reiji" userId="6a7beca970407859" providerId="LiveId" clId="{C2099624-93D3-4444-9C1D-E7DED8824A1F}" dt="2021-03-20T17:39:51.834" v="281" actId="14100"/>
        <pc:sldMkLst>
          <pc:docMk/>
          <pc:sldMk cId="1912400941" sldId="288"/>
        </pc:sldMkLst>
        <pc:spChg chg="mod">
          <ac:chgData name="KOBAYASHI Reiji" userId="6a7beca970407859" providerId="LiveId" clId="{C2099624-93D3-4444-9C1D-E7DED8824A1F}" dt="2021-03-20T17:39:51.834" v="281" actId="14100"/>
          <ac:spMkLst>
            <pc:docMk/>
            <pc:sldMk cId="1912400941" sldId="288"/>
            <ac:spMk id="9" creationId="{06FCF526-1FC7-4351-9B12-40AB36D29B42}"/>
          </ac:spMkLst>
        </pc:spChg>
      </pc:sldChg>
      <pc:sldChg chg="addSp modSp mod">
        <pc:chgData name="KOBAYASHI Reiji" userId="6a7beca970407859" providerId="LiveId" clId="{C2099624-93D3-4444-9C1D-E7DED8824A1F}" dt="2021-03-20T23:54:04.910" v="524" actId="1035"/>
        <pc:sldMkLst>
          <pc:docMk/>
          <pc:sldMk cId="1255591680" sldId="289"/>
        </pc:sldMkLst>
        <pc:spChg chg="mod">
          <ac:chgData name="KOBAYASHI Reiji" userId="6a7beca970407859" providerId="LiveId" clId="{C2099624-93D3-4444-9C1D-E7DED8824A1F}" dt="2021-03-20T23:49:00.817" v="345" actId="1076"/>
          <ac:spMkLst>
            <pc:docMk/>
            <pc:sldMk cId="1255591680" sldId="289"/>
            <ac:spMk id="10" creationId="{58CC2627-E4C3-4F35-93C0-28472298117C}"/>
          </ac:spMkLst>
        </pc:spChg>
        <pc:spChg chg="add mod">
          <ac:chgData name="KOBAYASHI Reiji" userId="6a7beca970407859" providerId="LiveId" clId="{C2099624-93D3-4444-9C1D-E7DED8824A1F}" dt="2021-03-20T23:54:04.910" v="524" actId="1035"/>
          <ac:spMkLst>
            <pc:docMk/>
            <pc:sldMk cId="1255591680" sldId="289"/>
            <ac:spMk id="11" creationId="{FA98CA81-20F2-4624-B3BA-62B38DF980A8}"/>
          </ac:spMkLst>
        </pc:spChg>
        <pc:cxnChg chg="mod">
          <ac:chgData name="KOBAYASHI Reiji" userId="6a7beca970407859" providerId="LiveId" clId="{C2099624-93D3-4444-9C1D-E7DED8824A1F}" dt="2021-03-20T23:48:40.399" v="343" actId="1037"/>
          <ac:cxnSpMkLst>
            <pc:docMk/>
            <pc:sldMk cId="1255591680" sldId="289"/>
            <ac:cxnSpMk id="13" creationId="{D70E8355-E984-4106-9B85-D67ABFE597FC}"/>
          </ac:cxnSpMkLst>
        </pc:cxnChg>
      </pc:sldChg>
      <pc:sldChg chg="modSp mod">
        <pc:chgData name="KOBAYASHI Reiji" userId="6a7beca970407859" providerId="LiveId" clId="{C2099624-93D3-4444-9C1D-E7DED8824A1F}" dt="2021-03-20T17:40:51.606" v="289" actId="404"/>
        <pc:sldMkLst>
          <pc:docMk/>
          <pc:sldMk cId="3398404463" sldId="294"/>
        </pc:sldMkLst>
        <pc:spChg chg="mod">
          <ac:chgData name="KOBAYASHI Reiji" userId="6a7beca970407859" providerId="LiveId" clId="{C2099624-93D3-4444-9C1D-E7DED8824A1F}" dt="2021-03-20T17:40:51.606" v="289" actId="404"/>
          <ac:spMkLst>
            <pc:docMk/>
            <pc:sldMk cId="3398404463" sldId="294"/>
            <ac:spMk id="7" creationId="{99986D52-ACAF-482C-B277-B0319B4A7703}"/>
          </ac:spMkLst>
        </pc:spChg>
        <pc:spChg chg="mod">
          <ac:chgData name="KOBAYASHI Reiji" userId="6a7beca970407859" providerId="LiveId" clId="{C2099624-93D3-4444-9C1D-E7DED8824A1F}" dt="2021-03-20T17:38:58.051" v="279" actId="14100"/>
          <ac:spMkLst>
            <pc:docMk/>
            <pc:sldMk cId="3398404463" sldId="294"/>
            <ac:spMk id="10" creationId="{152410F6-5CB0-43D9-9333-C66F7FBA5605}"/>
          </ac:spMkLst>
        </pc:spChg>
        <pc:spChg chg="mod">
          <ac:chgData name="KOBAYASHI Reiji" userId="6a7beca970407859" providerId="LiveId" clId="{C2099624-93D3-4444-9C1D-E7DED8824A1F}" dt="2021-03-20T17:40:36.838" v="286" actId="1076"/>
          <ac:spMkLst>
            <pc:docMk/>
            <pc:sldMk cId="3398404463" sldId="294"/>
            <ac:spMk id="15" creationId="{06BB752C-8B1B-4319-B18A-284BBF6BD837}"/>
          </ac:spMkLst>
        </pc:spChg>
        <pc:picChg chg="mod">
          <ac:chgData name="KOBAYASHI Reiji" userId="6a7beca970407859" providerId="LiveId" clId="{C2099624-93D3-4444-9C1D-E7DED8824A1F}" dt="2021-03-20T17:40:33.177" v="285" actId="1076"/>
          <ac:picMkLst>
            <pc:docMk/>
            <pc:sldMk cId="3398404463" sldId="294"/>
            <ac:picMk id="6" creationId="{3442D0F5-F7A0-4092-BD2F-3EDD26BE17FA}"/>
          </ac:picMkLst>
        </pc:picChg>
        <pc:cxnChg chg="mod">
          <ac:chgData name="KOBAYASHI Reiji" userId="6a7beca970407859" providerId="LiveId" clId="{C2099624-93D3-4444-9C1D-E7DED8824A1F}" dt="2021-03-20T17:40:42.483" v="287" actId="14100"/>
          <ac:cxnSpMkLst>
            <pc:docMk/>
            <pc:sldMk cId="3398404463" sldId="294"/>
            <ac:cxnSpMk id="19" creationId="{C5D8E4CA-C6A7-401D-B94E-69603B6C3CD1}"/>
          </ac:cxnSpMkLst>
        </pc:cxnChg>
      </pc:sldChg>
      <pc:sldChg chg="modSp mod">
        <pc:chgData name="KOBAYASHI Reiji" userId="6a7beca970407859" providerId="LiveId" clId="{C2099624-93D3-4444-9C1D-E7DED8824A1F}" dt="2021-03-20T17:31:26.124" v="0" actId="14100"/>
        <pc:sldMkLst>
          <pc:docMk/>
          <pc:sldMk cId="4194968346" sldId="297"/>
        </pc:sldMkLst>
        <pc:spChg chg="mod">
          <ac:chgData name="KOBAYASHI Reiji" userId="6a7beca970407859" providerId="LiveId" clId="{C2099624-93D3-4444-9C1D-E7DED8824A1F}" dt="2021-03-20T17:31:26.124" v="0" actId="14100"/>
          <ac:spMkLst>
            <pc:docMk/>
            <pc:sldMk cId="4194968346" sldId="297"/>
            <ac:spMk id="11" creationId="{B6ED47A4-4CF7-4674-A1E4-4951B488EE53}"/>
          </ac:spMkLst>
        </pc:spChg>
      </pc:sldChg>
      <pc:sldChg chg="addSp delSp modSp mod">
        <pc:chgData name="KOBAYASHI Reiji" userId="6a7beca970407859" providerId="LiveId" clId="{C2099624-93D3-4444-9C1D-E7DED8824A1F}" dt="2021-03-20T23:44:34.881" v="306" actId="14100"/>
        <pc:sldMkLst>
          <pc:docMk/>
          <pc:sldMk cId="3588128510" sldId="301"/>
        </pc:sldMkLst>
        <pc:spChg chg="add del mod">
          <ac:chgData name="KOBAYASHI Reiji" userId="6a7beca970407859" providerId="LiveId" clId="{C2099624-93D3-4444-9C1D-E7DED8824A1F}" dt="2021-03-20T17:36:06.418" v="97"/>
          <ac:spMkLst>
            <pc:docMk/>
            <pc:sldMk cId="3588128510" sldId="301"/>
            <ac:spMk id="18" creationId="{F5027C26-1A33-442C-A541-901EBB9E35A4}"/>
          </ac:spMkLst>
        </pc:spChg>
        <pc:spChg chg="add mod">
          <ac:chgData name="KOBAYASHI Reiji" userId="6a7beca970407859" providerId="LiveId" clId="{C2099624-93D3-4444-9C1D-E7DED8824A1F}" dt="2021-03-20T23:44:23.032" v="304" actId="403"/>
          <ac:spMkLst>
            <pc:docMk/>
            <pc:sldMk cId="3588128510" sldId="301"/>
            <ac:spMk id="19" creationId="{1E459C16-739E-4CB0-B359-582C04454CFA}"/>
          </ac:spMkLst>
        </pc:spChg>
        <pc:spChg chg="mod">
          <ac:chgData name="KOBAYASHI Reiji" userId="6a7beca970407859" providerId="LiveId" clId="{C2099624-93D3-4444-9C1D-E7DED8824A1F}" dt="2021-03-20T23:44:15.890" v="303" actId="404"/>
          <ac:spMkLst>
            <pc:docMk/>
            <pc:sldMk cId="3588128510" sldId="301"/>
            <ac:spMk id="23" creationId="{35C6EE63-648F-4F0B-88A6-962C86BF639B}"/>
          </ac:spMkLst>
        </pc:spChg>
        <pc:spChg chg="mod">
          <ac:chgData name="KOBAYASHI Reiji" userId="6a7beca970407859" providerId="LiveId" clId="{C2099624-93D3-4444-9C1D-E7DED8824A1F}" dt="2021-03-20T23:44:32.042" v="305" actId="1076"/>
          <ac:spMkLst>
            <pc:docMk/>
            <pc:sldMk cId="3588128510" sldId="301"/>
            <ac:spMk id="27" creationId="{79EF334A-9404-4D6B-91AC-28C41409C09C}"/>
          </ac:spMkLst>
        </pc:spChg>
        <pc:spChg chg="mod">
          <ac:chgData name="KOBAYASHI Reiji" userId="6a7beca970407859" providerId="LiveId" clId="{C2099624-93D3-4444-9C1D-E7DED8824A1F}" dt="2021-03-20T17:37:59.074" v="242" actId="1036"/>
          <ac:spMkLst>
            <pc:docMk/>
            <pc:sldMk cId="3588128510" sldId="301"/>
            <ac:spMk id="35" creationId="{9BE25E3F-B85D-4558-9AFC-3C9E93E25782}"/>
          </ac:spMkLst>
        </pc:spChg>
        <pc:spChg chg="mod">
          <ac:chgData name="KOBAYASHI Reiji" userId="6a7beca970407859" providerId="LiveId" clId="{C2099624-93D3-4444-9C1D-E7DED8824A1F}" dt="2021-03-20T17:37:59.074" v="242" actId="1036"/>
          <ac:spMkLst>
            <pc:docMk/>
            <pc:sldMk cId="3588128510" sldId="301"/>
            <ac:spMk id="37" creationId="{06DEE373-9B6C-49DE-ADB2-32B289B076EC}"/>
          </ac:spMkLst>
        </pc:spChg>
        <pc:spChg chg="mod">
          <ac:chgData name="KOBAYASHI Reiji" userId="6a7beca970407859" providerId="LiveId" clId="{C2099624-93D3-4444-9C1D-E7DED8824A1F}" dt="2021-03-20T17:37:59.074" v="242" actId="1036"/>
          <ac:spMkLst>
            <pc:docMk/>
            <pc:sldMk cId="3588128510" sldId="301"/>
            <ac:spMk id="41" creationId="{4E28FE3D-B02A-49CF-9491-2403224B8C63}"/>
          </ac:spMkLst>
        </pc:spChg>
        <pc:grpChg chg="mod">
          <ac:chgData name="KOBAYASHI Reiji" userId="6a7beca970407859" providerId="LiveId" clId="{C2099624-93D3-4444-9C1D-E7DED8824A1F}" dt="2021-03-20T17:37:59.074" v="242" actId="1036"/>
          <ac:grpSpMkLst>
            <pc:docMk/>
            <pc:sldMk cId="3588128510" sldId="301"/>
            <ac:grpSpMk id="14" creationId="{D7073445-3200-4FF3-863F-5B4E2ACE9703}"/>
          </ac:grpSpMkLst>
        </pc:grpChg>
        <pc:picChg chg="mod">
          <ac:chgData name="KOBAYASHI Reiji" userId="6a7beca970407859" providerId="LiveId" clId="{C2099624-93D3-4444-9C1D-E7DED8824A1F}" dt="2021-03-20T17:37:59.074" v="242" actId="1036"/>
          <ac:picMkLst>
            <pc:docMk/>
            <pc:sldMk cId="3588128510" sldId="301"/>
            <ac:picMk id="4" creationId="{FF77A94A-F0CD-4648-88B4-499975C78940}"/>
          </ac:picMkLst>
        </pc:picChg>
        <pc:cxnChg chg="mod">
          <ac:chgData name="KOBAYASHI Reiji" userId="6a7beca970407859" providerId="LiveId" clId="{C2099624-93D3-4444-9C1D-E7DED8824A1F}" dt="2021-03-20T23:44:34.881" v="306" actId="14100"/>
          <ac:cxnSpMkLst>
            <pc:docMk/>
            <pc:sldMk cId="3588128510" sldId="301"/>
            <ac:cxnSpMk id="25" creationId="{6A58F0F3-059A-45CA-B65B-E7486526FBD7}"/>
          </ac:cxnSpMkLst>
        </pc:cxnChg>
        <pc:cxnChg chg="mod">
          <ac:chgData name="KOBAYASHI Reiji" userId="6a7beca970407859" providerId="LiveId" clId="{C2099624-93D3-4444-9C1D-E7DED8824A1F}" dt="2021-03-20T17:37:59.074" v="242" actId="1036"/>
          <ac:cxnSpMkLst>
            <pc:docMk/>
            <pc:sldMk cId="3588128510" sldId="301"/>
            <ac:cxnSpMk id="26" creationId="{A4E8BD46-1526-4AE9-A954-40398994372E}"/>
          </ac:cxnSpMkLst>
        </pc:cxnChg>
        <pc:cxnChg chg="mod">
          <ac:chgData name="KOBAYASHI Reiji" userId="6a7beca970407859" providerId="LiveId" clId="{C2099624-93D3-4444-9C1D-E7DED8824A1F}" dt="2021-03-20T17:37:59.074" v="242" actId="1036"/>
          <ac:cxnSpMkLst>
            <pc:docMk/>
            <pc:sldMk cId="3588128510" sldId="301"/>
            <ac:cxnSpMk id="32" creationId="{06533C49-44B0-4639-8B80-7E4E84AE7905}"/>
          </ac:cxnSpMkLst>
        </pc:cxnChg>
        <pc:cxnChg chg="mod">
          <ac:chgData name="KOBAYASHI Reiji" userId="6a7beca970407859" providerId="LiveId" clId="{C2099624-93D3-4444-9C1D-E7DED8824A1F}" dt="2021-03-20T17:37:59.074" v="242" actId="1036"/>
          <ac:cxnSpMkLst>
            <pc:docMk/>
            <pc:sldMk cId="3588128510" sldId="301"/>
            <ac:cxnSpMk id="42" creationId="{239800E1-7269-4C36-ADAB-B41AC49EB46D}"/>
          </ac:cxnSpMkLst>
        </pc:cxnChg>
      </pc:sldChg>
      <pc:sldChg chg="modSp mod">
        <pc:chgData name="KOBAYASHI Reiji" userId="6a7beca970407859" providerId="LiveId" clId="{C2099624-93D3-4444-9C1D-E7DED8824A1F}" dt="2021-03-20T23:45:55.827" v="311" actId="20577"/>
        <pc:sldMkLst>
          <pc:docMk/>
          <pc:sldMk cId="109850714" sldId="303"/>
        </pc:sldMkLst>
        <pc:spChg chg="mod">
          <ac:chgData name="KOBAYASHI Reiji" userId="6a7beca970407859" providerId="LiveId" clId="{C2099624-93D3-4444-9C1D-E7DED8824A1F}" dt="2021-03-20T23:45:55.827" v="311" actId="20577"/>
          <ac:spMkLst>
            <pc:docMk/>
            <pc:sldMk cId="109850714" sldId="303"/>
            <ac:spMk id="5" creationId="{66D6293C-B81F-40E5-9753-F6FDD776682A}"/>
          </ac:spMkLst>
        </pc:spChg>
        <pc:cxnChg chg="mod">
          <ac:chgData name="KOBAYASHI Reiji" userId="6a7beca970407859" providerId="LiveId" clId="{C2099624-93D3-4444-9C1D-E7DED8824A1F}" dt="2021-03-20T18:03:11.348" v="302" actId="1037"/>
          <ac:cxnSpMkLst>
            <pc:docMk/>
            <pc:sldMk cId="109850714" sldId="303"/>
            <ac:cxnSpMk id="28" creationId="{997C480A-75D2-4E3F-9A2F-97C862B78BB2}"/>
          </ac:cxnSpMkLst>
        </pc:cxnChg>
      </pc:sldChg>
      <pc:sldChg chg="modSp mod">
        <pc:chgData name="KOBAYASHI Reiji" userId="6a7beca970407859" providerId="LiveId" clId="{C2099624-93D3-4444-9C1D-E7DED8824A1F}" dt="2021-03-20T23:47:02.562" v="336" actId="20577"/>
        <pc:sldMkLst>
          <pc:docMk/>
          <pc:sldMk cId="2096324267" sldId="304"/>
        </pc:sldMkLst>
        <pc:spChg chg="mod">
          <ac:chgData name="KOBAYASHI Reiji" userId="6a7beca970407859" providerId="LiveId" clId="{C2099624-93D3-4444-9C1D-E7DED8824A1F}" dt="2021-03-20T23:47:02.562" v="336" actId="20577"/>
          <ac:spMkLst>
            <pc:docMk/>
            <pc:sldMk cId="2096324267" sldId="304"/>
            <ac:spMk id="8" creationId="{53F0DC38-5B93-4361-B9BA-59AF97B47D49}"/>
          </ac:spMkLst>
        </pc:spChg>
      </pc:sldChg>
    </pc:docChg>
  </pc:docChgLst>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F4FE467-6C24-4958-B31C-1169AEB7028F}" type="datetimeFigureOut">
              <a:rPr kumimoji="1" lang="ja-JP" altLang="en-US" smtClean="0"/>
              <a:t>2022/6/25</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8061900F-E521-4D4E-AF1C-D2C94CB6D916}" type="slidenum">
              <a:rPr kumimoji="1" lang="ja-JP" altLang="en-US" smtClean="0"/>
              <a:t>‹#›</a:t>
            </a:fld>
            <a:endParaRPr kumimoji="1" lang="ja-JP" altLang="en-US"/>
          </a:p>
        </p:txBody>
      </p:sp>
    </p:spTree>
    <p:extLst>
      <p:ext uri="{BB962C8B-B14F-4D97-AF65-F5344CB8AC3E}">
        <p14:creationId xmlns:p14="http://schemas.microsoft.com/office/powerpoint/2010/main" val="1935374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a:t>
            </a:fld>
            <a:endParaRPr kumimoji="1" lang="ja-JP" altLang="en-US"/>
          </a:p>
        </p:txBody>
      </p:sp>
    </p:spTree>
    <p:extLst>
      <p:ext uri="{BB962C8B-B14F-4D97-AF65-F5344CB8AC3E}">
        <p14:creationId xmlns:p14="http://schemas.microsoft.com/office/powerpoint/2010/main" val="359496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2022/6/25</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2022/6/25</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2022/6/25</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2022/6/25</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2022/6/25</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2022/6/25</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2022/6/25</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2022/6/25</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2022/6/25</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2022/6/25</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2022/6/25</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2022/6/25</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59657A6-1F70-4EF5-BDB8-2B64935E03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69941" y="2921527"/>
            <a:ext cx="4566787" cy="2990416"/>
          </a:xfrm>
          <a:prstGeom prst="rect">
            <a:avLst/>
          </a:prstGeom>
        </p:spPr>
      </p:pic>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idx="1"/>
          </p:nvPr>
        </p:nvSpPr>
        <p:spPr>
          <a:xfrm>
            <a:off x="0" y="1017766"/>
            <a:ext cx="4572000" cy="5767405"/>
          </a:xfrm>
        </p:spPr>
        <p:txBody>
          <a:bodyPr>
            <a:normAutofit/>
          </a:bodyPr>
          <a:lstStyle/>
          <a:p>
            <a:pPr marL="0" indent="0">
              <a:buNone/>
            </a:pPr>
            <a:r>
              <a:rPr lang="ja-JP" altLang="en-US" dirty="0"/>
              <a:t>地震概要（気象庁報道発表）</a:t>
            </a:r>
          </a:p>
          <a:p>
            <a:r>
              <a:rPr lang="en-US" altLang="ja-JP" dirty="0"/>
              <a:t>2022</a:t>
            </a:r>
            <a:r>
              <a:rPr lang="ja-JP" altLang="en-US" dirty="0"/>
              <a:t>年</a:t>
            </a:r>
            <a:r>
              <a:rPr lang="en-US" altLang="ja-JP" dirty="0"/>
              <a:t>6</a:t>
            </a:r>
            <a:r>
              <a:rPr lang="zh-TW" altLang="en-US" dirty="0"/>
              <a:t>月</a:t>
            </a:r>
            <a:r>
              <a:rPr lang="en-US" altLang="zh-TW" dirty="0"/>
              <a:t>19</a:t>
            </a:r>
            <a:r>
              <a:rPr lang="zh-TW" altLang="en-US" dirty="0"/>
              <a:t>日</a:t>
            </a:r>
            <a:r>
              <a:rPr lang="en-US" altLang="zh-TW" dirty="0"/>
              <a:t>15</a:t>
            </a:r>
            <a:r>
              <a:rPr lang="zh-TW" altLang="en-US" dirty="0"/>
              <a:t>時</a:t>
            </a:r>
            <a:r>
              <a:rPr lang="en-US" altLang="zh-TW" dirty="0"/>
              <a:t>08</a:t>
            </a:r>
            <a:r>
              <a:rPr lang="zh-TW" altLang="en-US" dirty="0"/>
              <a:t>分</a:t>
            </a:r>
            <a:endParaRPr lang="ja-JP" altLang="en-US" dirty="0"/>
          </a:p>
          <a:p>
            <a:r>
              <a:rPr lang="ja-JP" altLang="en-US" dirty="0"/>
              <a:t>マグニチュード：</a:t>
            </a:r>
            <a:r>
              <a:rPr lang="en-US" altLang="ja-JP" dirty="0"/>
              <a:t>5.4</a:t>
            </a:r>
            <a:r>
              <a:rPr lang="ja-JP" altLang="en-US" dirty="0"/>
              <a:t>（暫定値）</a:t>
            </a:r>
            <a:endParaRPr lang="en-US" altLang="ja-JP" dirty="0"/>
          </a:p>
          <a:p>
            <a:r>
              <a:rPr lang="ja-JP" altLang="en-US" dirty="0"/>
              <a:t>震源の深さ：</a:t>
            </a:r>
            <a:r>
              <a:rPr lang="en-US" altLang="ja-JP" dirty="0"/>
              <a:t>13 km</a:t>
            </a:r>
            <a:r>
              <a:rPr lang="ja-JP" altLang="en-US" dirty="0"/>
              <a:t>（暫定値）</a:t>
            </a:r>
            <a:endParaRPr lang="en-US" altLang="ja-JP" dirty="0"/>
          </a:p>
          <a:p>
            <a:r>
              <a:rPr lang="ja-JP" altLang="en-US" dirty="0"/>
              <a:t>最大震度： </a:t>
            </a:r>
            <a:r>
              <a:rPr lang="en-US" altLang="ja-JP" dirty="0"/>
              <a:t>6</a:t>
            </a:r>
            <a:r>
              <a:rPr lang="ja-JP" altLang="en-US" dirty="0"/>
              <a:t>弱（石川県珠洲（すず）市）</a:t>
            </a:r>
            <a:endParaRPr lang="en-US" altLang="ja-JP" dirty="0"/>
          </a:p>
          <a:p>
            <a:endParaRPr lang="ja-JP" altLang="en-US" dirty="0"/>
          </a:p>
          <a:p>
            <a:pPr marL="0" indent="0">
              <a:buNone/>
            </a:pPr>
            <a:r>
              <a:rPr lang="ja-JP" altLang="en-US" dirty="0"/>
              <a:t>主な被害</a:t>
            </a:r>
            <a:br>
              <a:rPr lang="en-US" altLang="ja-JP" dirty="0"/>
            </a:br>
            <a:r>
              <a:rPr lang="ja-JP" altLang="en-US" dirty="0"/>
              <a:t>（報道、消防庁資料より）</a:t>
            </a:r>
          </a:p>
          <a:p>
            <a:r>
              <a:rPr lang="ja-JP" altLang="en-US" dirty="0"/>
              <a:t>軽傷</a:t>
            </a:r>
            <a:r>
              <a:rPr lang="en-US" altLang="ja-JP" dirty="0"/>
              <a:t>6</a:t>
            </a:r>
            <a:r>
              <a:rPr lang="ja-JP" altLang="en-US" dirty="0"/>
              <a:t>人</a:t>
            </a:r>
            <a:endParaRPr lang="en-US" altLang="ja-JP" dirty="0"/>
          </a:p>
          <a:p>
            <a:r>
              <a:rPr lang="ja-JP" altLang="en-US" dirty="0"/>
              <a:t>鳥居、灯籠、墓石の倒壊、など</a:t>
            </a:r>
            <a:endParaRPr lang="en-US" altLang="ja-JP" dirty="0"/>
          </a:p>
          <a:p>
            <a:endParaRPr lang="en-US" altLang="ja-JP" dirty="0"/>
          </a:p>
          <a:p>
            <a:pPr marL="0" indent="0">
              <a:buNone/>
            </a:pPr>
            <a:endParaRPr kumimoji="1" lang="ja-JP" altLang="en-US" dirty="0"/>
          </a:p>
        </p:txBody>
      </p:sp>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2022</a:t>
            </a:r>
            <a:r>
              <a:rPr kumimoji="1" lang="ja-JP" altLang="en-US" dirty="0"/>
              <a:t>年</a:t>
            </a:r>
            <a:r>
              <a:rPr lang="en-US" altLang="ja-JP" dirty="0"/>
              <a:t>6</a:t>
            </a:r>
            <a:r>
              <a:rPr kumimoji="1" lang="ja-JP" altLang="en-US" dirty="0"/>
              <a:t>月</a:t>
            </a:r>
            <a:r>
              <a:rPr kumimoji="1" lang="en-US" altLang="ja-JP" dirty="0"/>
              <a:t>19</a:t>
            </a:r>
            <a:r>
              <a:rPr kumimoji="1" lang="ja-JP" altLang="en-US" dirty="0"/>
              <a:t>日</a:t>
            </a:r>
            <a:r>
              <a:rPr lang="ja-JP" altLang="en-US" dirty="0"/>
              <a:t>石川県能登地方の地震</a:t>
            </a:r>
            <a:endParaRPr kumimoji="1" lang="ja-JP" altLang="en-US" dirty="0"/>
          </a:p>
        </p:txBody>
      </p:sp>
      <p:sp>
        <p:nvSpPr>
          <p:cNvPr id="16" name="正方形/長方形 15">
            <a:extLst>
              <a:ext uri="{FF2B5EF4-FFF2-40B4-BE49-F238E27FC236}">
                <a16:creationId xmlns:a16="http://schemas.microsoft.com/office/drawing/2014/main" id="{9ED92C14-DBB9-4B05-828F-A257864F3363}"/>
              </a:ext>
            </a:extLst>
          </p:cNvPr>
          <p:cNvSpPr/>
          <p:nvPr/>
        </p:nvSpPr>
        <p:spPr>
          <a:xfrm>
            <a:off x="4743450" y="2179796"/>
            <a:ext cx="4387362" cy="584775"/>
          </a:xfrm>
          <a:prstGeom prst="rect">
            <a:avLst/>
          </a:prstGeom>
        </p:spPr>
        <p:txBody>
          <a:bodyPr wrap="square">
            <a:spAutoFit/>
          </a:bodyPr>
          <a:lstStyle/>
          <a:p>
            <a:r>
              <a:rPr lang="ja-JP" altLang="en-US" sz="1600" dirty="0">
                <a:latin typeface="ＭＳＰゴシック"/>
              </a:rPr>
              <a:t>「令和４年６月</a:t>
            </a:r>
            <a:r>
              <a:rPr lang="en-US" altLang="ja-JP" sz="1600" dirty="0">
                <a:latin typeface="ＭＳＰゴシック"/>
              </a:rPr>
              <a:t>19</a:t>
            </a:r>
            <a:r>
              <a:rPr lang="ja-JP" altLang="en-US" sz="1600" dirty="0">
                <a:latin typeface="ＭＳＰゴシック"/>
              </a:rPr>
              <a:t>日</a:t>
            </a:r>
            <a:r>
              <a:rPr lang="en-US" altLang="ja-JP" sz="1600" dirty="0">
                <a:latin typeface="ＭＳＰゴシック"/>
              </a:rPr>
              <a:t>15</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29" name="正方形/長方形 28">
            <a:extLst>
              <a:ext uri="{FF2B5EF4-FFF2-40B4-BE49-F238E27FC236}">
                <a16:creationId xmlns:a16="http://schemas.microsoft.com/office/drawing/2014/main" id="{ABAD6DA9-AB06-4A1E-BA9D-EAF0AE070006}"/>
              </a:ext>
            </a:extLst>
          </p:cNvPr>
          <p:cNvSpPr/>
          <p:nvPr/>
        </p:nvSpPr>
        <p:spPr>
          <a:xfrm>
            <a:off x="6660759" y="3967392"/>
            <a:ext cx="697627" cy="400110"/>
          </a:xfrm>
          <a:prstGeom prst="rect">
            <a:avLst/>
          </a:prstGeom>
        </p:spPr>
        <p:txBody>
          <a:bodyPr wrap="none">
            <a:spAutoFit/>
          </a:bodyPr>
          <a:lstStyle/>
          <a:p>
            <a:r>
              <a:rPr lang="ja-JP" altLang="en-US" sz="2000" dirty="0"/>
              <a:t>震央</a:t>
            </a:r>
          </a:p>
        </p:txBody>
      </p:sp>
      <p:sp>
        <p:nvSpPr>
          <p:cNvPr id="15" name="テキスト ボックス 14">
            <a:extLst>
              <a:ext uri="{FF2B5EF4-FFF2-40B4-BE49-F238E27FC236}">
                <a16:creationId xmlns:a16="http://schemas.microsoft.com/office/drawing/2014/main" id="{45DBA688-67AE-42CC-956D-EEC867FE170A}"/>
              </a:ext>
            </a:extLst>
          </p:cNvPr>
          <p:cNvSpPr txBox="1"/>
          <p:nvPr/>
        </p:nvSpPr>
        <p:spPr>
          <a:xfrm>
            <a:off x="6937131" y="6361286"/>
            <a:ext cx="1828800" cy="369332"/>
          </a:xfrm>
          <a:prstGeom prst="rect">
            <a:avLst/>
          </a:prstGeom>
          <a:noFill/>
        </p:spPr>
        <p:txBody>
          <a:bodyPr wrap="square">
            <a:spAutoFit/>
          </a:bodyPr>
          <a:lstStyle/>
          <a:p>
            <a:r>
              <a:rPr lang="ja-JP" altLang="en-US" dirty="0"/>
              <a:t>珠洲（すず）市</a:t>
            </a:r>
          </a:p>
        </p:txBody>
      </p:sp>
      <p:cxnSp>
        <p:nvCxnSpPr>
          <p:cNvPr id="24" name="直線コネクタ 23">
            <a:extLst>
              <a:ext uri="{FF2B5EF4-FFF2-40B4-BE49-F238E27FC236}">
                <a16:creationId xmlns:a16="http://schemas.microsoft.com/office/drawing/2014/main" id="{2E7504B1-46F8-47FD-AE00-C28B380F6AA6}"/>
              </a:ext>
            </a:extLst>
          </p:cNvPr>
          <p:cNvCxnSpPr>
            <a:cxnSpLocks/>
            <a:endCxn id="15" idx="0"/>
          </p:cNvCxnSpPr>
          <p:nvPr/>
        </p:nvCxnSpPr>
        <p:spPr>
          <a:xfrm>
            <a:off x="6761285" y="4492869"/>
            <a:ext cx="1090246" cy="1868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0259" y="913763"/>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576439" y="5205771"/>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226°</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28" idx="1"/>
          </p:cNvCxnSpPr>
          <p:nvPr/>
        </p:nvCxnSpPr>
        <p:spPr>
          <a:xfrm>
            <a:off x="941553" y="1729149"/>
            <a:ext cx="1237377" cy="9590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356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24478" y="1668955"/>
            <a:ext cx="646331" cy="369332"/>
          </a:xfrm>
          <a:prstGeom prst="rect">
            <a:avLst/>
          </a:prstGeom>
          <a:noFill/>
        </p:spPr>
        <p:txBody>
          <a:bodyPr wrap="none" rtlCol="0">
            <a:spAutoFit/>
          </a:bodyPr>
          <a:lstStyle/>
          <a:p>
            <a:r>
              <a:rPr kumimoji="1" lang="ja-JP" altLang="en-US" dirty="0"/>
              <a:t>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646331" cy="369332"/>
          </a:xfrm>
          <a:prstGeom prst="rect">
            <a:avLst/>
          </a:prstGeom>
          <a:noFill/>
        </p:spPr>
        <p:txBody>
          <a:bodyPr wrap="none" rtlCol="0">
            <a:spAutoFit/>
          </a:bodyPr>
          <a:lstStyle/>
          <a:p>
            <a:r>
              <a:rPr kumimoji="1" lang="ja-JP" altLang="en-US" dirty="0"/>
              <a:t>東南</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014215" y="1271637"/>
            <a:ext cx="2723823" cy="369332"/>
          </a:xfrm>
          <a:prstGeom prst="rect">
            <a:avLst/>
          </a:prstGeom>
          <a:noFill/>
        </p:spPr>
        <p:txBody>
          <a:bodyPr wrap="none" rtlCol="0">
            <a:spAutoFit/>
          </a:bodyPr>
          <a:lstStyle/>
          <a:p>
            <a:r>
              <a:rPr kumimoji="1" lang="ja-JP" altLang="en-US" dirty="0"/>
              <a:t>北東から見た深さ断面図</a:t>
            </a:r>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646331" cy="369332"/>
          </a:xfrm>
          <a:prstGeom prst="rect">
            <a:avLst/>
          </a:prstGeom>
        </p:spPr>
        <p:txBody>
          <a:bodyPr wrap="none">
            <a:spAutoFit/>
          </a:bodyPr>
          <a:lstStyle/>
          <a:p>
            <a:r>
              <a:rPr lang="ja-JP" altLang="en-US" dirty="0"/>
              <a:t>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71258" y="4054159"/>
            <a:ext cx="646331" cy="369332"/>
          </a:xfrm>
          <a:prstGeom prst="rect">
            <a:avLst/>
          </a:prstGeom>
        </p:spPr>
        <p:txBody>
          <a:bodyPr wrap="none">
            <a:spAutoFit/>
          </a:bodyPr>
          <a:lstStyle/>
          <a:p>
            <a:r>
              <a:rPr lang="ja-JP" altLang="en-US" dirty="0"/>
              <a:t>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610089" y="210313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46°</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8651" y="4730715"/>
            <a:ext cx="1629545"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77°</a:t>
            </a:r>
            <a:endParaRPr kumimoji="1" lang="ja-JP" altLang="en-US" sz="2000" dirty="0">
              <a:solidFill>
                <a:srgbClr val="C00000"/>
              </a:solidFill>
            </a:endParaRPr>
          </a:p>
        </p:txBody>
      </p: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31" name="テキスト ボックス 30">
            <a:extLst>
              <a:ext uri="{FF2B5EF4-FFF2-40B4-BE49-F238E27FC236}">
                <a16:creationId xmlns:a16="http://schemas.microsoft.com/office/drawing/2014/main" id="{14D06F06-D001-4469-A300-670D9D6E2417}"/>
              </a:ext>
            </a:extLst>
          </p:cNvPr>
          <p:cNvSpPr txBox="1"/>
          <p:nvPr/>
        </p:nvSpPr>
        <p:spPr>
          <a:xfrm>
            <a:off x="4265367" y="6321577"/>
            <a:ext cx="4825360" cy="369332"/>
          </a:xfrm>
          <a:prstGeom prst="rect">
            <a:avLst/>
          </a:prstGeom>
          <a:noFill/>
        </p:spPr>
        <p:txBody>
          <a:bodyPr wrap="none" rtlCol="0">
            <a:spAutoFit/>
          </a:bodyPr>
          <a:lstStyle/>
          <a:p>
            <a:r>
              <a:rPr kumimoji="1" lang="en-US" altLang="ja-JP" dirty="0"/>
              <a:t>M5.4</a:t>
            </a:r>
            <a:r>
              <a:rPr kumimoji="1" lang="ja-JP" altLang="en-US" dirty="0"/>
              <a:t>の断層の長さのおおざっぱな目安：</a:t>
            </a:r>
            <a:r>
              <a:rPr kumimoji="1" lang="en-US" altLang="ja-JP" dirty="0"/>
              <a:t>7 km</a:t>
            </a:r>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https://www.data.jma.go.jp/svd/eew/data/mech/fig/cmt2022061915080000N373000E13718000121952.html</a:t>
            </a:r>
            <a:endParaRPr lang="ja-JP" altLang="en-US" sz="1600" dirty="0"/>
          </a:p>
        </p:txBody>
      </p:sp>
      <p:sp>
        <p:nvSpPr>
          <p:cNvPr id="28" name="フリーフォーム: 図形 27">
            <a:extLst>
              <a:ext uri="{FF2B5EF4-FFF2-40B4-BE49-F238E27FC236}">
                <a16:creationId xmlns:a16="http://schemas.microsoft.com/office/drawing/2014/main" id="{4D62D9DF-3B4A-4719-A6A8-61471A3F8E72}"/>
              </a:ext>
            </a:extLst>
          </p:cNvPr>
          <p:cNvSpPr/>
          <p:nvPr/>
        </p:nvSpPr>
        <p:spPr>
          <a:xfrm rot="1270738">
            <a:off x="1679546" y="1676516"/>
            <a:ext cx="1976497" cy="347971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69979 w 1914366"/>
              <a:gd name="connsiteY0" fmla="*/ 3456316 h 3456316"/>
              <a:gd name="connsiteX1" fmla="*/ 260867 w 1914366"/>
              <a:gd name="connsiteY1" fmla="*/ 1229178 h 3456316"/>
              <a:gd name="connsiteX2" fmla="*/ 1914366 w 1914366"/>
              <a:gd name="connsiteY2" fmla="*/ 0 h 3456316"/>
            </a:gdLst>
            <a:ahLst/>
            <a:cxnLst>
              <a:cxn ang="0">
                <a:pos x="connsiteX0" y="connsiteY0"/>
              </a:cxn>
              <a:cxn ang="0">
                <a:pos x="connsiteX1" y="connsiteY1"/>
              </a:cxn>
              <a:cxn ang="0">
                <a:pos x="connsiteX2" y="connsiteY2"/>
              </a:cxn>
            </a:cxnLst>
            <a:rect l="l" t="t" r="r" b="b"/>
            <a:pathLst>
              <a:path w="1914366" h="3456316">
                <a:moveTo>
                  <a:pt x="369979" y="3456316"/>
                </a:moveTo>
                <a:cubicBezTo>
                  <a:pt x="-269678" y="2705610"/>
                  <a:pt x="75274" y="1601148"/>
                  <a:pt x="260867" y="1229178"/>
                </a:cubicBezTo>
                <a:cubicBezTo>
                  <a:pt x="446460" y="857208"/>
                  <a:pt x="1009423" y="92340"/>
                  <a:pt x="1914366"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a:extLst>
              <a:ext uri="{FF2B5EF4-FFF2-40B4-BE49-F238E27FC236}">
                <a16:creationId xmlns:a16="http://schemas.microsoft.com/office/drawing/2014/main" id="{0B159D25-D4B1-45DE-8ECA-6C7CBF719629}"/>
              </a:ext>
            </a:extLst>
          </p:cNvPr>
          <p:cNvCxnSpPr>
            <a:cxnSpLocks/>
          </p:cNvCxnSpPr>
          <p:nvPr/>
        </p:nvCxnSpPr>
        <p:spPr>
          <a:xfrm rot="2700000">
            <a:off x="7134345" y="2376597"/>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円弧 31">
            <a:extLst>
              <a:ext uri="{FF2B5EF4-FFF2-40B4-BE49-F238E27FC236}">
                <a16:creationId xmlns:a16="http://schemas.microsoft.com/office/drawing/2014/main" id="{3E6DD88F-2E67-4C39-B3DA-0BE7E890306F}"/>
              </a:ext>
            </a:extLst>
          </p:cNvPr>
          <p:cNvSpPr/>
          <p:nvPr/>
        </p:nvSpPr>
        <p:spPr>
          <a:xfrm rot="5400000">
            <a:off x="7013197" y="1707862"/>
            <a:ext cx="518388" cy="518388"/>
          </a:xfrm>
          <a:prstGeom prst="arc">
            <a:avLst>
              <a:gd name="adj1" fmla="val 16200000"/>
              <a:gd name="adj2" fmla="val 1873735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88A3EE57-31D1-46C5-ABC9-B25F4DE0288E}"/>
              </a:ext>
            </a:extLst>
          </p:cNvPr>
          <p:cNvCxnSpPr>
            <a:cxnSpLocks/>
          </p:cNvCxnSpPr>
          <p:nvPr/>
        </p:nvCxnSpPr>
        <p:spPr>
          <a:xfrm rot="-4620000" flipH="1" flipV="1">
            <a:off x="7109273" y="4876969"/>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34" name="円弧 33">
            <a:extLst>
              <a:ext uri="{FF2B5EF4-FFF2-40B4-BE49-F238E27FC236}">
                <a16:creationId xmlns:a16="http://schemas.microsoft.com/office/drawing/2014/main" id="{F8938B15-7DD4-4565-9A3A-B9CA8F54D527}"/>
              </a:ext>
            </a:extLst>
          </p:cNvPr>
          <p:cNvSpPr/>
          <p:nvPr/>
        </p:nvSpPr>
        <p:spPr>
          <a:xfrm rot="5400000">
            <a:off x="7168468" y="5017576"/>
            <a:ext cx="437828" cy="437828"/>
          </a:xfrm>
          <a:prstGeom prst="arc">
            <a:avLst>
              <a:gd name="adj1" fmla="val 11337083"/>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27723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1" y="992223"/>
            <a:ext cx="3335638" cy="2064091"/>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49869" y="649464"/>
            <a:ext cx="5779899" cy="6208536"/>
          </a:xfrm>
          <a:prstGeom prst="rect">
            <a:avLst/>
          </a:prstGeom>
        </p:spPr>
      </p:pic>
      <p:sp>
        <p:nvSpPr>
          <p:cNvPr id="7" name="正方形/長方形 6">
            <a:extLst>
              <a:ext uri="{FF2B5EF4-FFF2-40B4-BE49-F238E27FC236}">
                <a16:creationId xmlns:a16="http://schemas.microsoft.com/office/drawing/2014/main" id="{8EA452F4-34C8-4E77-B9B9-BAB59946309F}"/>
              </a:ext>
            </a:extLst>
          </p:cNvPr>
          <p:cNvSpPr/>
          <p:nvPr/>
        </p:nvSpPr>
        <p:spPr>
          <a:xfrm>
            <a:off x="114300" y="5865777"/>
            <a:ext cx="4126148" cy="830997"/>
          </a:xfrm>
          <a:prstGeom prst="rect">
            <a:avLst/>
          </a:prstGeom>
        </p:spPr>
        <p:txBody>
          <a:bodyPr wrap="square">
            <a:spAutoFit/>
          </a:bodyPr>
          <a:lstStyle/>
          <a:p>
            <a:r>
              <a:rPr lang="ja-JP" altLang="en-US" sz="1600" dirty="0">
                <a:latin typeface="ＭＳＰゴシック"/>
              </a:rPr>
              <a:t>「令和４年６月</a:t>
            </a:r>
            <a:r>
              <a:rPr lang="en-US" altLang="ja-JP" sz="1600" dirty="0">
                <a:latin typeface="ＭＳＰゴシック"/>
              </a:rPr>
              <a:t>19</a:t>
            </a:r>
            <a:r>
              <a:rPr lang="ja-JP" altLang="en-US" sz="1600" dirty="0">
                <a:latin typeface="ＭＳＰゴシック"/>
              </a:rPr>
              <a:t>日</a:t>
            </a:r>
            <a:r>
              <a:rPr lang="en-US" altLang="ja-JP" sz="1600" dirty="0">
                <a:latin typeface="ＭＳＰゴシック"/>
              </a:rPr>
              <a:t>15</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12" name="テキスト ボックス 11">
            <a:extLst>
              <a:ext uri="{FF2B5EF4-FFF2-40B4-BE49-F238E27FC236}">
                <a16:creationId xmlns:a16="http://schemas.microsoft.com/office/drawing/2014/main" id="{B67158F2-28B2-5893-C9FD-1C8A20EC12A9}"/>
              </a:ext>
            </a:extLst>
          </p:cNvPr>
          <p:cNvSpPr txBox="1"/>
          <p:nvPr/>
        </p:nvSpPr>
        <p:spPr>
          <a:xfrm>
            <a:off x="4160959" y="2357376"/>
            <a:ext cx="4396676" cy="923330"/>
          </a:xfrm>
          <a:prstGeom prst="rect">
            <a:avLst/>
          </a:prstGeom>
          <a:noFill/>
        </p:spPr>
        <p:txBody>
          <a:bodyPr wrap="square">
            <a:spAutoFit/>
          </a:bodyPr>
          <a:lstStyle/>
          <a:p>
            <a:r>
              <a:rPr lang="ja-JP" altLang="en-US" dirty="0"/>
              <a:t>赤色：今回の地震（</a:t>
            </a:r>
            <a:r>
              <a:rPr lang="en-US" altLang="ja-JP" dirty="0"/>
              <a:t>15:08</a:t>
            </a:r>
            <a:r>
              <a:rPr lang="ja-JP" altLang="en-US" dirty="0"/>
              <a:t>発生）</a:t>
            </a:r>
            <a:endParaRPr lang="en-US" altLang="ja-JP" dirty="0"/>
          </a:p>
          <a:p>
            <a:r>
              <a:rPr lang="ja-JP" altLang="en-US" dirty="0"/>
              <a:t>青色：今回の地震より後に発生した地震</a:t>
            </a:r>
            <a:endParaRPr lang="en-US" altLang="ja-JP" dirty="0"/>
          </a:p>
          <a:p>
            <a:r>
              <a:rPr lang="ja-JP" altLang="en-US" dirty="0"/>
              <a:t>灰色：今回の地震より前に発生した地震</a:t>
            </a:r>
          </a:p>
        </p:txBody>
      </p:sp>
      <p:sp>
        <p:nvSpPr>
          <p:cNvPr id="14" name="テキスト ボックス 13">
            <a:extLst>
              <a:ext uri="{FF2B5EF4-FFF2-40B4-BE49-F238E27FC236}">
                <a16:creationId xmlns:a16="http://schemas.microsoft.com/office/drawing/2014/main" id="{771EACD8-E49D-9FD6-B4A0-236438237101}"/>
              </a:ext>
            </a:extLst>
          </p:cNvPr>
          <p:cNvSpPr txBox="1"/>
          <p:nvPr/>
        </p:nvSpPr>
        <p:spPr>
          <a:xfrm>
            <a:off x="3897451" y="195533"/>
            <a:ext cx="4923692" cy="400110"/>
          </a:xfrm>
          <a:prstGeom prst="rect">
            <a:avLst/>
          </a:prstGeom>
          <a:noFill/>
        </p:spPr>
        <p:txBody>
          <a:bodyPr wrap="square">
            <a:spAutoFit/>
          </a:bodyPr>
          <a:lstStyle/>
          <a:p>
            <a:r>
              <a:rPr lang="ja-JP" altLang="en-US" sz="2000" dirty="0"/>
              <a:t>今回の地震を含む</a:t>
            </a:r>
            <a:r>
              <a:rPr lang="en-US" altLang="ja-JP" sz="2000" dirty="0"/>
              <a:t>13:00-16:00</a:t>
            </a:r>
            <a:r>
              <a:rPr lang="ja-JP" altLang="en-US" sz="2000" dirty="0"/>
              <a:t>の地震活動</a:t>
            </a:r>
          </a:p>
        </p:txBody>
      </p:sp>
    </p:spTree>
    <p:extLst>
      <p:ext uri="{BB962C8B-B14F-4D97-AF65-F5344CB8AC3E}">
        <p14:creationId xmlns:p14="http://schemas.microsoft.com/office/powerpoint/2010/main" val="185915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20741" y="1055077"/>
            <a:ext cx="6601527" cy="5638982"/>
          </a:xfrm>
          <a:prstGeom prst="rect">
            <a:avLst/>
          </a:prstGeom>
        </p:spPr>
      </p:pic>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1" y="992223"/>
            <a:ext cx="2681655" cy="2864310"/>
          </a:xfrm>
          <a:prstGeom prst="rect">
            <a:avLst/>
          </a:prstGeom>
        </p:spPr>
        <p:txBody>
          <a:bodyPr wrap="square">
            <a:spAutoFit/>
          </a:bodyPr>
          <a:lstStyle/>
          <a:p>
            <a:pPr>
              <a:lnSpc>
                <a:spcPct val="130000"/>
              </a:lnSpc>
            </a:pPr>
            <a:r>
              <a:rPr lang="ja-JP" altLang="en-US" sz="2000" dirty="0"/>
              <a:t>本震発生の翌日（</a:t>
            </a:r>
            <a:r>
              <a:rPr lang="en-US" altLang="ja-JP" sz="2000" dirty="0"/>
              <a:t>6</a:t>
            </a:r>
            <a:r>
              <a:rPr lang="ja-JP" altLang="en-US" sz="2000" dirty="0"/>
              <a:t>月</a:t>
            </a:r>
            <a:r>
              <a:rPr lang="en-US" altLang="ja-JP" sz="2000" dirty="0"/>
              <a:t>20</a:t>
            </a:r>
            <a:r>
              <a:rPr lang="ja-JP" altLang="en-US" sz="2000" dirty="0"/>
              <a:t>日）には</a:t>
            </a:r>
            <a:r>
              <a:rPr lang="en-US" altLang="ja-JP" sz="2000" dirty="0"/>
              <a:t>M5.0</a:t>
            </a:r>
            <a:r>
              <a:rPr lang="ja-JP" altLang="en-US" sz="2000" dirty="0"/>
              <a:t>、最大震度</a:t>
            </a:r>
            <a:r>
              <a:rPr lang="en-US" altLang="ja-JP" sz="2000" dirty="0"/>
              <a:t>5</a:t>
            </a:r>
            <a:r>
              <a:rPr lang="ja-JP" altLang="en-US" sz="2000" dirty="0"/>
              <a:t>強の地震が発生した。本震の近くであることから、余震とみることができる。</a:t>
            </a:r>
          </a:p>
        </p:txBody>
      </p:sp>
      <p:sp>
        <p:nvSpPr>
          <p:cNvPr id="7" name="正方形/長方形 6">
            <a:extLst>
              <a:ext uri="{FF2B5EF4-FFF2-40B4-BE49-F238E27FC236}">
                <a16:creationId xmlns:a16="http://schemas.microsoft.com/office/drawing/2014/main" id="{8EA452F4-34C8-4E77-B9B9-BAB59946309F}"/>
              </a:ext>
            </a:extLst>
          </p:cNvPr>
          <p:cNvSpPr/>
          <p:nvPr/>
        </p:nvSpPr>
        <p:spPr>
          <a:xfrm>
            <a:off x="4572000" y="380463"/>
            <a:ext cx="4126148" cy="584775"/>
          </a:xfrm>
          <a:prstGeom prst="rect">
            <a:avLst/>
          </a:prstGeom>
        </p:spPr>
        <p:txBody>
          <a:bodyPr wrap="square">
            <a:spAutoFit/>
          </a:bodyPr>
          <a:lstStyle/>
          <a:p>
            <a:r>
              <a:rPr lang="ja-JP" altLang="en-US" sz="1600" dirty="0">
                <a:latin typeface="ＭＳＰゴシック"/>
              </a:rPr>
              <a:t>「令和４年６月</a:t>
            </a:r>
            <a:r>
              <a:rPr lang="en-US" altLang="ja-JP" sz="1600" dirty="0">
                <a:latin typeface="ＭＳＰゴシック"/>
              </a:rPr>
              <a:t>20</a:t>
            </a:r>
            <a:r>
              <a:rPr lang="ja-JP" altLang="en-US" sz="1600" dirty="0">
                <a:latin typeface="ＭＳＰゴシック"/>
              </a:rPr>
              <a:t>日</a:t>
            </a:r>
            <a:r>
              <a:rPr lang="en-US" altLang="ja-JP" sz="1600" dirty="0">
                <a:latin typeface="ＭＳＰゴシック"/>
              </a:rPr>
              <a:t>10</a:t>
            </a:r>
            <a:r>
              <a:rPr lang="ja-JP" altLang="en-US" sz="1600" dirty="0">
                <a:latin typeface="ＭＳＰゴシック"/>
              </a:rPr>
              <a:t>時</a:t>
            </a:r>
            <a:r>
              <a:rPr lang="en-US" altLang="ja-JP" sz="1600" dirty="0">
                <a:latin typeface="ＭＳＰゴシック"/>
              </a:rPr>
              <a:t>31</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a:t>
            </a:r>
            <a:endParaRPr lang="ja-JP" altLang="en-US" sz="1600" dirty="0"/>
          </a:p>
        </p:txBody>
      </p:sp>
    </p:spTree>
    <p:extLst>
      <p:ext uri="{BB962C8B-B14F-4D97-AF65-F5344CB8AC3E}">
        <p14:creationId xmlns:p14="http://schemas.microsoft.com/office/powerpoint/2010/main" val="192224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5D595B9-DEC2-44DF-9D06-9A974BA0F0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9075" y="949147"/>
            <a:ext cx="8488395" cy="5939262"/>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830997"/>
          </a:xfrm>
          <a:prstGeom prst="rect">
            <a:avLst/>
          </a:prstGeom>
        </p:spPr>
        <p:txBody>
          <a:bodyPr wrap="square">
            <a:spAutoFit/>
          </a:bodyPr>
          <a:lstStyle/>
          <a:p>
            <a:r>
              <a:rPr kumimoji="1" lang="ja-JP" altLang="en-US" sz="1600" dirty="0"/>
              <a:t>防災科学技術研究所</a:t>
            </a:r>
            <a:r>
              <a:rPr kumimoji="1" lang="en-US" altLang="ja-JP" sz="1600"/>
              <a:t>K-NET</a:t>
            </a:r>
            <a:r>
              <a:rPr kumimoji="1" lang="ja-JP" altLang="en-US" sz="1600"/>
              <a:t>の</a:t>
            </a:r>
            <a:r>
              <a:rPr kumimoji="1" lang="ja-JP" altLang="en-US" sz="1600" dirty="0"/>
              <a:t>波形記録を震央距離で並べたもの。</a:t>
            </a:r>
            <a:endParaRPr kumimoji="1" lang="en-US" altLang="ja-JP" sz="1600" dirty="0"/>
          </a:p>
          <a:p>
            <a:r>
              <a:rPr kumimoji="1" lang="ja-JP" altLang="en-US" sz="1600" dirty="0"/>
              <a:t>左が上下成分で</a:t>
            </a:r>
            <a:r>
              <a:rPr kumimoji="1" lang="en-US" altLang="ja-JP" sz="1600" dirty="0"/>
              <a:t>P</a:t>
            </a:r>
            <a:r>
              <a:rPr kumimoji="1" lang="ja-JP" altLang="en-US" sz="1600" dirty="0"/>
              <a:t>波が見えやすく、右が水平成分（のうちの南北成分）で</a:t>
            </a:r>
            <a:r>
              <a:rPr kumimoji="1" lang="en-US" altLang="ja-JP" sz="1600" dirty="0"/>
              <a:t>S</a:t>
            </a:r>
            <a:r>
              <a:rPr kumimoji="1" lang="ja-JP" altLang="en-US" sz="1600" dirty="0"/>
              <a:t>波が見えやすい。</a:t>
            </a:r>
            <a:r>
              <a:rPr kumimoji="1" lang="en-US" altLang="ja-JP" sz="1600" dirty="0"/>
              <a:t>P</a:t>
            </a:r>
            <a:r>
              <a:rPr kumimoji="1" lang="ja-JP" altLang="en-US" sz="1600" dirty="0"/>
              <a:t>波と</a:t>
            </a:r>
            <a:r>
              <a:rPr kumimoji="1" lang="en-US" altLang="ja-JP" sz="1600" dirty="0"/>
              <a:t>S</a:t>
            </a:r>
            <a:r>
              <a:rPr kumimoji="1" lang="ja-JP" altLang="en-US" sz="1600" dirty="0"/>
              <a:t>波とでの伝播速度の違いが分かる。</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525171" y="2849225"/>
            <a:ext cx="696959" cy="461665"/>
          </a:xfrm>
          <a:prstGeom prst="rect">
            <a:avLst/>
          </a:prstGeom>
          <a:solidFill>
            <a:schemeClr val="bg1"/>
          </a:solidFill>
        </p:spPr>
        <p:txBody>
          <a:bodyPr wrap="square" rtlCol="0">
            <a:spAutoFit/>
          </a:bodyPr>
          <a:lstStyle/>
          <a:p>
            <a:r>
              <a:rPr kumimoji="1" lang="en-US" altLang="ja-JP" sz="2400" dirty="0">
                <a:solidFill>
                  <a:srgbClr val="C00000"/>
                </a:solidFill>
              </a:rPr>
              <a:t>P</a:t>
            </a:r>
            <a:r>
              <a:rPr kumimoji="1" lang="ja-JP" altLang="en-US" sz="2400"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494692" y="3165231"/>
            <a:ext cx="720970" cy="2743622"/>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323766" y="1318519"/>
            <a:ext cx="680225" cy="461665"/>
          </a:xfrm>
          <a:prstGeom prst="rect">
            <a:avLst/>
          </a:prstGeom>
          <a:solidFill>
            <a:schemeClr val="bg1"/>
          </a:solidFill>
        </p:spPr>
        <p:txBody>
          <a:bodyPr wrap="square" rtlCol="0">
            <a:spAutoFit/>
          </a:bodyPr>
          <a:lstStyle/>
          <a:p>
            <a:r>
              <a:rPr kumimoji="1" lang="en-US" altLang="ja-JP" sz="2400" dirty="0">
                <a:solidFill>
                  <a:srgbClr val="C00000"/>
                </a:solidFill>
              </a:rPr>
              <a:t>S</a:t>
            </a:r>
            <a:r>
              <a:rPr kumimoji="1" lang="ja-JP" altLang="en-US" sz="2400"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407269" y="1549351"/>
            <a:ext cx="1987062" cy="4359502"/>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0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0220619150809">
            <a:hlinkClick r:id="" action="ppaction://media"/>
            <a:extLst>
              <a:ext uri="{FF2B5EF4-FFF2-40B4-BE49-F238E27FC236}">
                <a16:creationId xmlns:a16="http://schemas.microsoft.com/office/drawing/2014/main" id="{B9150530-1334-8B73-4C80-3D8D903692E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67337" y="1626977"/>
            <a:ext cx="3421948" cy="4600576"/>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https://www.hinet.bosai.go.jp/AQUA/max_amp.php?y=2022&amp;m=06</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a:extLst>
              <a:ext uri="{FF2B5EF4-FFF2-40B4-BE49-F238E27FC236}">
                <a16:creationId xmlns:a16="http://schemas.microsoft.com/office/drawing/2014/main" id="{00DE3D6F-E140-4030-A763-73DE1C1FFC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9408" y="1636553"/>
            <a:ext cx="3419475" cy="4600575"/>
          </a:xfrm>
          <a:prstGeom prst="rect">
            <a:avLst/>
          </a:prstGeom>
        </p:spPr>
      </p:pic>
      <p:sp>
        <p:nvSpPr>
          <p:cNvPr id="11" name="楕円 10">
            <a:extLst>
              <a:ext uri="{FF2B5EF4-FFF2-40B4-BE49-F238E27FC236}">
                <a16:creationId xmlns:a16="http://schemas.microsoft.com/office/drawing/2014/main" id="{B6ED47A4-4CF7-4674-A1E4-4951B488EE53}"/>
              </a:ext>
            </a:extLst>
          </p:cNvPr>
          <p:cNvSpPr/>
          <p:nvPr/>
        </p:nvSpPr>
        <p:spPr>
          <a:xfrm>
            <a:off x="4821202" y="5955788"/>
            <a:ext cx="659863" cy="7138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a:t>
            </a:r>
            <a:r>
              <a:rPr lang="ja-JP" altLang="en-US" sz="1600"/>
              <a:t>してください）</a:t>
            </a:r>
            <a:endParaRPr kumimoji="1" lang="en-US" altLang="ja-JP" sz="16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400" dirty="0"/>
              <a:t>もともとのアイデアは</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のデータを利用いたしました。</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3290581"/>
          </a:xfrm>
          <a:prstGeom prst="rect">
            <a:avLst/>
          </a:prstGeom>
          <a:noFill/>
        </p:spPr>
        <p:txBody>
          <a:bodyPr wrap="square" rtlCol="0">
            <a:spAutoFit/>
          </a:bodyPr>
          <a:lstStyle/>
          <a:p>
            <a:pPr>
              <a:lnSpc>
                <a:spcPct val="150000"/>
              </a:lnSpc>
            </a:pPr>
            <a:r>
              <a:rPr kumimoji="1" lang="ja-JP" altLang="en-US" sz="1400" b="1" dirty="0"/>
              <a:t>利用上の注意</a:t>
            </a:r>
            <a:r>
              <a:rPr kumimoji="1" lang="ja-JP" altLang="en-US" sz="14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400" dirty="0"/>
          </a:p>
          <a:p>
            <a:pPr>
              <a:lnSpc>
                <a:spcPct val="150000"/>
              </a:lnSpc>
            </a:pPr>
            <a:r>
              <a:rPr kumimoji="1" lang="ja-JP" altLang="en-US" sz="1400" b="1" dirty="0"/>
              <a:t>アンケート回答のお願い</a:t>
            </a:r>
            <a:r>
              <a:rPr kumimoji="1" lang="ja-JP" altLang="en-US" sz="1400" dirty="0"/>
              <a:t>：よろしければアンケートにお答えください（</a:t>
            </a:r>
            <a:r>
              <a:rPr kumimoji="1" lang="en-US" altLang="ja-JP" sz="1400" dirty="0"/>
              <a:t>1</a:t>
            </a:r>
            <a:r>
              <a:rPr kumimoji="1" lang="ja-JP" altLang="en-US" sz="1400" dirty="0"/>
              <a:t>～</a:t>
            </a:r>
            <a:r>
              <a:rPr kumimoji="1" lang="en-US" altLang="ja-JP" sz="1400" dirty="0"/>
              <a:t>2</a:t>
            </a:r>
            <a:r>
              <a:rPr kumimoji="1" lang="ja-JP" altLang="en-US" sz="1400"/>
              <a:t>分程度）。</a:t>
            </a:r>
            <a:endParaRPr kumimoji="1" lang="en-US" altLang="ja-JP" sz="1400" dirty="0"/>
          </a:p>
          <a:p>
            <a:pPr>
              <a:lnSpc>
                <a:spcPct val="150000"/>
              </a:lnSpc>
            </a:pPr>
            <a:r>
              <a:rPr kumimoji="1" lang="en-US" altLang="ja-JP" sz="1400" dirty="0"/>
              <a:t>https://forms.gle/MUuDPNYac1MrYmLC7</a:t>
            </a:r>
          </a:p>
        </p:txBody>
      </p:sp>
    </p:spTree>
    <p:extLst>
      <p:ext uri="{BB962C8B-B14F-4D97-AF65-F5344CB8AC3E}">
        <p14:creationId xmlns:p14="http://schemas.microsoft.com/office/powerpoint/2010/main" val="84537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15618"/>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384025"/>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1395158"/>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73658" y="444318"/>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r>
              <a:rPr kumimoji="1" lang="en-US" altLang="ja-JP" dirty="0"/>
              <a:t>5,000</a:t>
            </a:r>
            <a:r>
              <a:rPr kumimoji="1" lang="ja-JP" altLang="en-US" dirty="0"/>
              <a:t>人と推定されている。</a:t>
            </a:r>
            <a:endParaRPr kumimoji="1" lang="en-US" altLang="ja-JP" dirty="0"/>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050257" y="1066341"/>
            <a:ext cx="216152" cy="1573972"/>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40687F5-AAD2-424C-B635-4F27A20E57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74268" y="2058030"/>
            <a:ext cx="4471051" cy="1342104"/>
          </a:xfrm>
          <a:prstGeom prst="rect">
            <a:avLst/>
          </a:prstGeom>
        </p:spPr>
      </p:pic>
      <p:pic>
        <p:nvPicPr>
          <p:cNvPr id="7" name="図 6">
            <a:extLst>
              <a:ext uri="{FF2B5EF4-FFF2-40B4-BE49-F238E27FC236}">
                <a16:creationId xmlns:a16="http://schemas.microsoft.com/office/drawing/2014/main" id="{54B6124A-6051-4E4A-ADE5-162D5073F2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4" y="1801046"/>
            <a:ext cx="4302006" cy="4979539"/>
          </a:xfrm>
          <a:prstGeom prst="rect">
            <a:avLst/>
          </a:prstGeom>
        </p:spPr>
      </p:pic>
      <p:sp>
        <p:nvSpPr>
          <p:cNvPr id="11" name="テキスト ボックス 10">
            <a:extLst>
              <a:ext uri="{FF2B5EF4-FFF2-40B4-BE49-F238E27FC236}">
                <a16:creationId xmlns:a16="http://schemas.microsoft.com/office/drawing/2014/main" id="{00975401-EE60-C322-36FE-854E5A66A2F9}"/>
              </a:ext>
            </a:extLst>
          </p:cNvPr>
          <p:cNvSpPr txBox="1"/>
          <p:nvPr/>
        </p:nvSpPr>
        <p:spPr>
          <a:xfrm>
            <a:off x="4474268" y="3712913"/>
            <a:ext cx="4399759" cy="2961003"/>
          </a:xfrm>
          <a:prstGeom prst="rect">
            <a:avLst/>
          </a:prstGeom>
          <a:noFill/>
        </p:spPr>
        <p:txBody>
          <a:bodyPr wrap="square" rtlCol="0">
            <a:spAutoFit/>
          </a:bodyPr>
          <a:lstStyle/>
          <a:p>
            <a:pPr>
              <a:lnSpc>
                <a:spcPct val="150000"/>
              </a:lnSpc>
            </a:pPr>
            <a:r>
              <a:rPr kumimoji="1" lang="ja-JP" altLang="en-US" dirty="0"/>
              <a:t>観測された震度は、各観測点、つまり「点」における震度である。推定震度分布は、その点と点との間の震度を推定した、面的な震度分布である。</a:t>
            </a:r>
            <a:endParaRPr kumimoji="1" lang="en-US" altLang="ja-JP" dirty="0"/>
          </a:p>
          <a:p>
            <a:pPr>
              <a:lnSpc>
                <a:spcPct val="150000"/>
              </a:lnSpc>
            </a:pPr>
            <a:r>
              <a:rPr kumimoji="1" lang="ja-JP" altLang="en-US" dirty="0"/>
              <a:t>面的な震度分布と人口分布を合わせることによって、各震度を経験した人数を推定することができる。</a:t>
            </a:r>
          </a:p>
        </p:txBody>
      </p:sp>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3182" y="830112"/>
            <a:ext cx="4051055" cy="5930807"/>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fontScale="90000"/>
          </a:bodyPr>
          <a:lstStyle/>
          <a:p>
            <a:r>
              <a:rPr lang="ja-JP" altLang="en-US" sz="3600" dirty="0"/>
              <a:t>背景：東海北陸地方</a:t>
            </a:r>
            <a:r>
              <a:rPr kumimoji="1" lang="ja-JP" altLang="en-US" sz="3600" dirty="0"/>
              <a:t>周辺のプレート境界と地震</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29" y="938253"/>
            <a:ext cx="3788048" cy="5588133"/>
          </a:xfrm>
          <a:prstGeom prst="rect">
            <a:avLst/>
          </a:prstGeom>
          <a:noFill/>
        </p:spPr>
        <p:txBody>
          <a:bodyPr wrap="square" rtlCol="0">
            <a:spAutoFit/>
          </a:bodyPr>
          <a:lstStyle/>
          <a:p>
            <a:pPr>
              <a:lnSpc>
                <a:spcPct val="150000"/>
              </a:lnSpc>
            </a:pPr>
            <a:r>
              <a:rPr kumimoji="1" lang="ja-JP" altLang="en-US" sz="2000" dirty="0"/>
              <a:t>東海北陸地方の下には太平洋側からフィリピン海プレートが沈み込んでいる。そのプレート境界では</a:t>
            </a:r>
            <a:r>
              <a:rPr kumimoji="1" lang="en-US" altLang="ja-JP" sz="2000" dirty="0"/>
              <a:t>M8</a:t>
            </a:r>
            <a:r>
              <a:rPr kumimoji="1" lang="ja-JP" altLang="en-US" sz="2000" dirty="0"/>
              <a:t>級の地震が発生している。新潟から神戸にかけての内陸部は新潟－神戸ひずみ集中帯と呼ばれており、ここでも大地震が発生している。他にも内陸ではたくさん活断層が発達しており、例えば</a:t>
            </a:r>
            <a:r>
              <a:rPr kumimoji="1" lang="en-US" altLang="ja-JP" sz="2000" dirty="0"/>
              <a:t>1891</a:t>
            </a:r>
            <a:r>
              <a:rPr kumimoji="1" lang="ja-JP" altLang="en-US" sz="2000" dirty="0"/>
              <a:t>年濃尾地震というような</a:t>
            </a:r>
            <a:r>
              <a:rPr kumimoji="1" lang="en-US" altLang="ja-JP" sz="2000" dirty="0"/>
              <a:t>M8</a:t>
            </a:r>
            <a:r>
              <a:rPr kumimoji="1" lang="ja-JP" altLang="en-US" sz="2000" dirty="0"/>
              <a:t>の地震も発生している。</a:t>
            </a:r>
          </a:p>
        </p:txBody>
      </p:sp>
      <p:sp>
        <p:nvSpPr>
          <p:cNvPr id="17" name="楕円 16">
            <a:extLst>
              <a:ext uri="{FF2B5EF4-FFF2-40B4-BE49-F238E27FC236}">
                <a16:creationId xmlns:a16="http://schemas.microsoft.com/office/drawing/2014/main" id="{0CA85644-A14B-4D15-8999-31297DE7C82C}"/>
              </a:ext>
            </a:extLst>
          </p:cNvPr>
          <p:cNvSpPr/>
          <p:nvPr/>
        </p:nvSpPr>
        <p:spPr>
          <a:xfrm>
            <a:off x="5393353" y="1748207"/>
            <a:ext cx="238873" cy="242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6011554" y="1399033"/>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7"/>
            <a:endCxn id="21" idx="1"/>
          </p:cNvCxnSpPr>
          <p:nvPr/>
        </p:nvCxnSpPr>
        <p:spPr>
          <a:xfrm flipV="1">
            <a:off x="5597244" y="1583699"/>
            <a:ext cx="414310" cy="200083"/>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332BD608-EBA0-4EA7-9B80-55A91A392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786"/>
            <a:ext cx="9144000" cy="6519268"/>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日本周辺のプレートと地震の関係（模式図）</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4010526" y="4636168"/>
            <a:ext cx="4884821" cy="1012538"/>
          </a:xfrm>
          <a:ln w="12700">
            <a:solidFill>
              <a:schemeClr val="tx1"/>
            </a:solidFill>
          </a:ln>
        </p:spPr>
        <p:txBody>
          <a:bodyPr>
            <a:normAutofit/>
          </a:bodyPr>
          <a:lstStyle/>
          <a:p>
            <a:pPr marL="0" indent="0">
              <a:lnSpc>
                <a:spcPct val="150000"/>
              </a:lnSpc>
              <a:buNone/>
            </a:pPr>
            <a:r>
              <a:rPr lang="ja-JP" altLang="en-US" sz="2000" dirty="0"/>
              <a:t>今回の地震は、陸側プレートの内部で発生している。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1885268" y="1708294"/>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2023599" y="1852599"/>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a:stCxn id="9" idx="5"/>
          </p:cNvCxnSpPr>
          <p:nvPr/>
        </p:nvCxnSpPr>
        <p:spPr>
          <a:xfrm>
            <a:off x="2461096" y="2291643"/>
            <a:ext cx="2480181" cy="2344525"/>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4771" y="1459075"/>
            <a:ext cx="6367614" cy="5398925"/>
          </a:xfrm>
          <a:prstGeom prst="rect">
            <a:avLst/>
          </a:prstGeom>
        </p:spPr>
      </p:pic>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4593012" y="2135591"/>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878806" cy="369332"/>
          </a:xfrm>
          <a:prstGeom prst="rect">
            <a:avLst/>
          </a:prstGeom>
        </p:spPr>
        <p:txBody>
          <a:bodyPr wrap="none">
            <a:spAutoFit/>
          </a:bodyPr>
          <a:lstStyle/>
          <a:p>
            <a:r>
              <a:rPr lang="ja-JP" altLang="en-US" dirty="0"/>
              <a:t>「石川県の地震活動の特徴」（地震調査研究推進本部）に加筆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https://www.jishin.go.jp/regional_seismicity/rs_chubu/p17_ishikawa/</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p:cNvCxnSpPr>
          <p:nvPr/>
        </p:nvCxnSpPr>
        <p:spPr>
          <a:xfrm>
            <a:off x="4572000" y="4905279"/>
            <a:ext cx="571500" cy="51604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a:endCxn id="27" idx="2"/>
          </p:cNvCxnSpPr>
          <p:nvPr/>
        </p:nvCxnSpPr>
        <p:spPr>
          <a:xfrm flipH="1" flipV="1">
            <a:off x="3207006" y="1635260"/>
            <a:ext cx="1546837" cy="67938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2174196" y="1265928"/>
            <a:ext cx="2065620" cy="369332"/>
          </a:xfrm>
          <a:prstGeom prst="rect">
            <a:avLst/>
          </a:prstGeom>
          <a:ln w="19050">
            <a:solidFill>
              <a:srgbClr val="C00000"/>
            </a:solidFill>
          </a:ln>
        </p:spPr>
        <p:txBody>
          <a:bodyPr wrap="square">
            <a:spAutoFit/>
          </a:bodyPr>
          <a:lstStyle/>
          <a:p>
            <a:r>
              <a:rPr kumimoji="1" lang="ja-JP" altLang="en-US" dirty="0">
                <a:solidFill>
                  <a:srgbClr val="C00000"/>
                </a:solidFill>
              </a:rPr>
              <a:t>今回の地震 </a:t>
            </a:r>
            <a:r>
              <a:rPr kumimoji="1" lang="en-US" altLang="ja-JP" dirty="0">
                <a:solidFill>
                  <a:srgbClr val="C00000"/>
                </a:solidFill>
              </a:rPr>
              <a:t>(M5.4)</a:t>
            </a:r>
            <a:endParaRPr kumimoji="1" lang="ja-JP" altLang="en-US" dirty="0">
              <a:solidFill>
                <a:srgbClr val="C00000"/>
              </a:solidFill>
            </a:endParaRPr>
          </a:p>
        </p:txBody>
      </p:sp>
      <p:cxnSp>
        <p:nvCxnSpPr>
          <p:cNvPr id="32" name="直線矢印コネクタ 31">
            <a:extLst>
              <a:ext uri="{FF2B5EF4-FFF2-40B4-BE49-F238E27FC236}">
                <a16:creationId xmlns:a16="http://schemas.microsoft.com/office/drawing/2014/main" id="{06533C49-44B0-4639-8B80-7E4E84AE7905}"/>
              </a:ext>
            </a:extLst>
          </p:cNvPr>
          <p:cNvCxnSpPr>
            <a:cxnSpLocks/>
          </p:cNvCxnSpPr>
          <p:nvPr/>
        </p:nvCxnSpPr>
        <p:spPr>
          <a:xfrm flipH="1" flipV="1">
            <a:off x="1752600" y="2766060"/>
            <a:ext cx="1746124" cy="342515"/>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B3816C8-C78F-468F-B1F1-779755BAE1D0}"/>
              </a:ext>
            </a:extLst>
          </p:cNvPr>
          <p:cNvCxnSpPr>
            <a:cxnSpLocks/>
          </p:cNvCxnSpPr>
          <p:nvPr/>
        </p:nvCxnSpPr>
        <p:spPr>
          <a:xfrm flipV="1">
            <a:off x="4857750" y="2258915"/>
            <a:ext cx="1583326" cy="10326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6DEE373-9B6C-49DE-ADB2-32B289B076EC}"/>
              </a:ext>
            </a:extLst>
          </p:cNvPr>
          <p:cNvSpPr/>
          <p:nvPr/>
        </p:nvSpPr>
        <p:spPr>
          <a:xfrm>
            <a:off x="0" y="2390005"/>
            <a:ext cx="1973553" cy="923330"/>
          </a:xfrm>
          <a:prstGeom prst="rect">
            <a:avLst/>
          </a:prstGeom>
        </p:spPr>
        <p:txBody>
          <a:bodyPr wrap="square">
            <a:spAutoFit/>
          </a:bodyPr>
          <a:lstStyle/>
          <a:p>
            <a:r>
              <a:rPr kumimoji="1" lang="en-US" altLang="ja-JP" dirty="0"/>
              <a:t>2007</a:t>
            </a:r>
            <a:r>
              <a:rPr kumimoji="1" lang="ja-JP" altLang="en-US" dirty="0"/>
              <a:t>年能登半島地震 </a:t>
            </a:r>
            <a:r>
              <a:rPr kumimoji="1" lang="en-US" altLang="ja-JP" dirty="0"/>
              <a:t>(M6.9) </a:t>
            </a:r>
          </a:p>
          <a:p>
            <a:r>
              <a:rPr kumimoji="1" lang="ja-JP" altLang="en-US" dirty="0"/>
              <a:t>最大震度</a:t>
            </a:r>
            <a:r>
              <a:rPr kumimoji="1" lang="en-US" altLang="ja-JP" dirty="0"/>
              <a:t>6</a:t>
            </a:r>
            <a:r>
              <a:rPr kumimoji="1" lang="ja-JP" altLang="en-US" dirty="0"/>
              <a:t>強</a:t>
            </a:r>
          </a:p>
        </p:txBody>
      </p:sp>
      <p:sp>
        <p:nvSpPr>
          <p:cNvPr id="41" name="正方形/長方形 40">
            <a:extLst>
              <a:ext uri="{FF2B5EF4-FFF2-40B4-BE49-F238E27FC236}">
                <a16:creationId xmlns:a16="http://schemas.microsoft.com/office/drawing/2014/main" id="{4E28FE3D-B02A-49CF-9491-2403224B8C63}"/>
              </a:ext>
            </a:extLst>
          </p:cNvPr>
          <p:cNvSpPr/>
          <p:nvPr/>
        </p:nvSpPr>
        <p:spPr>
          <a:xfrm>
            <a:off x="6407020" y="1902237"/>
            <a:ext cx="2723302" cy="369332"/>
          </a:xfrm>
          <a:prstGeom prst="rect">
            <a:avLst/>
          </a:prstGeom>
        </p:spPr>
        <p:txBody>
          <a:bodyPr wrap="square">
            <a:spAutoFit/>
          </a:bodyPr>
          <a:lstStyle/>
          <a:p>
            <a:r>
              <a:rPr kumimoji="1" lang="en-US" altLang="ja-JP" dirty="0"/>
              <a:t>1896</a:t>
            </a:r>
            <a:r>
              <a:rPr kumimoji="1" lang="ja-JP" altLang="en-US" dirty="0"/>
              <a:t>年能登半島 </a:t>
            </a:r>
            <a:r>
              <a:rPr kumimoji="1" lang="en-US" altLang="ja-JP" dirty="0"/>
              <a:t>(M5.7)</a:t>
            </a:r>
            <a:endParaRPr kumimoji="1" lang="ja-JP" altLang="en-US" dirty="0"/>
          </a:p>
        </p:txBody>
      </p:sp>
      <p:cxnSp>
        <p:nvCxnSpPr>
          <p:cNvPr id="42" name="直線矢印コネクタ 41">
            <a:extLst>
              <a:ext uri="{FF2B5EF4-FFF2-40B4-BE49-F238E27FC236}">
                <a16:creationId xmlns:a16="http://schemas.microsoft.com/office/drawing/2014/main" id="{239800E1-7269-4C36-ADAB-B41AC49EB46D}"/>
              </a:ext>
            </a:extLst>
          </p:cNvPr>
          <p:cNvCxnSpPr>
            <a:cxnSpLocks/>
          </p:cNvCxnSpPr>
          <p:nvPr/>
        </p:nvCxnSpPr>
        <p:spPr>
          <a:xfrm>
            <a:off x="4431467" y="2627490"/>
            <a:ext cx="2036296" cy="95977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A3FB215E-C10C-7845-EB2F-BFD0AB29DA33}"/>
              </a:ext>
            </a:extLst>
          </p:cNvPr>
          <p:cNvSpPr/>
          <p:nvPr/>
        </p:nvSpPr>
        <p:spPr>
          <a:xfrm>
            <a:off x="6467763" y="3412479"/>
            <a:ext cx="2344955" cy="646331"/>
          </a:xfrm>
          <a:prstGeom prst="rect">
            <a:avLst/>
          </a:prstGeom>
        </p:spPr>
        <p:txBody>
          <a:bodyPr wrap="square">
            <a:spAutoFit/>
          </a:bodyPr>
          <a:lstStyle/>
          <a:p>
            <a:r>
              <a:rPr kumimoji="1" lang="en-US" altLang="ja-JP" dirty="0"/>
              <a:t>1729</a:t>
            </a:r>
            <a:r>
              <a:rPr kumimoji="1" lang="ja-JP" altLang="en-US" dirty="0"/>
              <a:t>年能登・佐渡 </a:t>
            </a:r>
            <a:r>
              <a:rPr kumimoji="1" lang="en-US" altLang="ja-JP" dirty="0"/>
              <a:t>(M6.6</a:t>
            </a:r>
            <a:r>
              <a:rPr kumimoji="1" lang="ja-JP" altLang="en-US" dirty="0"/>
              <a:t>～</a:t>
            </a:r>
            <a:r>
              <a:rPr kumimoji="1" lang="en-US" altLang="ja-JP" dirty="0"/>
              <a:t>7.0)</a:t>
            </a:r>
            <a:endParaRPr kumimoji="1" lang="ja-JP" altLang="en-US" dirty="0"/>
          </a:p>
        </p:txBody>
      </p:sp>
      <p:sp>
        <p:nvSpPr>
          <p:cNvPr id="43" name="正方形/長方形 42">
            <a:extLst>
              <a:ext uri="{FF2B5EF4-FFF2-40B4-BE49-F238E27FC236}">
                <a16:creationId xmlns:a16="http://schemas.microsoft.com/office/drawing/2014/main" id="{5B33A0E6-BB15-A4A6-6977-811360B070B6}"/>
              </a:ext>
            </a:extLst>
          </p:cNvPr>
          <p:cNvSpPr/>
          <p:nvPr/>
        </p:nvSpPr>
        <p:spPr>
          <a:xfrm>
            <a:off x="6314018" y="1344676"/>
            <a:ext cx="2723302" cy="369332"/>
          </a:xfrm>
          <a:prstGeom prst="rect">
            <a:avLst/>
          </a:prstGeom>
        </p:spPr>
        <p:txBody>
          <a:bodyPr wrap="square">
            <a:spAutoFit/>
          </a:bodyPr>
          <a:lstStyle/>
          <a:p>
            <a:r>
              <a:rPr kumimoji="1" lang="en-US" altLang="ja-JP" dirty="0"/>
              <a:t>1993</a:t>
            </a:r>
            <a:r>
              <a:rPr kumimoji="1" lang="ja-JP" altLang="en-US" dirty="0"/>
              <a:t>年能登半島沖 </a:t>
            </a:r>
            <a:r>
              <a:rPr kumimoji="1" lang="en-US" altLang="ja-JP" dirty="0"/>
              <a:t>(M6.6)</a:t>
            </a:r>
            <a:endParaRPr kumimoji="1" lang="ja-JP" altLang="en-US" dirty="0"/>
          </a:p>
        </p:txBody>
      </p:sp>
      <p:cxnSp>
        <p:nvCxnSpPr>
          <p:cNvPr id="44" name="直線矢印コネクタ 43">
            <a:extLst>
              <a:ext uri="{FF2B5EF4-FFF2-40B4-BE49-F238E27FC236}">
                <a16:creationId xmlns:a16="http://schemas.microsoft.com/office/drawing/2014/main" id="{FCB36267-7E7D-2B51-BD86-D12F057AB92F}"/>
              </a:ext>
            </a:extLst>
          </p:cNvPr>
          <p:cNvCxnSpPr>
            <a:cxnSpLocks/>
          </p:cNvCxnSpPr>
          <p:nvPr/>
        </p:nvCxnSpPr>
        <p:spPr>
          <a:xfrm flipV="1">
            <a:off x="4878675" y="1569720"/>
            <a:ext cx="1491645" cy="29729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09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5328" y="1067201"/>
            <a:ext cx="5796176" cy="5566070"/>
          </a:xfrm>
          <a:prstGeom prst="rect">
            <a:avLst/>
          </a:prstGeom>
        </p:spPr>
      </p:pic>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a:xfrm>
            <a:off x="3720642" y="4507905"/>
            <a:ext cx="8968574" cy="5338584"/>
          </a:xfrm>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sp>
        <p:nvSpPr>
          <p:cNvPr id="12" name="正方形/長方形 11">
            <a:extLst>
              <a:ext uri="{FF2B5EF4-FFF2-40B4-BE49-F238E27FC236}">
                <a16:creationId xmlns:a16="http://schemas.microsoft.com/office/drawing/2014/main" id="{5ED95642-B500-40E5-8645-54029D892CB3}"/>
              </a:ext>
            </a:extLst>
          </p:cNvPr>
          <p:cNvSpPr/>
          <p:nvPr/>
        </p:nvSpPr>
        <p:spPr>
          <a:xfrm>
            <a:off x="4572000" y="182337"/>
            <a:ext cx="4461428" cy="584775"/>
          </a:xfrm>
          <a:prstGeom prst="rect">
            <a:avLst/>
          </a:prstGeom>
        </p:spPr>
        <p:txBody>
          <a:bodyPr wrap="square">
            <a:spAutoFit/>
          </a:bodyPr>
          <a:lstStyle/>
          <a:p>
            <a:r>
              <a:rPr lang="ja-JP" altLang="en-US" sz="1600" dirty="0">
                <a:latin typeface="ＭＳＰゴシック"/>
              </a:rPr>
              <a:t>「令和４年６月</a:t>
            </a:r>
            <a:r>
              <a:rPr lang="en-US" altLang="ja-JP" sz="1600" dirty="0">
                <a:latin typeface="ＭＳＰゴシック"/>
              </a:rPr>
              <a:t>19</a:t>
            </a:r>
            <a:r>
              <a:rPr lang="ja-JP" altLang="en-US" sz="1600" dirty="0">
                <a:latin typeface="ＭＳＰゴシック"/>
              </a:rPr>
              <a:t>日</a:t>
            </a:r>
            <a:r>
              <a:rPr lang="en-US" altLang="ja-JP" sz="1600" dirty="0">
                <a:latin typeface="ＭＳＰゴシック"/>
              </a:rPr>
              <a:t>15</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7" name="正方形/長方形 6">
            <a:extLst>
              <a:ext uri="{FF2B5EF4-FFF2-40B4-BE49-F238E27FC236}">
                <a16:creationId xmlns:a16="http://schemas.microsoft.com/office/drawing/2014/main" id="{63415B0F-03B4-45AF-82A1-1DA5DB289F3B}"/>
              </a:ext>
            </a:extLst>
          </p:cNvPr>
          <p:cNvSpPr/>
          <p:nvPr/>
        </p:nvSpPr>
        <p:spPr>
          <a:xfrm>
            <a:off x="5899639" y="2637692"/>
            <a:ext cx="1019908" cy="66821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A4BEF5E-FC7B-2EE5-3418-ADB3B5F87EBA}"/>
              </a:ext>
            </a:extLst>
          </p:cNvPr>
          <p:cNvSpPr/>
          <p:nvPr/>
        </p:nvSpPr>
        <p:spPr>
          <a:xfrm>
            <a:off x="3502994" y="2218326"/>
            <a:ext cx="1169590" cy="90892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87C71CF-66E8-685C-4DC6-93A17D02B78B}"/>
              </a:ext>
            </a:extLst>
          </p:cNvPr>
          <p:cNvSpPr txBox="1"/>
          <p:nvPr/>
        </p:nvSpPr>
        <p:spPr>
          <a:xfrm>
            <a:off x="6919548" y="2751992"/>
            <a:ext cx="2113880" cy="2308324"/>
          </a:xfrm>
          <a:prstGeom prst="rect">
            <a:avLst/>
          </a:prstGeom>
          <a:noFill/>
        </p:spPr>
        <p:txBody>
          <a:bodyPr wrap="square" rtlCol="0">
            <a:spAutoFit/>
          </a:bodyPr>
          <a:lstStyle/>
          <a:p>
            <a:r>
              <a:rPr kumimoji="1" lang="ja-JP" altLang="en-US" dirty="0"/>
              <a:t>昨年には</a:t>
            </a:r>
            <a:r>
              <a:rPr kumimoji="1" lang="en-US" altLang="ja-JP" dirty="0"/>
              <a:t>M5.1</a:t>
            </a:r>
            <a:r>
              <a:rPr kumimoji="1" lang="ja-JP" altLang="en-US" dirty="0"/>
              <a:t>、最大震度</a:t>
            </a:r>
            <a:r>
              <a:rPr kumimoji="1" lang="en-US" altLang="ja-JP" dirty="0"/>
              <a:t>5</a:t>
            </a:r>
            <a:r>
              <a:rPr kumimoji="1" lang="ja-JP" altLang="en-US" dirty="0"/>
              <a:t>弱の地震が発生している。</a:t>
            </a:r>
            <a:endParaRPr kumimoji="1" lang="en-US" altLang="ja-JP" dirty="0"/>
          </a:p>
          <a:p>
            <a:r>
              <a:rPr kumimoji="1" lang="ja-JP" altLang="en-US" dirty="0"/>
              <a:t>この付近では</a:t>
            </a:r>
            <a:r>
              <a:rPr kumimoji="1" lang="en-US" altLang="ja-JP" dirty="0"/>
              <a:t>2020</a:t>
            </a:r>
            <a:r>
              <a:rPr kumimoji="1" lang="ja-JP" altLang="en-US" dirty="0"/>
              <a:t>年</a:t>
            </a:r>
            <a:r>
              <a:rPr kumimoji="1" lang="en-US" altLang="ja-JP" dirty="0"/>
              <a:t>12</a:t>
            </a:r>
            <a:r>
              <a:rPr kumimoji="1" lang="ja-JP" altLang="en-US" dirty="0"/>
              <a:t>月から地震活動が活発になっている（次のスライド）。</a:t>
            </a:r>
          </a:p>
        </p:txBody>
      </p:sp>
      <p:sp>
        <p:nvSpPr>
          <p:cNvPr id="9" name="テキスト ボックス 8">
            <a:extLst>
              <a:ext uri="{FF2B5EF4-FFF2-40B4-BE49-F238E27FC236}">
                <a16:creationId xmlns:a16="http://schemas.microsoft.com/office/drawing/2014/main" id="{D0FAC0B3-D6B3-A958-6ACB-0CB983EB8E31}"/>
              </a:ext>
            </a:extLst>
          </p:cNvPr>
          <p:cNvSpPr txBox="1"/>
          <p:nvPr/>
        </p:nvSpPr>
        <p:spPr>
          <a:xfrm>
            <a:off x="197496" y="3567824"/>
            <a:ext cx="2451787" cy="1477328"/>
          </a:xfrm>
          <a:prstGeom prst="rect">
            <a:avLst/>
          </a:prstGeom>
          <a:noFill/>
        </p:spPr>
        <p:txBody>
          <a:bodyPr wrap="square" rtlCol="0">
            <a:spAutoFit/>
          </a:bodyPr>
          <a:lstStyle/>
          <a:p>
            <a:r>
              <a:rPr kumimoji="1" lang="en-US" altLang="ja-JP" dirty="0"/>
              <a:t>2007</a:t>
            </a:r>
            <a:r>
              <a:rPr kumimoji="1" lang="ja-JP" altLang="en-US" dirty="0"/>
              <a:t>年には</a:t>
            </a:r>
            <a:r>
              <a:rPr kumimoji="1" lang="en-US" altLang="ja-JP" dirty="0"/>
              <a:t>M6.9</a:t>
            </a:r>
            <a:r>
              <a:rPr kumimoji="1" lang="ja-JP" altLang="en-US" dirty="0"/>
              <a:t>、最大震度</a:t>
            </a:r>
            <a:r>
              <a:rPr kumimoji="1" lang="en-US" altLang="ja-JP" dirty="0"/>
              <a:t>6</a:t>
            </a:r>
            <a:r>
              <a:rPr kumimoji="1" lang="ja-JP" altLang="en-US" dirty="0"/>
              <a:t>強の能登半島地震が発生している。</a:t>
            </a:r>
            <a:endParaRPr kumimoji="1" lang="en-US" altLang="ja-JP" dirty="0"/>
          </a:p>
          <a:p>
            <a:r>
              <a:rPr kumimoji="1" lang="ja-JP" altLang="en-US" dirty="0"/>
              <a:t>今回の地震はそこからは離れている。</a:t>
            </a:r>
          </a:p>
        </p:txBody>
      </p:sp>
      <p:cxnSp>
        <p:nvCxnSpPr>
          <p:cNvPr id="10" name="直線矢印コネクタ 9">
            <a:extLst>
              <a:ext uri="{FF2B5EF4-FFF2-40B4-BE49-F238E27FC236}">
                <a16:creationId xmlns:a16="http://schemas.microsoft.com/office/drawing/2014/main" id="{0561DD24-775C-FD8F-6CE5-E55657BD3BA8}"/>
              </a:ext>
            </a:extLst>
          </p:cNvPr>
          <p:cNvCxnSpPr>
            <a:cxnSpLocks/>
          </p:cNvCxnSpPr>
          <p:nvPr/>
        </p:nvCxnSpPr>
        <p:spPr>
          <a:xfrm>
            <a:off x="5425208" y="3777376"/>
            <a:ext cx="2036296" cy="1489216"/>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D4511BFF-0AEE-D84E-5DFF-F8D509FAB829}"/>
              </a:ext>
            </a:extLst>
          </p:cNvPr>
          <p:cNvSpPr txBox="1"/>
          <p:nvPr/>
        </p:nvSpPr>
        <p:spPr>
          <a:xfrm>
            <a:off x="7215323" y="5266592"/>
            <a:ext cx="1818105" cy="923330"/>
          </a:xfrm>
          <a:prstGeom prst="rect">
            <a:avLst/>
          </a:prstGeom>
          <a:noFill/>
        </p:spPr>
        <p:txBody>
          <a:bodyPr wrap="square">
            <a:spAutoFit/>
          </a:bodyPr>
          <a:lstStyle/>
          <a:p>
            <a:r>
              <a:rPr kumimoji="1" lang="ja-JP" altLang="en-US" dirty="0"/>
              <a:t>青い四角が次のスライドの描画領域</a:t>
            </a:r>
            <a:endParaRPr lang="ja-JP" altLang="en-US" dirty="0"/>
          </a:p>
        </p:txBody>
      </p:sp>
      <p:sp>
        <p:nvSpPr>
          <p:cNvPr id="6" name="テキスト ボックス 5">
            <a:extLst>
              <a:ext uri="{FF2B5EF4-FFF2-40B4-BE49-F238E27FC236}">
                <a16:creationId xmlns:a16="http://schemas.microsoft.com/office/drawing/2014/main" id="{19EFCE74-C374-2021-A5B6-4AAD11547D2C}"/>
              </a:ext>
            </a:extLst>
          </p:cNvPr>
          <p:cNvSpPr txBox="1"/>
          <p:nvPr/>
        </p:nvSpPr>
        <p:spPr>
          <a:xfrm>
            <a:off x="200359" y="753587"/>
            <a:ext cx="4580100" cy="369332"/>
          </a:xfrm>
          <a:prstGeom prst="rect">
            <a:avLst/>
          </a:prstGeom>
          <a:noFill/>
        </p:spPr>
        <p:txBody>
          <a:bodyPr wrap="none" rtlCol="0">
            <a:spAutoFit/>
          </a:bodyPr>
          <a:lstStyle/>
          <a:p>
            <a:r>
              <a:rPr kumimoji="1" lang="ja-JP" altLang="en-US" dirty="0"/>
              <a:t>比較的最近（</a:t>
            </a:r>
            <a:r>
              <a:rPr kumimoji="1" lang="en-US" altLang="ja-JP" dirty="0"/>
              <a:t>1997</a:t>
            </a:r>
            <a:r>
              <a:rPr kumimoji="1" lang="ja-JP" altLang="en-US" dirty="0"/>
              <a:t>年</a:t>
            </a:r>
            <a:r>
              <a:rPr kumimoji="1" lang="en-US" altLang="ja-JP" dirty="0"/>
              <a:t>10</a:t>
            </a:r>
            <a:r>
              <a:rPr kumimoji="1" lang="ja-JP" altLang="en-US" dirty="0"/>
              <a:t>月以降）の震央分布</a:t>
            </a:r>
          </a:p>
        </p:txBody>
      </p: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A876C9-76CD-62F2-A2A5-926E678F0D3E}"/>
              </a:ext>
            </a:extLst>
          </p:cNvPr>
          <p:cNvSpPr>
            <a:spLocks noGrp="1"/>
          </p:cNvSpPr>
          <p:nvPr>
            <p:ph type="title"/>
          </p:nvPr>
        </p:nvSpPr>
        <p:spPr/>
        <p:txBody>
          <a:bodyPr>
            <a:normAutofit/>
          </a:bodyPr>
          <a:lstStyle/>
          <a:p>
            <a:r>
              <a:rPr kumimoji="1" lang="ja-JP" altLang="en-US" sz="3200" dirty="0"/>
              <a:t>背景：</a:t>
            </a:r>
            <a:r>
              <a:rPr kumimoji="1" lang="en-US" altLang="ja-JP" sz="3200" dirty="0"/>
              <a:t>2020</a:t>
            </a:r>
            <a:r>
              <a:rPr kumimoji="1" lang="ja-JP" altLang="en-US" sz="3200" dirty="0"/>
              <a:t>年</a:t>
            </a:r>
            <a:r>
              <a:rPr kumimoji="1" lang="en-US" altLang="ja-JP" sz="3200" dirty="0"/>
              <a:t>12</a:t>
            </a:r>
            <a:r>
              <a:rPr kumimoji="1" lang="ja-JP" altLang="en-US" sz="3200" dirty="0"/>
              <a:t>月からの群発地震</a:t>
            </a:r>
            <a:endParaRPr lang="ja-JP" altLang="en-US" dirty="0"/>
          </a:p>
        </p:txBody>
      </p:sp>
      <p:pic>
        <p:nvPicPr>
          <p:cNvPr id="6" name="図 5">
            <a:extLst>
              <a:ext uri="{FF2B5EF4-FFF2-40B4-BE49-F238E27FC236}">
                <a16:creationId xmlns:a16="http://schemas.microsoft.com/office/drawing/2014/main" id="{E34BF2CD-65EE-9F28-52E7-CFA76CB7C639}"/>
              </a:ext>
            </a:extLst>
          </p:cNvPr>
          <p:cNvPicPr>
            <a:picLocks noChangeAspect="1"/>
          </p:cNvPicPr>
          <p:nvPr/>
        </p:nvPicPr>
        <p:blipFill>
          <a:blip r:embed="rId2"/>
          <a:stretch>
            <a:fillRect/>
          </a:stretch>
        </p:blipFill>
        <p:spPr>
          <a:xfrm>
            <a:off x="37312" y="1000971"/>
            <a:ext cx="7310121" cy="5839445"/>
          </a:xfrm>
          <a:prstGeom prst="rect">
            <a:avLst/>
          </a:prstGeom>
        </p:spPr>
      </p:pic>
      <p:sp>
        <p:nvSpPr>
          <p:cNvPr id="7" name="正方形/長方形 6">
            <a:extLst>
              <a:ext uri="{FF2B5EF4-FFF2-40B4-BE49-F238E27FC236}">
                <a16:creationId xmlns:a16="http://schemas.microsoft.com/office/drawing/2014/main" id="{3EABABA4-ADA4-8E65-5D2E-0ECC05FF8EA9}"/>
              </a:ext>
            </a:extLst>
          </p:cNvPr>
          <p:cNvSpPr/>
          <p:nvPr/>
        </p:nvSpPr>
        <p:spPr>
          <a:xfrm>
            <a:off x="4481147" y="686017"/>
            <a:ext cx="4461428" cy="584775"/>
          </a:xfrm>
          <a:prstGeom prst="rect">
            <a:avLst/>
          </a:prstGeom>
          <a:solidFill>
            <a:schemeClr val="bg1"/>
          </a:solidFill>
        </p:spPr>
        <p:txBody>
          <a:bodyPr wrap="square">
            <a:spAutoFit/>
          </a:bodyPr>
          <a:lstStyle/>
          <a:p>
            <a:r>
              <a:rPr lang="ja-JP" altLang="en-US" sz="1600" dirty="0">
                <a:latin typeface="ＭＳＰゴシック"/>
              </a:rPr>
              <a:t>「令和４年６月</a:t>
            </a:r>
            <a:r>
              <a:rPr lang="en-US" altLang="ja-JP" sz="1600" dirty="0">
                <a:latin typeface="ＭＳＰゴシック"/>
              </a:rPr>
              <a:t>19</a:t>
            </a:r>
            <a:r>
              <a:rPr lang="ja-JP" altLang="en-US" sz="1600" dirty="0">
                <a:latin typeface="ＭＳＰゴシック"/>
              </a:rPr>
              <a:t>日</a:t>
            </a:r>
            <a:r>
              <a:rPr lang="en-US" altLang="ja-JP" sz="1600" dirty="0">
                <a:latin typeface="ＭＳＰゴシック"/>
              </a:rPr>
              <a:t>15</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8" name="正方形/長方形 7">
            <a:extLst>
              <a:ext uri="{FF2B5EF4-FFF2-40B4-BE49-F238E27FC236}">
                <a16:creationId xmlns:a16="http://schemas.microsoft.com/office/drawing/2014/main" id="{410484A1-71E2-4D60-DFDF-8BDDDF042E0D}"/>
              </a:ext>
            </a:extLst>
          </p:cNvPr>
          <p:cNvSpPr/>
          <p:nvPr/>
        </p:nvSpPr>
        <p:spPr>
          <a:xfrm>
            <a:off x="498223" y="2009146"/>
            <a:ext cx="369276" cy="646331"/>
          </a:xfrm>
          <a:prstGeom prst="rect">
            <a:avLst/>
          </a:prstGeom>
          <a:solidFill>
            <a:schemeClr val="bg1"/>
          </a:solidFill>
        </p:spPr>
        <p:txBody>
          <a:bodyPr wrap="square">
            <a:spAutoFit/>
          </a:bodyPr>
          <a:lstStyle/>
          <a:p>
            <a:r>
              <a:rPr lang="en-US" altLang="ja-JP" sz="3600" dirty="0">
                <a:solidFill>
                  <a:srgbClr val="C00000"/>
                </a:solidFill>
              </a:rPr>
              <a:t>A</a:t>
            </a:r>
            <a:endParaRPr lang="ja-JP" altLang="en-US" sz="3600" dirty="0">
              <a:solidFill>
                <a:srgbClr val="C00000"/>
              </a:solidFill>
            </a:endParaRPr>
          </a:p>
        </p:txBody>
      </p:sp>
      <p:sp>
        <p:nvSpPr>
          <p:cNvPr id="9" name="正方形/長方形 8">
            <a:extLst>
              <a:ext uri="{FF2B5EF4-FFF2-40B4-BE49-F238E27FC236}">
                <a16:creationId xmlns:a16="http://schemas.microsoft.com/office/drawing/2014/main" id="{FADEB3CD-0383-0991-7289-0A1E3DA5B58A}"/>
              </a:ext>
            </a:extLst>
          </p:cNvPr>
          <p:cNvSpPr/>
          <p:nvPr/>
        </p:nvSpPr>
        <p:spPr>
          <a:xfrm>
            <a:off x="1321773" y="4235182"/>
            <a:ext cx="369276" cy="646331"/>
          </a:xfrm>
          <a:prstGeom prst="rect">
            <a:avLst/>
          </a:prstGeom>
          <a:solidFill>
            <a:schemeClr val="bg1"/>
          </a:solidFill>
        </p:spPr>
        <p:txBody>
          <a:bodyPr wrap="square">
            <a:spAutoFit/>
          </a:bodyPr>
          <a:lstStyle/>
          <a:p>
            <a:r>
              <a:rPr lang="en-US" altLang="ja-JP" sz="3600" dirty="0">
                <a:solidFill>
                  <a:srgbClr val="C00000"/>
                </a:solidFill>
              </a:rPr>
              <a:t>B</a:t>
            </a:r>
            <a:endParaRPr lang="ja-JP" altLang="en-US" sz="3600" dirty="0">
              <a:solidFill>
                <a:srgbClr val="C00000"/>
              </a:solidFill>
            </a:endParaRPr>
          </a:p>
        </p:txBody>
      </p:sp>
      <p:sp>
        <p:nvSpPr>
          <p:cNvPr id="10" name="正方形/長方形 9">
            <a:extLst>
              <a:ext uri="{FF2B5EF4-FFF2-40B4-BE49-F238E27FC236}">
                <a16:creationId xmlns:a16="http://schemas.microsoft.com/office/drawing/2014/main" id="{6367B1FA-F4A5-AC4F-9A69-40C2D30CB6BB}"/>
              </a:ext>
            </a:extLst>
          </p:cNvPr>
          <p:cNvSpPr/>
          <p:nvPr/>
        </p:nvSpPr>
        <p:spPr>
          <a:xfrm>
            <a:off x="3575533" y="3411416"/>
            <a:ext cx="369276" cy="646331"/>
          </a:xfrm>
          <a:prstGeom prst="rect">
            <a:avLst/>
          </a:prstGeom>
          <a:solidFill>
            <a:schemeClr val="bg1"/>
          </a:solidFill>
        </p:spPr>
        <p:txBody>
          <a:bodyPr wrap="square">
            <a:spAutoFit/>
          </a:bodyPr>
          <a:lstStyle/>
          <a:p>
            <a:r>
              <a:rPr lang="en-US" altLang="ja-JP" sz="3600" dirty="0">
                <a:solidFill>
                  <a:srgbClr val="C00000"/>
                </a:solidFill>
              </a:rPr>
              <a:t>B</a:t>
            </a:r>
            <a:endParaRPr lang="ja-JP" altLang="en-US" sz="3600" dirty="0">
              <a:solidFill>
                <a:srgbClr val="C00000"/>
              </a:solidFill>
            </a:endParaRPr>
          </a:p>
        </p:txBody>
      </p:sp>
      <p:sp>
        <p:nvSpPr>
          <p:cNvPr id="11" name="正方形/長方形 10">
            <a:extLst>
              <a:ext uri="{FF2B5EF4-FFF2-40B4-BE49-F238E27FC236}">
                <a16:creationId xmlns:a16="http://schemas.microsoft.com/office/drawing/2014/main" id="{75A62E14-05F8-6465-891C-9FEF888FC4AD}"/>
              </a:ext>
            </a:extLst>
          </p:cNvPr>
          <p:cNvSpPr/>
          <p:nvPr/>
        </p:nvSpPr>
        <p:spPr>
          <a:xfrm>
            <a:off x="3575533" y="1362815"/>
            <a:ext cx="369276" cy="646331"/>
          </a:xfrm>
          <a:prstGeom prst="rect">
            <a:avLst/>
          </a:prstGeom>
          <a:solidFill>
            <a:schemeClr val="bg1"/>
          </a:solidFill>
        </p:spPr>
        <p:txBody>
          <a:bodyPr wrap="square">
            <a:spAutoFit/>
          </a:bodyPr>
          <a:lstStyle/>
          <a:p>
            <a:r>
              <a:rPr lang="en-US" altLang="ja-JP" sz="3600" dirty="0">
                <a:solidFill>
                  <a:srgbClr val="C00000"/>
                </a:solidFill>
              </a:rPr>
              <a:t>A</a:t>
            </a:r>
            <a:endParaRPr lang="ja-JP" altLang="en-US" sz="3600" dirty="0">
              <a:solidFill>
                <a:srgbClr val="C00000"/>
              </a:solidFill>
            </a:endParaRPr>
          </a:p>
        </p:txBody>
      </p:sp>
      <p:sp>
        <p:nvSpPr>
          <p:cNvPr id="12" name="正方形/長方形 11">
            <a:extLst>
              <a:ext uri="{FF2B5EF4-FFF2-40B4-BE49-F238E27FC236}">
                <a16:creationId xmlns:a16="http://schemas.microsoft.com/office/drawing/2014/main" id="{C469A579-1EFC-8068-57C0-1CE6AFC516B0}"/>
              </a:ext>
            </a:extLst>
          </p:cNvPr>
          <p:cNvSpPr/>
          <p:nvPr/>
        </p:nvSpPr>
        <p:spPr>
          <a:xfrm>
            <a:off x="4698018" y="4208802"/>
            <a:ext cx="369276" cy="646331"/>
          </a:xfrm>
          <a:prstGeom prst="rect">
            <a:avLst/>
          </a:prstGeom>
          <a:solidFill>
            <a:schemeClr val="bg1"/>
          </a:solidFill>
        </p:spPr>
        <p:txBody>
          <a:bodyPr wrap="square">
            <a:spAutoFit/>
          </a:bodyPr>
          <a:lstStyle/>
          <a:p>
            <a:r>
              <a:rPr lang="en-US" altLang="ja-JP" sz="3600" dirty="0">
                <a:solidFill>
                  <a:srgbClr val="C00000"/>
                </a:solidFill>
              </a:rPr>
              <a:t>A</a:t>
            </a:r>
            <a:endParaRPr lang="ja-JP" altLang="en-US" sz="3600" dirty="0">
              <a:solidFill>
                <a:srgbClr val="C00000"/>
              </a:solidFill>
            </a:endParaRPr>
          </a:p>
        </p:txBody>
      </p:sp>
      <p:sp>
        <p:nvSpPr>
          <p:cNvPr id="13" name="正方形/長方形 12">
            <a:extLst>
              <a:ext uri="{FF2B5EF4-FFF2-40B4-BE49-F238E27FC236}">
                <a16:creationId xmlns:a16="http://schemas.microsoft.com/office/drawing/2014/main" id="{C5414CBC-25F9-E569-2F95-D8F675ACDF52}"/>
              </a:ext>
            </a:extLst>
          </p:cNvPr>
          <p:cNvSpPr/>
          <p:nvPr/>
        </p:nvSpPr>
        <p:spPr>
          <a:xfrm>
            <a:off x="6441830" y="4208802"/>
            <a:ext cx="369276" cy="646331"/>
          </a:xfrm>
          <a:prstGeom prst="rect">
            <a:avLst/>
          </a:prstGeom>
          <a:solidFill>
            <a:schemeClr val="bg1"/>
          </a:solidFill>
        </p:spPr>
        <p:txBody>
          <a:bodyPr wrap="square">
            <a:spAutoFit/>
          </a:bodyPr>
          <a:lstStyle/>
          <a:p>
            <a:r>
              <a:rPr lang="en-US" altLang="ja-JP" sz="3600" dirty="0">
                <a:solidFill>
                  <a:srgbClr val="C00000"/>
                </a:solidFill>
              </a:rPr>
              <a:t>B</a:t>
            </a:r>
            <a:endParaRPr lang="ja-JP" altLang="en-US" sz="3600" dirty="0">
              <a:solidFill>
                <a:srgbClr val="C00000"/>
              </a:solidFill>
            </a:endParaRPr>
          </a:p>
        </p:txBody>
      </p:sp>
      <p:cxnSp>
        <p:nvCxnSpPr>
          <p:cNvPr id="15" name="直線コネクタ 14">
            <a:extLst>
              <a:ext uri="{FF2B5EF4-FFF2-40B4-BE49-F238E27FC236}">
                <a16:creationId xmlns:a16="http://schemas.microsoft.com/office/drawing/2014/main" id="{67C503B0-6BE6-5598-2331-CF32A05B5B1D}"/>
              </a:ext>
            </a:extLst>
          </p:cNvPr>
          <p:cNvCxnSpPr>
            <a:cxnSpLocks/>
          </p:cNvCxnSpPr>
          <p:nvPr/>
        </p:nvCxnSpPr>
        <p:spPr>
          <a:xfrm>
            <a:off x="844055" y="2549770"/>
            <a:ext cx="685800" cy="181121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6A14CE4-8396-A3BE-3EBB-AC797B9F1DD2}"/>
              </a:ext>
            </a:extLst>
          </p:cNvPr>
          <p:cNvCxnSpPr>
            <a:cxnSpLocks/>
            <a:endCxn id="10" idx="3"/>
          </p:cNvCxnSpPr>
          <p:nvPr/>
        </p:nvCxnSpPr>
        <p:spPr>
          <a:xfrm>
            <a:off x="3937149" y="1796095"/>
            <a:ext cx="7660" cy="19384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CFB13A8-4164-E891-C428-302AF06A283B}"/>
              </a:ext>
            </a:extLst>
          </p:cNvPr>
          <p:cNvCxnSpPr>
            <a:cxnSpLocks/>
          </p:cNvCxnSpPr>
          <p:nvPr/>
        </p:nvCxnSpPr>
        <p:spPr>
          <a:xfrm>
            <a:off x="5097735" y="4445511"/>
            <a:ext cx="132064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B388F72F-AB6D-93F5-1EDC-63F2223A064E}"/>
              </a:ext>
            </a:extLst>
          </p:cNvPr>
          <p:cNvSpPr txBox="1"/>
          <p:nvPr/>
        </p:nvSpPr>
        <p:spPr>
          <a:xfrm>
            <a:off x="4698018" y="3615246"/>
            <a:ext cx="915635" cy="523220"/>
          </a:xfrm>
          <a:prstGeom prst="rect">
            <a:avLst/>
          </a:prstGeom>
          <a:noFill/>
        </p:spPr>
        <p:txBody>
          <a:bodyPr wrap="none" rtlCol="0">
            <a:spAutoFit/>
          </a:bodyPr>
          <a:lstStyle/>
          <a:p>
            <a:r>
              <a:rPr kumimoji="1" lang="en-US" altLang="ja-JP" sz="2800" dirty="0"/>
              <a:t>2021</a:t>
            </a:r>
            <a:endParaRPr kumimoji="1" lang="ja-JP" altLang="en-US" sz="2800" dirty="0"/>
          </a:p>
        </p:txBody>
      </p:sp>
      <p:sp>
        <p:nvSpPr>
          <p:cNvPr id="24" name="テキスト ボックス 23">
            <a:extLst>
              <a:ext uri="{FF2B5EF4-FFF2-40B4-BE49-F238E27FC236}">
                <a16:creationId xmlns:a16="http://schemas.microsoft.com/office/drawing/2014/main" id="{330FB90B-ACA9-CFCB-A031-A80E567D48AD}"/>
              </a:ext>
            </a:extLst>
          </p:cNvPr>
          <p:cNvSpPr txBox="1"/>
          <p:nvPr/>
        </p:nvSpPr>
        <p:spPr>
          <a:xfrm>
            <a:off x="6434047" y="3616345"/>
            <a:ext cx="915635" cy="523220"/>
          </a:xfrm>
          <a:prstGeom prst="rect">
            <a:avLst/>
          </a:prstGeom>
          <a:noFill/>
        </p:spPr>
        <p:txBody>
          <a:bodyPr wrap="none" rtlCol="0">
            <a:spAutoFit/>
          </a:bodyPr>
          <a:lstStyle/>
          <a:p>
            <a:r>
              <a:rPr kumimoji="1" lang="en-US" altLang="ja-JP" sz="2800" dirty="0"/>
              <a:t>2022</a:t>
            </a:r>
            <a:endParaRPr kumimoji="1" lang="ja-JP" altLang="en-US" sz="2800" dirty="0"/>
          </a:p>
        </p:txBody>
      </p:sp>
      <p:cxnSp>
        <p:nvCxnSpPr>
          <p:cNvPr id="26" name="直線コネクタ 25">
            <a:extLst>
              <a:ext uri="{FF2B5EF4-FFF2-40B4-BE49-F238E27FC236}">
                <a16:creationId xmlns:a16="http://schemas.microsoft.com/office/drawing/2014/main" id="{B02A2855-14E0-DF55-C0B0-9EB3BDCD1CDD}"/>
              </a:ext>
            </a:extLst>
          </p:cNvPr>
          <p:cNvCxnSpPr/>
          <p:nvPr/>
        </p:nvCxnSpPr>
        <p:spPr>
          <a:xfrm>
            <a:off x="4149962" y="3734581"/>
            <a:ext cx="0" cy="186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3E48BA-B2C7-7C9F-CF32-9240763F7948}"/>
              </a:ext>
            </a:extLst>
          </p:cNvPr>
          <p:cNvCxnSpPr>
            <a:cxnSpLocks/>
          </p:cNvCxnSpPr>
          <p:nvPr/>
        </p:nvCxnSpPr>
        <p:spPr>
          <a:xfrm>
            <a:off x="6166332" y="3734581"/>
            <a:ext cx="0" cy="186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45CE65B-827D-0391-B066-15EFAE2F540E}"/>
              </a:ext>
            </a:extLst>
          </p:cNvPr>
          <p:cNvSpPr txBox="1"/>
          <p:nvPr/>
        </p:nvSpPr>
        <p:spPr>
          <a:xfrm rot="16200000">
            <a:off x="3692734" y="5071308"/>
            <a:ext cx="1653017" cy="523220"/>
          </a:xfrm>
          <a:prstGeom prst="rect">
            <a:avLst/>
          </a:prstGeom>
          <a:noFill/>
        </p:spPr>
        <p:txBody>
          <a:bodyPr wrap="none" rtlCol="0">
            <a:spAutoFit/>
          </a:bodyPr>
          <a:lstStyle/>
          <a:p>
            <a:r>
              <a:rPr kumimoji="1" lang="ja-JP" altLang="en-US" sz="2800" dirty="0"/>
              <a:t>深さ </a:t>
            </a:r>
            <a:r>
              <a:rPr kumimoji="1" lang="en-US" altLang="ja-JP" sz="2800" dirty="0"/>
              <a:t>(km)</a:t>
            </a:r>
            <a:endParaRPr kumimoji="1" lang="ja-JP" altLang="en-US" sz="2800" dirty="0"/>
          </a:p>
        </p:txBody>
      </p:sp>
      <p:sp>
        <p:nvSpPr>
          <p:cNvPr id="29" name="テキスト ボックス 28">
            <a:extLst>
              <a:ext uri="{FF2B5EF4-FFF2-40B4-BE49-F238E27FC236}">
                <a16:creationId xmlns:a16="http://schemas.microsoft.com/office/drawing/2014/main" id="{D053E0B5-219B-507D-A6FB-B0E227BDC339}"/>
              </a:ext>
            </a:extLst>
          </p:cNvPr>
          <p:cNvSpPr txBox="1"/>
          <p:nvPr/>
        </p:nvSpPr>
        <p:spPr>
          <a:xfrm>
            <a:off x="4614481" y="4868434"/>
            <a:ext cx="550151" cy="523220"/>
          </a:xfrm>
          <a:prstGeom prst="rect">
            <a:avLst/>
          </a:prstGeom>
          <a:noFill/>
        </p:spPr>
        <p:txBody>
          <a:bodyPr wrap="none" rtlCol="0">
            <a:spAutoFit/>
          </a:bodyPr>
          <a:lstStyle/>
          <a:p>
            <a:r>
              <a:rPr kumimoji="1" lang="en-US" altLang="ja-JP" sz="2800" dirty="0"/>
              <a:t>10</a:t>
            </a:r>
            <a:endParaRPr kumimoji="1" lang="ja-JP" altLang="en-US" sz="2800" dirty="0"/>
          </a:p>
        </p:txBody>
      </p:sp>
      <p:sp>
        <p:nvSpPr>
          <p:cNvPr id="30" name="テキスト ボックス 29">
            <a:extLst>
              <a:ext uri="{FF2B5EF4-FFF2-40B4-BE49-F238E27FC236}">
                <a16:creationId xmlns:a16="http://schemas.microsoft.com/office/drawing/2014/main" id="{E6C604C5-B5E0-AF1B-C827-57D01F1CCBDC}"/>
              </a:ext>
            </a:extLst>
          </p:cNvPr>
          <p:cNvSpPr txBox="1"/>
          <p:nvPr/>
        </p:nvSpPr>
        <p:spPr>
          <a:xfrm>
            <a:off x="4614481" y="5585101"/>
            <a:ext cx="550151" cy="523220"/>
          </a:xfrm>
          <a:prstGeom prst="rect">
            <a:avLst/>
          </a:prstGeom>
          <a:noFill/>
        </p:spPr>
        <p:txBody>
          <a:bodyPr wrap="none" rtlCol="0">
            <a:spAutoFit/>
          </a:bodyPr>
          <a:lstStyle/>
          <a:p>
            <a:r>
              <a:rPr kumimoji="1" lang="en-US" altLang="ja-JP" sz="2800" dirty="0"/>
              <a:t>20</a:t>
            </a:r>
            <a:endParaRPr kumimoji="1" lang="ja-JP" altLang="en-US" sz="2800" dirty="0"/>
          </a:p>
        </p:txBody>
      </p:sp>
      <p:sp>
        <p:nvSpPr>
          <p:cNvPr id="31" name="楕円 30">
            <a:extLst>
              <a:ext uri="{FF2B5EF4-FFF2-40B4-BE49-F238E27FC236}">
                <a16:creationId xmlns:a16="http://schemas.microsoft.com/office/drawing/2014/main" id="{EC5B7029-4A25-EAF1-5F23-828E8C292940}"/>
              </a:ext>
            </a:extLst>
          </p:cNvPr>
          <p:cNvSpPr/>
          <p:nvPr/>
        </p:nvSpPr>
        <p:spPr>
          <a:xfrm>
            <a:off x="1841753" y="2967751"/>
            <a:ext cx="855681" cy="86569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8B1B5B7C-2311-B042-706D-64F13445C963}"/>
              </a:ext>
            </a:extLst>
          </p:cNvPr>
          <p:cNvSpPr/>
          <p:nvPr/>
        </p:nvSpPr>
        <p:spPr>
          <a:xfrm rot="21308171">
            <a:off x="1648923" y="2296591"/>
            <a:ext cx="664353" cy="6690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369BD79-F1F0-BAFD-2DBA-0C45DECA73D4}"/>
              </a:ext>
            </a:extLst>
          </p:cNvPr>
          <p:cNvSpPr/>
          <p:nvPr/>
        </p:nvSpPr>
        <p:spPr>
          <a:xfrm rot="2693602">
            <a:off x="1254892" y="2909524"/>
            <a:ext cx="441611" cy="74317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66B078D2-C9E2-8BA8-FB1C-18DF212ED708}"/>
              </a:ext>
            </a:extLst>
          </p:cNvPr>
          <p:cNvSpPr/>
          <p:nvPr/>
        </p:nvSpPr>
        <p:spPr>
          <a:xfrm rot="606963">
            <a:off x="2367650" y="2341205"/>
            <a:ext cx="534064" cy="5549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DCC26918-9480-933A-7111-EAB8FF498D4F}"/>
              </a:ext>
            </a:extLst>
          </p:cNvPr>
          <p:cNvSpPr txBox="1"/>
          <p:nvPr/>
        </p:nvSpPr>
        <p:spPr>
          <a:xfrm>
            <a:off x="-62570" y="697488"/>
            <a:ext cx="4461421" cy="369332"/>
          </a:xfrm>
          <a:prstGeom prst="rect">
            <a:avLst/>
          </a:prstGeom>
          <a:noFill/>
        </p:spPr>
        <p:txBody>
          <a:bodyPr wrap="square" rtlCol="0">
            <a:spAutoFit/>
          </a:bodyPr>
          <a:lstStyle/>
          <a:p>
            <a:r>
              <a:rPr kumimoji="1" lang="ja-JP" altLang="en-US" dirty="0"/>
              <a:t>主に</a:t>
            </a:r>
            <a:r>
              <a:rPr kumimoji="1" lang="en-US" altLang="ja-JP" dirty="0"/>
              <a:t>4</a:t>
            </a:r>
            <a:r>
              <a:rPr kumimoji="1" lang="ja-JP" altLang="en-US" dirty="0"/>
              <a:t>つのクラスター（群）に分けられる。</a:t>
            </a:r>
          </a:p>
        </p:txBody>
      </p:sp>
      <p:sp>
        <p:nvSpPr>
          <p:cNvPr id="36" name="テキスト ボックス 35">
            <a:extLst>
              <a:ext uri="{FF2B5EF4-FFF2-40B4-BE49-F238E27FC236}">
                <a16:creationId xmlns:a16="http://schemas.microsoft.com/office/drawing/2014/main" id="{D4F20E5A-7248-5E31-5DEE-9A801A4A7425}"/>
              </a:ext>
            </a:extLst>
          </p:cNvPr>
          <p:cNvSpPr txBox="1"/>
          <p:nvPr/>
        </p:nvSpPr>
        <p:spPr>
          <a:xfrm>
            <a:off x="7297615" y="1281306"/>
            <a:ext cx="1679213" cy="2400657"/>
          </a:xfrm>
          <a:prstGeom prst="rect">
            <a:avLst/>
          </a:prstGeom>
          <a:noFill/>
        </p:spPr>
        <p:txBody>
          <a:bodyPr wrap="square" rtlCol="0">
            <a:spAutoFit/>
          </a:bodyPr>
          <a:lstStyle/>
          <a:p>
            <a:r>
              <a:rPr kumimoji="1" lang="ja-JP" altLang="en-US" dirty="0"/>
              <a:t>南のクラスターから活動が始まり、西、北、東へと活動が広がった</a:t>
            </a:r>
            <a:endParaRPr kumimoji="1" lang="en-US" altLang="ja-JP" dirty="0"/>
          </a:p>
          <a:p>
            <a:r>
              <a:rPr kumimoji="1" lang="ja-JP" altLang="en-US" sz="1200" dirty="0"/>
              <a:t>（平松良浩「能登半島北東部（石川県珠洲市付近）での活発な地震活動）」なゐふる</a:t>
            </a:r>
            <a:r>
              <a:rPr kumimoji="1" lang="en-US" altLang="ja-JP" sz="1200" dirty="0"/>
              <a:t>129</a:t>
            </a:r>
            <a:r>
              <a:rPr kumimoji="1" lang="ja-JP" altLang="en-US" sz="1200" dirty="0"/>
              <a:t>号）</a:t>
            </a:r>
            <a:endParaRPr kumimoji="1" lang="ja-JP" altLang="en-US" dirty="0"/>
          </a:p>
        </p:txBody>
      </p:sp>
      <p:sp>
        <p:nvSpPr>
          <p:cNvPr id="37" name="テキスト ボックス 36">
            <a:extLst>
              <a:ext uri="{FF2B5EF4-FFF2-40B4-BE49-F238E27FC236}">
                <a16:creationId xmlns:a16="http://schemas.microsoft.com/office/drawing/2014/main" id="{4A63239F-E001-2E86-A878-FE4A797A0DD0}"/>
              </a:ext>
            </a:extLst>
          </p:cNvPr>
          <p:cNvSpPr txBox="1"/>
          <p:nvPr/>
        </p:nvSpPr>
        <p:spPr>
          <a:xfrm>
            <a:off x="6898138" y="4907992"/>
            <a:ext cx="2028871" cy="1754326"/>
          </a:xfrm>
          <a:prstGeom prst="rect">
            <a:avLst/>
          </a:prstGeom>
          <a:noFill/>
        </p:spPr>
        <p:txBody>
          <a:bodyPr wrap="square" rtlCol="0">
            <a:spAutoFit/>
          </a:bodyPr>
          <a:lstStyle/>
          <a:p>
            <a:r>
              <a:rPr kumimoji="1" lang="ja-JP" altLang="en-US" dirty="0"/>
              <a:t>南のクラスターはやや深い。</a:t>
            </a:r>
            <a:endParaRPr kumimoji="1" lang="en-US" altLang="ja-JP" dirty="0"/>
          </a:p>
          <a:p>
            <a:r>
              <a:rPr kumimoji="1" lang="ja-JP" altLang="en-US" dirty="0"/>
              <a:t>他のクラスターを含め、いずれも地殻内で発生している。</a:t>
            </a:r>
          </a:p>
        </p:txBody>
      </p:sp>
      <p:sp>
        <p:nvSpPr>
          <p:cNvPr id="38" name="テキスト ボックス 37">
            <a:extLst>
              <a:ext uri="{FF2B5EF4-FFF2-40B4-BE49-F238E27FC236}">
                <a16:creationId xmlns:a16="http://schemas.microsoft.com/office/drawing/2014/main" id="{D54BF12F-F9FA-3B7C-609C-38CFD89CE5DC}"/>
              </a:ext>
            </a:extLst>
          </p:cNvPr>
          <p:cNvSpPr txBox="1"/>
          <p:nvPr/>
        </p:nvSpPr>
        <p:spPr>
          <a:xfrm>
            <a:off x="2262995" y="3854289"/>
            <a:ext cx="543739" cy="523220"/>
          </a:xfrm>
          <a:prstGeom prst="rect">
            <a:avLst/>
          </a:prstGeom>
          <a:noFill/>
        </p:spPr>
        <p:txBody>
          <a:bodyPr wrap="none" rtlCol="0">
            <a:spAutoFit/>
          </a:bodyPr>
          <a:lstStyle/>
          <a:p>
            <a:r>
              <a:rPr kumimoji="1" lang="ja-JP" altLang="en-US" sz="2800" dirty="0"/>
              <a:t>南</a:t>
            </a:r>
          </a:p>
        </p:txBody>
      </p:sp>
      <p:sp>
        <p:nvSpPr>
          <p:cNvPr id="39" name="テキスト ボックス 38">
            <a:extLst>
              <a:ext uri="{FF2B5EF4-FFF2-40B4-BE49-F238E27FC236}">
                <a16:creationId xmlns:a16="http://schemas.microsoft.com/office/drawing/2014/main" id="{C519D70D-B67B-1E29-931A-107EBEC7E02D}"/>
              </a:ext>
            </a:extLst>
          </p:cNvPr>
          <p:cNvSpPr txBox="1"/>
          <p:nvPr/>
        </p:nvSpPr>
        <p:spPr>
          <a:xfrm>
            <a:off x="1254547" y="3472971"/>
            <a:ext cx="543739" cy="523220"/>
          </a:xfrm>
          <a:prstGeom prst="rect">
            <a:avLst/>
          </a:prstGeom>
          <a:noFill/>
        </p:spPr>
        <p:txBody>
          <a:bodyPr wrap="none" rtlCol="0">
            <a:spAutoFit/>
          </a:bodyPr>
          <a:lstStyle/>
          <a:p>
            <a:r>
              <a:rPr kumimoji="1" lang="ja-JP" altLang="en-US" sz="2800" dirty="0"/>
              <a:t>西</a:t>
            </a:r>
          </a:p>
        </p:txBody>
      </p:sp>
      <p:sp>
        <p:nvSpPr>
          <p:cNvPr id="40" name="テキスト ボックス 39">
            <a:extLst>
              <a:ext uri="{FF2B5EF4-FFF2-40B4-BE49-F238E27FC236}">
                <a16:creationId xmlns:a16="http://schemas.microsoft.com/office/drawing/2014/main" id="{C7293F69-3C78-A4DA-5DC5-2296E355DFF8}"/>
              </a:ext>
            </a:extLst>
          </p:cNvPr>
          <p:cNvSpPr txBox="1"/>
          <p:nvPr/>
        </p:nvSpPr>
        <p:spPr>
          <a:xfrm>
            <a:off x="1203827" y="2065450"/>
            <a:ext cx="543739" cy="523220"/>
          </a:xfrm>
          <a:prstGeom prst="rect">
            <a:avLst/>
          </a:prstGeom>
          <a:noFill/>
        </p:spPr>
        <p:txBody>
          <a:bodyPr wrap="none" rtlCol="0">
            <a:spAutoFit/>
          </a:bodyPr>
          <a:lstStyle/>
          <a:p>
            <a:r>
              <a:rPr kumimoji="1" lang="ja-JP" altLang="en-US" sz="2800" dirty="0"/>
              <a:t>北</a:t>
            </a:r>
          </a:p>
        </p:txBody>
      </p:sp>
      <p:sp>
        <p:nvSpPr>
          <p:cNvPr id="41" name="テキスト ボックス 40">
            <a:extLst>
              <a:ext uri="{FF2B5EF4-FFF2-40B4-BE49-F238E27FC236}">
                <a16:creationId xmlns:a16="http://schemas.microsoft.com/office/drawing/2014/main" id="{42390257-3AA4-727A-1E58-CBF0BEF2284B}"/>
              </a:ext>
            </a:extLst>
          </p:cNvPr>
          <p:cNvSpPr txBox="1"/>
          <p:nvPr/>
        </p:nvSpPr>
        <p:spPr>
          <a:xfrm>
            <a:off x="2700557" y="1974288"/>
            <a:ext cx="543739" cy="523220"/>
          </a:xfrm>
          <a:prstGeom prst="rect">
            <a:avLst/>
          </a:prstGeom>
          <a:noFill/>
        </p:spPr>
        <p:txBody>
          <a:bodyPr wrap="none" rtlCol="0">
            <a:spAutoFit/>
          </a:bodyPr>
          <a:lstStyle/>
          <a:p>
            <a:r>
              <a:rPr kumimoji="1" lang="ja-JP" altLang="en-US" sz="2800" dirty="0"/>
              <a:t>東</a:t>
            </a:r>
          </a:p>
        </p:txBody>
      </p:sp>
      <p:cxnSp>
        <p:nvCxnSpPr>
          <p:cNvPr id="3" name="直線矢印コネクタ 2">
            <a:extLst>
              <a:ext uri="{FF2B5EF4-FFF2-40B4-BE49-F238E27FC236}">
                <a16:creationId xmlns:a16="http://schemas.microsoft.com/office/drawing/2014/main" id="{40A011C0-D0F2-479B-B66E-480401A9AABA}"/>
              </a:ext>
            </a:extLst>
          </p:cNvPr>
          <p:cNvCxnSpPr/>
          <p:nvPr/>
        </p:nvCxnSpPr>
        <p:spPr>
          <a:xfrm flipV="1">
            <a:off x="6197700" y="5130044"/>
            <a:ext cx="700438" cy="4900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24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46802" y="884346"/>
            <a:ext cx="7125931" cy="4163018"/>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3631988" y="1128962"/>
            <a:ext cx="67817" cy="534229"/>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743200" y="1128962"/>
            <a:ext cx="152106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3699805" y="1829780"/>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矢印: 下 20">
            <a:extLst>
              <a:ext uri="{FF2B5EF4-FFF2-40B4-BE49-F238E27FC236}">
                <a16:creationId xmlns:a16="http://schemas.microsoft.com/office/drawing/2014/main" id="{06BC00A6-F59B-4CA2-A8B0-03FA32BDDA72}"/>
              </a:ext>
            </a:extLst>
          </p:cNvPr>
          <p:cNvSpPr/>
          <p:nvPr/>
        </p:nvSpPr>
        <p:spPr>
          <a:xfrm rot="19140000" flipH="1" flipV="1">
            <a:off x="5844833" y="4444289"/>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下 12">
            <a:extLst>
              <a:ext uri="{FF2B5EF4-FFF2-40B4-BE49-F238E27FC236}">
                <a16:creationId xmlns:a16="http://schemas.microsoft.com/office/drawing/2014/main" id="{7E9C5FE7-8509-4CB7-8183-9905F784625C}"/>
              </a:ext>
            </a:extLst>
          </p:cNvPr>
          <p:cNvSpPr/>
          <p:nvPr/>
        </p:nvSpPr>
        <p:spPr>
          <a:xfrm rot="19140000">
            <a:off x="3425216" y="1322420"/>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303FE654-6BBA-49FF-942E-23F9437481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563607"/>
            <a:ext cx="9144000" cy="1107456"/>
          </a:xfrm>
          <a:prstGeom prst="rect">
            <a:avLst/>
          </a:prstGeom>
        </p:spPr>
      </p:pic>
      <p:sp>
        <p:nvSpPr>
          <p:cNvPr id="12" name="正方形/長方形 11">
            <a:extLst>
              <a:ext uri="{FF2B5EF4-FFF2-40B4-BE49-F238E27FC236}">
                <a16:creationId xmlns:a16="http://schemas.microsoft.com/office/drawing/2014/main" id="{24CD7BC7-407E-40CE-93ED-8E403C52B8D6}"/>
              </a:ext>
            </a:extLst>
          </p:cNvPr>
          <p:cNvSpPr/>
          <p:nvPr/>
        </p:nvSpPr>
        <p:spPr>
          <a:xfrm>
            <a:off x="0" y="1933114"/>
            <a:ext cx="2485186" cy="1077218"/>
          </a:xfrm>
          <a:prstGeom prst="rect">
            <a:avLst/>
          </a:prstGeom>
        </p:spPr>
        <p:txBody>
          <a:bodyPr wrap="square">
            <a:spAutoFit/>
          </a:bodyPr>
          <a:lstStyle/>
          <a:p>
            <a:r>
              <a:rPr lang="ja-JP" altLang="en-US" sz="1600" dirty="0">
                <a:latin typeface="ＭＳＰゴシック"/>
              </a:rPr>
              <a:t>「令和４年６月</a:t>
            </a:r>
            <a:r>
              <a:rPr lang="en-US" altLang="ja-JP" sz="1600" dirty="0">
                <a:latin typeface="ＭＳＰゴシック"/>
              </a:rPr>
              <a:t>19</a:t>
            </a:r>
            <a:r>
              <a:rPr lang="ja-JP" altLang="en-US" sz="1600" dirty="0">
                <a:latin typeface="ＭＳＰゴシック"/>
              </a:rPr>
              <a:t>日</a:t>
            </a:r>
            <a:r>
              <a:rPr lang="en-US" altLang="ja-JP" sz="1600" dirty="0">
                <a:latin typeface="ＭＳＰゴシック"/>
              </a:rPr>
              <a:t>15</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分頃の石川県能登地方の地震について」（気象庁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39608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4301420" y="1998624"/>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64°</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271453" y="4399053"/>
            <a:ext cx="1595490" cy="7319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4023603" y="513103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384000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3126296">
            <a:off x="2016050" y="1796608"/>
            <a:ext cx="1989299" cy="347971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Lst>
            <a:ahLst/>
            <a:cxnLst>
              <a:cxn ang="0">
                <a:pos x="connsiteX0" y="connsiteY0"/>
              </a:cxn>
              <a:cxn ang="0">
                <a:pos x="connsiteX1" y="connsiteY1"/>
              </a:cxn>
              <a:cxn ang="0">
                <a:pos x="connsiteX2" y="connsiteY2"/>
              </a:cxn>
            </a:cxnLst>
            <a:rect l="l" t="t" r="r" b="b"/>
            <a:pathLst>
              <a:path w="1926766" h="3456316">
                <a:moveTo>
                  <a:pt x="382379" y="3456316"/>
                </a:moveTo>
                <a:cubicBezTo>
                  <a:pt x="-257278" y="2705610"/>
                  <a:pt x="57698" y="1594327"/>
                  <a:pt x="243291" y="1222357"/>
                </a:cubicBezTo>
                <a:cubicBezTo>
                  <a:pt x="428884" y="850387"/>
                  <a:pt x="813284" y="72175"/>
                  <a:pt x="1926766"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6180000" flipH="1" flipV="1">
            <a:off x="6994977" y="4876969"/>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0789219"/>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kumimoji="1" lang="ja-JP" altLang="en-US" dirty="0"/>
              <a:t>西南西</a:t>
            </a:r>
            <a:endParaRPr lang="ja-JP" altLang="en-US" dirty="0"/>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28921"/>
            <a:ext cx="877163" cy="369332"/>
          </a:xfrm>
          <a:prstGeom prst="rect">
            <a:avLst/>
          </a:prstGeom>
        </p:spPr>
        <p:txBody>
          <a:bodyPr wrap="none">
            <a:spAutoFit/>
          </a:bodyPr>
          <a:lstStyle/>
          <a:p>
            <a:r>
              <a:rPr lang="ja-JP" altLang="en-US" dirty="0"/>
              <a:t>東北東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15154" y="4736133"/>
            <a:ext cx="1600118"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103°</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825360" cy="369332"/>
          </a:xfrm>
          <a:prstGeom prst="rect">
            <a:avLst/>
          </a:prstGeom>
          <a:noFill/>
        </p:spPr>
        <p:txBody>
          <a:bodyPr wrap="none" rtlCol="0">
            <a:spAutoFit/>
          </a:bodyPr>
          <a:lstStyle/>
          <a:p>
            <a:r>
              <a:rPr kumimoji="1" lang="en-US" altLang="ja-JP" dirty="0"/>
              <a:t>M5.4</a:t>
            </a:r>
            <a:r>
              <a:rPr kumimoji="1" lang="ja-JP" altLang="en-US" dirty="0"/>
              <a:t>の断層の長さのおおざっぱな目安：</a:t>
            </a:r>
            <a:r>
              <a:rPr kumimoji="1" lang="en-US" altLang="ja-JP" dirty="0"/>
              <a:t>7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https://www.data.jma.go.jp/svd/eew/data/mech/fig/cmt2022061915080000N373000E13718000121952.html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7914644" y="1668955"/>
            <a:ext cx="877163" cy="369332"/>
          </a:xfrm>
          <a:prstGeom prst="rect">
            <a:avLst/>
          </a:prstGeom>
          <a:noFill/>
        </p:spPr>
        <p:txBody>
          <a:bodyPr wrap="none" rtlCol="0">
            <a:spAutoFit/>
          </a:bodyPr>
          <a:lstStyle/>
          <a:p>
            <a:r>
              <a:rPr kumimoji="1" lang="ja-JP" altLang="en-US" dirty="0"/>
              <a:t>南南東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北北西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5908581" y="1264865"/>
            <a:ext cx="2954655" cy="369332"/>
          </a:xfrm>
          <a:prstGeom prst="rect">
            <a:avLst/>
          </a:prstGeom>
          <a:noFill/>
        </p:spPr>
        <p:txBody>
          <a:bodyPr wrap="none" rtlCol="0">
            <a:spAutoFit/>
          </a:bodyPr>
          <a:lstStyle/>
          <a:p>
            <a:r>
              <a:rPr kumimoji="1" lang="ja-JP" altLang="en-US" dirty="0"/>
              <a:t>西南西から見た深さ断面図</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2700000">
            <a:off x="7134345" y="2376597"/>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873735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694205" y="2064973"/>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45°</a:t>
            </a:r>
          </a:p>
        </p:txBody>
      </p:sp>
    </p:spTree>
    <p:extLst>
      <p:ext uri="{BB962C8B-B14F-4D97-AF65-F5344CB8AC3E}">
        <p14:creationId xmlns:p14="http://schemas.microsoft.com/office/powerpoint/2010/main" val="42534025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5046</TotalTime>
  <Words>1479</Words>
  <Application>Microsoft Office PowerPoint</Application>
  <PresentationFormat>画面に合わせる (4:3)</PresentationFormat>
  <Paragraphs>130</Paragraphs>
  <Slides>15</Slides>
  <Notes>1</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ＭＳＰゴシック</vt:lpstr>
      <vt:lpstr>游ゴシック</vt:lpstr>
      <vt:lpstr>Arial</vt:lpstr>
      <vt:lpstr>Calibri</vt:lpstr>
      <vt:lpstr>Calibri Light</vt:lpstr>
      <vt:lpstr>Office テーマ</vt:lpstr>
      <vt:lpstr>2022年6月19日石川県能登地方の地震</vt:lpstr>
      <vt:lpstr>推定震度と人口</vt:lpstr>
      <vt:lpstr>背景：東海北陸地方周辺のプレート境界と地震</vt:lpstr>
      <vt:lpstr>日本周辺のプレートと地震の関係（模式図）</vt:lpstr>
      <vt:lpstr>背景：過去の被害地震</vt:lpstr>
      <vt:lpstr>背景：過去の地震活動</vt:lpstr>
      <vt:lpstr>背景：2020年12月からの群発地震</vt:lpstr>
      <vt:lpstr>発震機構解（震源メカニズム解）</vt:lpstr>
      <vt:lpstr>断層面の候補1</vt:lpstr>
      <vt:lpstr>断層面の候補2</vt:lpstr>
      <vt:lpstr>余震活動</vt:lpstr>
      <vt:lpstr>余震活動</vt:lpstr>
      <vt:lpstr>地震波形</vt:lpstr>
      <vt:lpstr>最大振幅分布図と振幅アニメーション</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2021年2月13日福島県沖の地震</dc:title>
  <dc:creator>KOBAYASHI Reiji</dc:creator>
  <cp:lastModifiedBy>Reiji KOBAYASHI</cp:lastModifiedBy>
  <cp:revision>150</cp:revision>
  <cp:lastPrinted>2019-05-10T07:00:54Z</cp:lastPrinted>
  <dcterms:created xsi:type="dcterms:W3CDTF">2018-09-10T06:42:54Z</dcterms:created>
  <dcterms:modified xsi:type="dcterms:W3CDTF">2022-06-25T05:52:29Z</dcterms:modified>
</cp:coreProperties>
</file>