
<file path=[Content_Types].xml><?xml version="1.0" encoding="utf-8"?>
<Types xmlns="http://schemas.openxmlformats.org/package/2006/content-types">
  <Default Extension="avi" ContentType="video/x-msvideo"/>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8" r:id="rId2"/>
    <p:sldId id="289" r:id="rId3"/>
    <p:sldId id="273" r:id="rId4"/>
    <p:sldId id="292" r:id="rId5"/>
    <p:sldId id="304" r:id="rId6"/>
    <p:sldId id="294" r:id="rId7"/>
    <p:sldId id="306" r:id="rId8"/>
    <p:sldId id="264" r:id="rId9"/>
    <p:sldId id="283" r:id="rId10"/>
    <p:sldId id="265" r:id="rId11"/>
    <p:sldId id="299" r:id="rId12"/>
    <p:sldId id="307" r:id="rId13"/>
    <p:sldId id="303" r:id="rId14"/>
    <p:sldId id="297" r:id="rId15"/>
    <p:sldId id="280" r:id="rId16"/>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ji KOBAYASHI" initials="RK" lastIdx="1" clrIdx="0">
    <p:extLst>
      <p:ext uri="{19B8F6BF-5375-455C-9EA6-DF929625EA0E}">
        <p15:presenceInfo xmlns:p15="http://schemas.microsoft.com/office/powerpoint/2012/main" userId="6a7beca9704078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9EE699-35EF-46CA-9121-B420ED6338A7}" v="112" dt="2022-06-21T05:04:35.877"/>
    <p1510:client id="{8EB8D3A3-9D8E-4686-8B66-AC4A91166BFA}" v="165" dt="2022-06-21T05:31:09.515"/>
    <p1510:client id="{BDD19DBF-2EE4-4FA3-9589-1D99284D3732}" v="293" dt="2022-06-21T04:25:54.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0" autoAdjust="0"/>
    <p:restoredTop sz="95383" autoAdjust="0"/>
  </p:normalViewPr>
  <p:slideViewPr>
    <p:cSldViewPr snapToGrid="0">
      <p:cViewPr varScale="1">
        <p:scale>
          <a:sx n="87" d="100"/>
          <a:sy n="87" d="100"/>
        </p:scale>
        <p:origin x="108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ji KOBAYASHI" userId="34112ac1-4c34-4e4b-972a-35b76f02b083" providerId="ADAL" clId="{5833F6A5-D904-4AF3-A8AF-E3864643CB8F}"/>
    <pc:docChg chg="undo custSel modSld">
      <pc:chgData name="Reiji KOBAYASHI" userId="34112ac1-4c34-4e4b-972a-35b76f02b083" providerId="ADAL" clId="{5833F6A5-D904-4AF3-A8AF-E3864643CB8F}" dt="2022-03-18T05:21:23.951" v="75"/>
      <pc:docMkLst>
        <pc:docMk/>
      </pc:docMkLst>
      <pc:sldChg chg="modSp mod">
        <pc:chgData name="Reiji KOBAYASHI" userId="34112ac1-4c34-4e4b-972a-35b76f02b083" providerId="ADAL" clId="{5833F6A5-D904-4AF3-A8AF-E3864643CB8F}" dt="2022-03-18T05:17:42.395" v="32" actId="1035"/>
        <pc:sldMkLst>
          <pc:docMk/>
          <pc:sldMk cId="749193719" sldId="273"/>
        </pc:sldMkLst>
        <pc:spChg chg="mod">
          <ac:chgData name="Reiji KOBAYASHI" userId="34112ac1-4c34-4e4b-972a-35b76f02b083" providerId="ADAL" clId="{5833F6A5-D904-4AF3-A8AF-E3864643CB8F}" dt="2022-03-18T05:17:42.395" v="32" actId="1035"/>
          <ac:spMkLst>
            <pc:docMk/>
            <pc:sldMk cId="749193719" sldId="273"/>
            <ac:spMk id="17" creationId="{0CA85644-A14B-4D15-8999-31297DE7C82C}"/>
          </ac:spMkLst>
        </pc:spChg>
        <pc:picChg chg="mod">
          <ac:chgData name="Reiji KOBAYASHI" userId="34112ac1-4c34-4e4b-972a-35b76f02b083" providerId="ADAL" clId="{5833F6A5-D904-4AF3-A8AF-E3864643CB8F}" dt="2022-03-18T05:17:22.721" v="26" actId="1076"/>
          <ac:picMkLst>
            <pc:docMk/>
            <pc:sldMk cId="749193719" sldId="273"/>
            <ac:picMk id="5" creationId="{D3688219-5320-480C-A40C-1F6C53A44B22}"/>
          </ac:picMkLst>
        </pc:picChg>
        <pc:cxnChg chg="mod">
          <ac:chgData name="Reiji KOBAYASHI" userId="34112ac1-4c34-4e4b-972a-35b76f02b083" providerId="ADAL" clId="{5833F6A5-D904-4AF3-A8AF-E3864643CB8F}" dt="2022-03-18T05:17:42.395" v="32" actId="1035"/>
          <ac:cxnSpMkLst>
            <pc:docMk/>
            <pc:sldMk cId="749193719" sldId="273"/>
            <ac:cxnSpMk id="22" creationId="{500E7990-F4E8-41E4-B9D3-6D607F94B193}"/>
          </ac:cxnSpMkLst>
        </pc:cxnChg>
      </pc:sldChg>
      <pc:sldChg chg="modSp mod">
        <pc:chgData name="Reiji KOBAYASHI" userId="34112ac1-4c34-4e4b-972a-35b76f02b083" providerId="ADAL" clId="{5833F6A5-D904-4AF3-A8AF-E3864643CB8F}" dt="2022-03-18T05:21:23.951" v="75"/>
        <pc:sldMkLst>
          <pc:docMk/>
          <pc:sldMk cId="845379932" sldId="280"/>
        </pc:sldMkLst>
        <pc:spChg chg="mod">
          <ac:chgData name="Reiji KOBAYASHI" userId="34112ac1-4c34-4e4b-972a-35b76f02b083" providerId="ADAL" clId="{5833F6A5-D904-4AF3-A8AF-E3864643CB8F}" dt="2022-03-18T05:21:23.951" v="75"/>
          <ac:spMkLst>
            <pc:docMk/>
            <pc:sldMk cId="845379932" sldId="280"/>
            <ac:spMk id="8" creationId="{00000000-0000-0000-0000-000000000000}"/>
          </ac:spMkLst>
        </pc:spChg>
      </pc:sldChg>
      <pc:sldChg chg="modSp mod">
        <pc:chgData name="Reiji KOBAYASHI" userId="34112ac1-4c34-4e4b-972a-35b76f02b083" providerId="ADAL" clId="{5833F6A5-D904-4AF3-A8AF-E3864643CB8F}" dt="2022-03-18T05:18:46.288" v="46"/>
        <pc:sldMkLst>
          <pc:docMk/>
          <pc:sldMk cId="3453942406" sldId="292"/>
        </pc:sldMkLst>
        <pc:spChg chg="mod">
          <ac:chgData name="Reiji KOBAYASHI" userId="34112ac1-4c34-4e4b-972a-35b76f02b083" providerId="ADAL" clId="{5833F6A5-D904-4AF3-A8AF-E3864643CB8F}" dt="2022-03-18T05:18:46.288" v="46"/>
          <ac:spMkLst>
            <pc:docMk/>
            <pc:sldMk cId="3453942406" sldId="292"/>
            <ac:spMk id="2" creationId="{511F6D51-D86E-45FE-AC95-B960BC44D96F}"/>
          </ac:spMkLst>
        </pc:spChg>
      </pc:sldChg>
      <pc:sldChg chg="modSp mod">
        <pc:chgData name="Reiji KOBAYASHI" userId="34112ac1-4c34-4e4b-972a-35b76f02b083" providerId="ADAL" clId="{5833F6A5-D904-4AF3-A8AF-E3864643CB8F}" dt="2022-03-18T05:20:23.681" v="47" actId="1076"/>
        <pc:sldMkLst>
          <pc:docMk/>
          <pc:sldMk cId="109850714" sldId="303"/>
        </pc:sldMkLst>
        <pc:spChg chg="mod">
          <ac:chgData name="Reiji KOBAYASHI" userId="34112ac1-4c34-4e4b-972a-35b76f02b083" providerId="ADAL" clId="{5833F6A5-D904-4AF3-A8AF-E3864643CB8F}" dt="2022-03-18T05:20:23.681" v="47" actId="1076"/>
          <ac:spMkLst>
            <pc:docMk/>
            <pc:sldMk cId="109850714" sldId="303"/>
            <ac:spMk id="27" creationId="{AA4BBFD9-A0E0-4609-BF60-97D0D60366B2}"/>
          </ac:spMkLst>
        </pc:spChg>
      </pc:sldChg>
    </pc:docChg>
  </pc:docChgLst>
  <pc:docChgLst>
    <pc:chgData name="Reiji KOBAYASHI" userId="6a7beca970407859" providerId="LiveId" clId="{7BA0A2EC-6329-4AD0-A7D6-4F8CC7EC02FE}"/>
    <pc:docChg chg="modSld">
      <pc:chgData name="Reiji KOBAYASHI" userId="6a7beca970407859" providerId="LiveId" clId="{7BA0A2EC-6329-4AD0-A7D6-4F8CC7EC02FE}" dt="2019-05-15T07:42:24.139" v="12" actId="20577"/>
      <pc:docMkLst>
        <pc:docMk/>
      </pc:docMkLst>
      <pc:sldChg chg="modSp">
        <pc:chgData name="Reiji KOBAYASHI" userId="6a7beca970407859" providerId="LiveId" clId="{7BA0A2EC-6329-4AD0-A7D6-4F8CC7EC02FE}" dt="2019-05-15T07:42:24.139" v="12" actId="20577"/>
        <pc:sldMkLst>
          <pc:docMk/>
          <pc:sldMk cId="845379932" sldId="280"/>
        </pc:sldMkLst>
        <pc:spChg chg="mod">
          <ac:chgData name="Reiji KOBAYASHI" userId="6a7beca970407859" providerId="LiveId" clId="{7BA0A2EC-6329-4AD0-A7D6-4F8CC7EC02FE}" dt="2019-05-15T07:42:24.139" v="12" actId="20577"/>
          <ac:spMkLst>
            <pc:docMk/>
            <pc:sldMk cId="845379932" sldId="280"/>
            <ac:spMk id="7" creationId="{00000000-0000-0000-0000-000000000000}"/>
          </ac:spMkLst>
        </pc:spChg>
      </pc:sldChg>
    </pc:docChg>
  </pc:docChgLst>
  <pc:docChgLst>
    <pc:chgData name="KOBAYASHI Reiji" userId="6a7beca970407859" providerId="LiveId" clId="{89F6E9A2-5609-47FC-B93D-A6C16650635F}"/>
    <pc:docChg chg="custSel modSld">
      <pc:chgData name="KOBAYASHI Reiji" userId="6a7beca970407859" providerId="LiveId" clId="{89F6E9A2-5609-47FC-B93D-A6C16650635F}" dt="2021-03-20T23:59:10.527" v="13" actId="14100"/>
      <pc:docMkLst>
        <pc:docMk/>
      </pc:docMkLst>
      <pc:sldChg chg="modSp mod">
        <pc:chgData name="KOBAYASHI Reiji" userId="6a7beca970407859" providerId="LiveId" clId="{89F6E9A2-5609-47FC-B93D-A6C16650635F}" dt="2021-03-20T23:57:53.198" v="6" actId="14100"/>
        <pc:sldMkLst>
          <pc:docMk/>
          <pc:sldMk cId="1912400941" sldId="288"/>
        </pc:sldMkLst>
        <pc:spChg chg="mod">
          <ac:chgData name="KOBAYASHI Reiji" userId="6a7beca970407859" providerId="LiveId" clId="{89F6E9A2-5609-47FC-B93D-A6C16650635F}" dt="2021-03-20T23:57:53.198" v="6" actId="14100"/>
          <ac:spMkLst>
            <pc:docMk/>
            <pc:sldMk cId="1912400941" sldId="288"/>
            <ac:spMk id="9" creationId="{06FCF526-1FC7-4351-9B12-40AB36D29B42}"/>
          </ac:spMkLst>
        </pc:spChg>
      </pc:sldChg>
      <pc:sldChg chg="modSp mod">
        <pc:chgData name="KOBAYASHI Reiji" userId="6a7beca970407859" providerId="LiveId" clId="{89F6E9A2-5609-47FC-B93D-A6C16650635F}" dt="2021-03-20T23:59:10.527" v="13" actId="14100"/>
        <pc:sldMkLst>
          <pc:docMk/>
          <pc:sldMk cId="3398404463" sldId="294"/>
        </pc:sldMkLst>
        <pc:spChg chg="mod">
          <ac:chgData name="KOBAYASHI Reiji" userId="6a7beca970407859" providerId="LiveId" clId="{89F6E9A2-5609-47FC-B93D-A6C16650635F}" dt="2021-03-20T23:59:10.527" v="13" actId="14100"/>
          <ac:spMkLst>
            <pc:docMk/>
            <pc:sldMk cId="3398404463" sldId="294"/>
            <ac:spMk id="15" creationId="{06BB752C-8B1B-4319-B18A-284BBF6BD837}"/>
          </ac:spMkLst>
        </pc:spChg>
        <pc:spChg chg="mod">
          <ac:chgData name="KOBAYASHI Reiji" userId="6a7beca970407859" providerId="LiveId" clId="{89F6E9A2-5609-47FC-B93D-A6C16650635F}" dt="2021-03-20T23:59:03.808" v="11" actId="1038"/>
          <ac:spMkLst>
            <pc:docMk/>
            <pc:sldMk cId="3398404463" sldId="294"/>
            <ac:spMk id="16" creationId="{D634FADF-37EC-4E87-9821-C0057611B97D}"/>
          </ac:spMkLst>
        </pc:spChg>
      </pc:sldChg>
    </pc:docChg>
  </pc:docChgLst>
  <pc:docChgLst>
    <pc:chgData name="Reiji KOBAYASHI" userId="6a7beca970407859" providerId="LiveId" clId="{CB31EB55-842F-4EFC-9294-36B23F01F951}"/>
    <pc:docChg chg="undo custSel modSld">
      <pc:chgData name="Reiji KOBAYASHI" userId="6a7beca970407859" providerId="LiveId" clId="{CB31EB55-842F-4EFC-9294-36B23F01F951}" dt="2019-06-19T01:10:21.698" v="1034" actId="1038"/>
      <pc:docMkLst>
        <pc:docMk/>
      </pc:docMkLst>
      <pc:sldChg chg="addSp delSp modSp">
        <pc:chgData name="Reiji KOBAYASHI" userId="6a7beca970407859" providerId="LiveId" clId="{CB31EB55-842F-4EFC-9294-36B23F01F951}" dt="2019-06-19T00:43:55.660" v="851" actId="20577"/>
        <pc:sldMkLst>
          <pc:docMk/>
          <pc:sldMk cId="4277233714" sldId="265"/>
        </pc:sldMkLst>
        <pc:spChg chg="mod">
          <ac:chgData name="Reiji KOBAYASHI" userId="6a7beca970407859" providerId="LiveId" clId="{CB31EB55-842F-4EFC-9294-36B23F01F951}" dt="2019-06-19T00:38:36.920" v="446" actId="1035"/>
          <ac:spMkLst>
            <pc:docMk/>
            <pc:sldMk cId="4277233714" sldId="265"/>
            <ac:spMk id="19" creationId="{66804B03-E150-48AD-9BEE-01E36775797E}"/>
          </ac:spMkLst>
        </pc:spChg>
        <pc:spChg chg="mod">
          <ac:chgData name="Reiji KOBAYASHI" userId="6a7beca970407859" providerId="LiveId" clId="{CB31EB55-842F-4EFC-9294-36B23F01F951}" dt="2019-06-19T00:39:58.622" v="531"/>
          <ac:spMkLst>
            <pc:docMk/>
            <pc:sldMk cId="4277233714" sldId="265"/>
            <ac:spMk id="21" creationId="{7E11E81A-194B-4E07-806A-F56A49DA6F21}"/>
          </ac:spMkLst>
        </pc:spChg>
        <pc:spChg chg="mod">
          <ac:chgData name="Reiji KOBAYASHI" userId="6a7beca970407859" providerId="LiveId" clId="{CB31EB55-842F-4EFC-9294-36B23F01F951}" dt="2019-06-19T00:43:08.429" v="752" actId="14100"/>
          <ac:spMkLst>
            <pc:docMk/>
            <pc:sldMk cId="4277233714" sldId="265"/>
            <ac:spMk id="26" creationId="{9F690DFE-DE17-4DC8-BC63-7582C2FEE861}"/>
          </ac:spMkLst>
        </pc:spChg>
        <pc:spChg chg="del">
          <ac:chgData name="Reiji KOBAYASHI" userId="6a7beca970407859" providerId="LiveId" clId="{CB31EB55-842F-4EFC-9294-36B23F01F951}" dt="2019-06-19T00:38:21.824" v="415" actId="478"/>
          <ac:spMkLst>
            <pc:docMk/>
            <pc:sldMk cId="4277233714" sldId="265"/>
            <ac:spMk id="28" creationId="{E312589A-0056-4700-AC06-25CFC9E28897}"/>
          </ac:spMkLst>
        </pc:spChg>
        <pc:spChg chg="add">
          <ac:chgData name="Reiji KOBAYASHI" userId="6a7beca970407859" providerId="LiveId" clId="{CB31EB55-842F-4EFC-9294-36B23F01F951}" dt="2019-06-19T00:38:22.341" v="416"/>
          <ac:spMkLst>
            <pc:docMk/>
            <pc:sldMk cId="4277233714" sldId="265"/>
            <ac:spMk id="29" creationId="{D6224B9D-50DE-4896-9C20-6119F4BF7642}"/>
          </ac:spMkLst>
        </pc:spChg>
        <pc:spChg chg="mod">
          <ac:chgData name="Reiji KOBAYASHI" userId="6a7beca970407859" providerId="LiveId" clId="{CB31EB55-842F-4EFC-9294-36B23F01F951}" dt="2019-06-19T00:43:55.660" v="851" actId="20577"/>
          <ac:spMkLst>
            <pc:docMk/>
            <pc:sldMk cId="4277233714" sldId="265"/>
            <ac:spMk id="31" creationId="{14D06F06-D001-4469-A300-670D9D6E2417}"/>
          </ac:spMkLst>
        </pc:spChg>
        <pc:spChg chg="mod">
          <ac:chgData name="Reiji KOBAYASHI" userId="6a7beca970407859" providerId="LiveId" clId="{CB31EB55-842F-4EFC-9294-36B23F01F951}" dt="2019-06-19T00:43:48.625" v="849" actId="14100"/>
          <ac:spMkLst>
            <pc:docMk/>
            <pc:sldMk cId="4277233714" sldId="265"/>
            <ac:spMk id="41" creationId="{6BED92F8-27C8-4A4A-AA55-E066A4097E46}"/>
          </ac:spMkLst>
        </pc:spChg>
        <pc:spChg chg="mod">
          <ac:chgData name="Reiji KOBAYASHI" userId="6a7beca970407859" providerId="LiveId" clId="{CB31EB55-842F-4EFC-9294-36B23F01F951}" dt="2019-06-19T00:40:03.873" v="543"/>
          <ac:spMkLst>
            <pc:docMk/>
            <pc:sldMk cId="4277233714" sldId="265"/>
            <ac:spMk id="60" creationId="{913313AA-C6A7-45A4-8868-6917F3BBDE8E}"/>
          </ac:spMkLst>
        </pc:spChg>
        <pc:spChg chg="mod">
          <ac:chgData name="Reiji KOBAYASHI" userId="6a7beca970407859" providerId="LiveId" clId="{CB31EB55-842F-4EFC-9294-36B23F01F951}" dt="2019-06-19T00:40:09.081" v="555"/>
          <ac:spMkLst>
            <pc:docMk/>
            <pc:sldMk cId="4277233714" sldId="265"/>
            <ac:spMk id="61" creationId="{ACE904B3-E49A-41F0-8BB9-E8255591585E}"/>
          </ac:spMkLst>
        </pc:spChg>
        <pc:spChg chg="mod">
          <ac:chgData name="Reiji KOBAYASHI" userId="6a7beca970407859" providerId="LiveId" clId="{CB31EB55-842F-4EFC-9294-36B23F01F951}" dt="2019-06-19T00:38:36.920" v="446" actId="1035"/>
          <ac:spMkLst>
            <pc:docMk/>
            <pc:sldMk cId="4277233714" sldId="265"/>
            <ac:spMk id="62" creationId="{B407A5E5-D709-43B0-B548-10AE0CCF7FC7}"/>
          </ac:spMkLst>
        </pc:spChg>
        <pc:picChg chg="mod">
          <ac:chgData name="Reiji KOBAYASHI" userId="6a7beca970407859" providerId="LiveId" clId="{CB31EB55-842F-4EFC-9294-36B23F01F951}" dt="2019-06-19T00:38:36.920" v="446" actId="1035"/>
          <ac:picMkLst>
            <pc:docMk/>
            <pc:sldMk cId="4277233714" sldId="265"/>
            <ac:picMk id="10" creationId="{E40005B8-F490-4AE7-971F-C9A4F8658157}"/>
          </ac:picMkLst>
        </pc:picChg>
        <pc:cxnChg chg="mod">
          <ac:chgData name="Reiji KOBAYASHI" userId="6a7beca970407859" providerId="LiveId" clId="{CB31EB55-842F-4EFC-9294-36B23F01F951}" dt="2019-06-19T00:38:36.920" v="446" actId="1035"/>
          <ac:cxnSpMkLst>
            <pc:docMk/>
            <pc:sldMk cId="4277233714" sldId="265"/>
            <ac:cxnSpMk id="14" creationId="{FD495AC2-7A7B-425A-BC84-A538457DC7FC}"/>
          </ac:cxnSpMkLst>
        </pc:cxnChg>
        <pc:cxnChg chg="mod">
          <ac:chgData name="Reiji KOBAYASHI" userId="6a7beca970407859" providerId="LiveId" clId="{CB31EB55-842F-4EFC-9294-36B23F01F951}" dt="2019-06-19T00:43:04.149" v="751" actId="1076"/>
          <ac:cxnSpMkLst>
            <pc:docMk/>
            <pc:sldMk cId="4277233714" sldId="265"/>
            <ac:cxnSpMk id="25" creationId="{0C7404C3-D543-4420-B91C-88C9778D01F2}"/>
          </ac:cxnSpMkLst>
        </pc:cxnChg>
        <pc:cxnChg chg="mod">
          <ac:chgData name="Reiji KOBAYASHI" userId="6a7beca970407859" providerId="LiveId" clId="{CB31EB55-842F-4EFC-9294-36B23F01F951}" dt="2019-06-19T00:43:39.814" v="847" actId="1076"/>
          <ac:cxnSpMkLst>
            <pc:docMk/>
            <pc:sldMk cId="4277233714" sldId="265"/>
            <ac:cxnSpMk id="57" creationId="{3E347D57-95B3-4006-A768-56D12981CEEF}"/>
          </ac:cxnSpMkLst>
        </pc:cxnChg>
        <pc:cxnChg chg="mod">
          <ac:chgData name="Reiji KOBAYASHI" userId="6a7beca970407859" providerId="LiveId" clId="{CB31EB55-842F-4EFC-9294-36B23F01F951}" dt="2019-06-19T00:38:36.920" v="446" actId="1035"/>
          <ac:cxnSpMkLst>
            <pc:docMk/>
            <pc:sldMk cId="4277233714" sldId="265"/>
            <ac:cxnSpMk id="59" creationId="{9C81CA89-09A0-47E4-9547-18625F28E748}"/>
          </ac:cxnSpMkLst>
        </pc:cxnChg>
      </pc:sldChg>
      <pc:sldChg chg="modSp">
        <pc:chgData name="Reiji KOBAYASHI" userId="6a7beca970407859" providerId="LiveId" clId="{CB31EB55-842F-4EFC-9294-36B23F01F951}" dt="2019-06-19T00:23:18.070" v="309"/>
        <pc:sldMkLst>
          <pc:docMk/>
          <pc:sldMk cId="749193719" sldId="273"/>
        </pc:sldMkLst>
        <pc:spChg chg="mod">
          <ac:chgData name="Reiji KOBAYASHI" userId="6a7beca970407859" providerId="LiveId" clId="{CB31EB55-842F-4EFC-9294-36B23F01F951}" dt="2019-06-19T00:23:18.070" v="309"/>
          <ac:spMkLst>
            <pc:docMk/>
            <pc:sldMk cId="749193719" sldId="273"/>
            <ac:spMk id="16" creationId="{4EAEC92C-C230-42FA-AA04-A6EEDE530CB8}"/>
          </ac:spMkLst>
        </pc:spChg>
      </pc:sldChg>
      <pc:sldChg chg="modSp">
        <pc:chgData name="Reiji KOBAYASHI" userId="6a7beca970407859" providerId="LiveId" clId="{CB31EB55-842F-4EFC-9294-36B23F01F951}" dt="2019-06-19T00:47:22.085" v="912" actId="20577"/>
        <pc:sldMkLst>
          <pc:docMk/>
          <pc:sldMk cId="845379932" sldId="280"/>
        </pc:sldMkLst>
        <pc:spChg chg="mod">
          <ac:chgData name="Reiji KOBAYASHI" userId="6a7beca970407859" providerId="LiveId" clId="{CB31EB55-842F-4EFC-9294-36B23F01F951}" dt="2019-06-19T00:47:22.085" v="912" actId="20577"/>
          <ac:spMkLst>
            <pc:docMk/>
            <pc:sldMk cId="845379932" sldId="280"/>
            <ac:spMk id="7" creationId="{00000000-0000-0000-0000-000000000000}"/>
          </ac:spMkLst>
        </pc:spChg>
      </pc:sldChg>
      <pc:sldChg chg="addSp delSp modSp">
        <pc:chgData name="Reiji KOBAYASHI" userId="6a7beca970407859" providerId="LiveId" clId="{CB31EB55-842F-4EFC-9294-36B23F01F951}" dt="2019-06-19T00:42:40.600" v="688" actId="688"/>
        <pc:sldMkLst>
          <pc:docMk/>
          <pc:sldMk cId="4253402532" sldId="283"/>
        </pc:sldMkLst>
        <pc:spChg chg="add del">
          <ac:chgData name="Reiji KOBAYASHI" userId="6a7beca970407859" providerId="LiveId" clId="{CB31EB55-842F-4EFC-9294-36B23F01F951}" dt="2019-06-19T00:37:42.098" v="404"/>
          <ac:spMkLst>
            <pc:docMk/>
            <pc:sldMk cId="4253402532" sldId="283"/>
            <ac:spMk id="3" creationId="{B3B5FA58-579B-4479-A5B4-5D5F2B758F18}"/>
          </ac:spMkLst>
        </pc:spChg>
        <pc:spChg chg="mod">
          <ac:chgData name="Reiji KOBAYASHI" userId="6a7beca970407859" providerId="LiveId" clId="{CB31EB55-842F-4EFC-9294-36B23F01F951}" dt="2019-06-19T00:38:58.855" v="492" actId="1036"/>
          <ac:spMkLst>
            <pc:docMk/>
            <pc:sldMk cId="4253402532" sldId="283"/>
            <ac:spMk id="19" creationId="{66804B03-E150-48AD-9BEE-01E36775797E}"/>
          </ac:spMkLst>
        </pc:spChg>
        <pc:spChg chg="mod">
          <ac:chgData name="Reiji KOBAYASHI" userId="6a7beca970407859" providerId="LiveId" clId="{CB31EB55-842F-4EFC-9294-36B23F01F951}" dt="2019-06-19T00:39:25.751" v="502"/>
          <ac:spMkLst>
            <pc:docMk/>
            <pc:sldMk cId="4253402532" sldId="283"/>
            <ac:spMk id="21" creationId="{7E11E81A-194B-4E07-806A-F56A49DA6F21}"/>
          </ac:spMkLst>
        </pc:spChg>
        <pc:spChg chg="mod">
          <ac:chgData name="Reiji KOBAYASHI" userId="6a7beca970407859" providerId="LiveId" clId="{CB31EB55-842F-4EFC-9294-36B23F01F951}" dt="2019-06-19T00:38:16.835" v="414" actId="1076"/>
          <ac:spMkLst>
            <pc:docMk/>
            <pc:sldMk cId="4253402532" sldId="283"/>
            <ac:spMk id="28" creationId="{B5F610A6-91C3-4AAC-860E-DA46F06E6BF6}"/>
          </ac:spMkLst>
        </pc:spChg>
        <pc:spChg chg="mod">
          <ac:chgData name="Reiji KOBAYASHI" userId="6a7beca970407859" providerId="LiveId" clId="{CB31EB55-842F-4EFC-9294-36B23F01F951}" dt="2019-06-19T00:41:20.438" v="583" actId="14100"/>
          <ac:spMkLst>
            <pc:docMk/>
            <pc:sldMk cId="4253402532" sldId="283"/>
            <ac:spMk id="38" creationId="{0CD35D21-C3ED-4B8B-AE3A-57932DD3B3D6}"/>
          </ac:spMkLst>
        </pc:spChg>
        <pc:spChg chg="mod">
          <ac:chgData name="Reiji KOBAYASHI" userId="6a7beca970407859" providerId="LiveId" clId="{CB31EB55-842F-4EFC-9294-36B23F01F951}" dt="2019-06-19T00:39:30.710" v="510"/>
          <ac:spMkLst>
            <pc:docMk/>
            <pc:sldMk cId="4253402532" sldId="283"/>
            <ac:spMk id="39" creationId="{6652D95C-E0A2-471B-9A2A-E878A55B8C57}"/>
          </ac:spMkLst>
        </pc:spChg>
        <pc:spChg chg="mod">
          <ac:chgData name="Reiji KOBAYASHI" userId="6a7beca970407859" providerId="LiveId" clId="{CB31EB55-842F-4EFC-9294-36B23F01F951}" dt="2019-06-19T00:42:15.297" v="675" actId="14100"/>
          <ac:spMkLst>
            <pc:docMk/>
            <pc:sldMk cId="4253402532" sldId="283"/>
            <ac:spMk id="41" creationId="{6BED92F8-27C8-4A4A-AA55-E066A4097E46}"/>
          </ac:spMkLst>
        </pc:spChg>
        <pc:spChg chg="mod">
          <ac:chgData name="Reiji KOBAYASHI" userId="6a7beca970407859" providerId="LiveId" clId="{CB31EB55-842F-4EFC-9294-36B23F01F951}" dt="2019-06-19T00:39:43.979" v="518"/>
          <ac:spMkLst>
            <pc:docMk/>
            <pc:sldMk cId="4253402532" sldId="283"/>
            <ac:spMk id="61" creationId="{ACE904B3-E49A-41F0-8BB9-E8255591585E}"/>
          </ac:spMkLst>
        </pc:spChg>
        <pc:spChg chg="mod">
          <ac:chgData name="Reiji KOBAYASHI" userId="6a7beca970407859" providerId="LiveId" clId="{CB31EB55-842F-4EFC-9294-36B23F01F951}" dt="2019-06-19T00:38:58.855" v="492" actId="1036"/>
          <ac:spMkLst>
            <pc:docMk/>
            <pc:sldMk cId="4253402532" sldId="283"/>
            <ac:spMk id="62" creationId="{B407A5E5-D709-43B0-B548-10AE0CCF7FC7}"/>
          </ac:spMkLst>
        </pc:spChg>
        <pc:picChg chg="mod">
          <ac:chgData name="Reiji KOBAYASHI" userId="6a7beca970407859" providerId="LiveId" clId="{CB31EB55-842F-4EFC-9294-36B23F01F951}" dt="2019-06-19T00:38:58.855" v="492" actId="1036"/>
          <ac:picMkLst>
            <pc:docMk/>
            <pc:sldMk cId="4253402532" sldId="283"/>
            <ac:picMk id="10" creationId="{E40005B8-F490-4AE7-971F-C9A4F8658157}"/>
          </ac:picMkLst>
        </pc:picChg>
        <pc:cxnChg chg="mod">
          <ac:chgData name="Reiji KOBAYASHI" userId="6a7beca970407859" providerId="LiveId" clId="{CB31EB55-842F-4EFC-9294-36B23F01F951}" dt="2019-06-19T00:38:58.855" v="492" actId="1036"/>
          <ac:cxnSpMkLst>
            <pc:docMk/>
            <pc:sldMk cId="4253402532" sldId="283"/>
            <ac:cxnSpMk id="14" creationId="{FD495AC2-7A7B-425A-BC84-A538457DC7FC}"/>
          </ac:cxnSpMkLst>
        </pc:cxnChg>
        <pc:cxnChg chg="mod">
          <ac:chgData name="Reiji KOBAYASHI" userId="6a7beca970407859" providerId="LiveId" clId="{CB31EB55-842F-4EFC-9294-36B23F01F951}" dt="2019-06-19T00:42:40.600" v="688" actId="688"/>
          <ac:cxnSpMkLst>
            <pc:docMk/>
            <pc:sldMk cId="4253402532" sldId="283"/>
            <ac:cxnSpMk id="34" creationId="{4C6F3868-BA5A-4F57-9601-482BAAFBABA5}"/>
          </ac:cxnSpMkLst>
        </pc:cxnChg>
        <pc:cxnChg chg="mod">
          <ac:chgData name="Reiji KOBAYASHI" userId="6a7beca970407859" providerId="LiveId" clId="{CB31EB55-842F-4EFC-9294-36B23F01F951}" dt="2019-06-19T00:41:15.208" v="582" actId="688"/>
          <ac:cxnSpMkLst>
            <pc:docMk/>
            <pc:sldMk cId="4253402532" sldId="283"/>
            <ac:cxnSpMk id="35" creationId="{1A9E3C68-5AA1-4899-8BAF-0F6AB6D9B471}"/>
          </ac:cxnSpMkLst>
        </pc:cxnChg>
        <pc:cxnChg chg="mod">
          <ac:chgData name="Reiji KOBAYASHI" userId="6a7beca970407859" providerId="LiveId" clId="{CB31EB55-842F-4EFC-9294-36B23F01F951}" dt="2019-06-19T00:38:58.855" v="492" actId="1036"/>
          <ac:cxnSpMkLst>
            <pc:docMk/>
            <pc:sldMk cId="4253402532" sldId="283"/>
            <ac:cxnSpMk id="59" creationId="{9C81CA89-09A0-47E4-9547-18625F28E748}"/>
          </ac:cxnSpMkLst>
        </pc:cxnChg>
      </pc:sldChg>
      <pc:sldChg chg="modSp">
        <pc:chgData name="Reiji KOBAYASHI" userId="6a7beca970407859" providerId="LiveId" clId="{CB31EB55-842F-4EFC-9294-36B23F01F951}" dt="2019-06-19T00:19:24.120" v="20"/>
        <pc:sldMkLst>
          <pc:docMk/>
          <pc:sldMk cId="1912400941" sldId="288"/>
        </pc:sldMkLst>
        <pc:spChg chg="mod">
          <ac:chgData name="Reiji KOBAYASHI" userId="6a7beca970407859" providerId="LiveId" clId="{CB31EB55-842F-4EFC-9294-36B23F01F951}" dt="2019-06-19T00:19:24.120" v="20"/>
          <ac:spMkLst>
            <pc:docMk/>
            <pc:sldMk cId="1912400941" sldId="288"/>
            <ac:spMk id="9" creationId="{06FCF526-1FC7-4351-9B12-40AB36D29B42}"/>
          </ac:spMkLst>
        </pc:spChg>
        <pc:spChg chg="mod">
          <ac:chgData name="Reiji KOBAYASHI" userId="6a7beca970407859" providerId="LiveId" clId="{CB31EB55-842F-4EFC-9294-36B23F01F951}" dt="2019-06-19T00:19:03.125" v="4" actId="1076"/>
          <ac:spMkLst>
            <pc:docMk/>
            <pc:sldMk cId="1912400941" sldId="288"/>
            <ac:spMk id="12" creationId="{205185AE-C68D-494B-8B9E-D27935B349AF}"/>
          </ac:spMkLst>
        </pc:spChg>
        <pc:spChg chg="mod">
          <ac:chgData name="Reiji KOBAYASHI" userId="6a7beca970407859" providerId="LiveId" clId="{CB31EB55-842F-4EFC-9294-36B23F01F951}" dt="2019-06-19T00:18:54.637" v="2" actId="403"/>
          <ac:spMkLst>
            <pc:docMk/>
            <pc:sldMk cId="1912400941" sldId="288"/>
            <ac:spMk id="20" creationId="{A3D9724C-DACF-46A1-AD1F-E8053AB05601}"/>
          </ac:spMkLst>
        </pc:spChg>
        <pc:spChg chg="mod">
          <ac:chgData name="Reiji KOBAYASHI" userId="6a7beca970407859" providerId="LiveId" clId="{CB31EB55-842F-4EFC-9294-36B23F01F951}" dt="2019-06-19T00:19:00.185" v="3" actId="1076"/>
          <ac:spMkLst>
            <pc:docMk/>
            <pc:sldMk cId="1912400941" sldId="288"/>
            <ac:spMk id="23" creationId="{6E95F953-084E-4C50-989A-0BDA22CADC04}"/>
          </ac:spMkLst>
        </pc:spChg>
        <pc:picChg chg="mod">
          <ac:chgData name="Reiji KOBAYASHI" userId="6a7beca970407859" providerId="LiveId" clId="{CB31EB55-842F-4EFC-9294-36B23F01F951}" dt="2019-06-19T00:18:25.999" v="0" actId="1076"/>
          <ac:picMkLst>
            <pc:docMk/>
            <pc:sldMk cId="1912400941" sldId="288"/>
            <ac:picMk id="27" creationId="{751A1B7C-EE01-434B-913A-EC55F3644308}"/>
          </ac:picMkLst>
        </pc:picChg>
        <pc:picChg chg="mod">
          <ac:chgData name="Reiji KOBAYASHI" userId="6a7beca970407859" providerId="LiveId" clId="{CB31EB55-842F-4EFC-9294-36B23F01F951}" dt="2019-06-19T00:18:28.244" v="1" actId="1076"/>
          <ac:picMkLst>
            <pc:docMk/>
            <pc:sldMk cId="1912400941" sldId="288"/>
            <ac:picMk id="28" creationId="{170B5B8E-4404-4B24-9514-C063EFA77F0D}"/>
          </ac:picMkLst>
        </pc:picChg>
      </pc:sldChg>
      <pc:sldChg chg="modSp">
        <pc:chgData name="Reiji KOBAYASHI" userId="6a7beca970407859" providerId="LiveId" clId="{CB31EB55-842F-4EFC-9294-36B23F01F951}" dt="2019-06-19T00:24:09.300" v="374" actId="1035"/>
        <pc:sldMkLst>
          <pc:docMk/>
          <pc:sldMk cId="3453942406" sldId="292"/>
        </pc:sldMkLst>
        <pc:spChg chg="mod">
          <ac:chgData name="Reiji KOBAYASHI" userId="6a7beca970407859" providerId="LiveId" clId="{CB31EB55-842F-4EFC-9294-36B23F01F951}" dt="2019-06-19T00:24:09.300" v="374" actId="1035"/>
          <ac:spMkLst>
            <pc:docMk/>
            <pc:sldMk cId="3453942406" sldId="292"/>
            <ac:spMk id="12" creationId="{47E35C91-1A9F-4E68-857A-45C8BD96229B}"/>
          </ac:spMkLst>
        </pc:spChg>
      </pc:sldChg>
      <pc:sldChg chg="modSp">
        <pc:chgData name="Reiji KOBAYASHI" userId="6a7beca970407859" providerId="LiveId" clId="{CB31EB55-842F-4EFC-9294-36B23F01F951}" dt="2019-06-19T01:06:09.236" v="925" actId="20577"/>
        <pc:sldMkLst>
          <pc:docMk/>
          <pc:sldMk cId="3108262187" sldId="298"/>
        </pc:sldMkLst>
        <pc:spChg chg="mod">
          <ac:chgData name="Reiji KOBAYASHI" userId="6a7beca970407859" providerId="LiveId" clId="{CB31EB55-842F-4EFC-9294-36B23F01F951}" dt="2019-06-19T01:06:09.236" v="925" actId="20577"/>
          <ac:spMkLst>
            <pc:docMk/>
            <pc:sldMk cId="3108262187" sldId="298"/>
            <ac:spMk id="5" creationId="{66D6293C-B81F-40E5-9753-F6FDD776682A}"/>
          </ac:spMkLst>
        </pc:spChg>
        <pc:spChg chg="mod">
          <ac:chgData name="Reiji KOBAYASHI" userId="6a7beca970407859" providerId="LiveId" clId="{CB31EB55-842F-4EFC-9294-36B23F01F951}" dt="2019-06-19T00:48:46.682" v="917" actId="1076"/>
          <ac:spMkLst>
            <pc:docMk/>
            <pc:sldMk cId="3108262187" sldId="298"/>
            <ac:spMk id="35" creationId="{5318B036-8E14-4946-A433-F1E3F3559B24}"/>
          </ac:spMkLst>
        </pc:spChg>
        <pc:spChg chg="mod">
          <ac:chgData name="Reiji KOBAYASHI" userId="6a7beca970407859" providerId="LiveId" clId="{CB31EB55-842F-4EFC-9294-36B23F01F951}" dt="2019-06-19T00:48:38.946" v="916" actId="1076"/>
          <ac:spMkLst>
            <pc:docMk/>
            <pc:sldMk cId="3108262187" sldId="298"/>
            <ac:spMk id="37" creationId="{190B6F24-9CD2-473C-9552-8CB067A07B81}"/>
          </ac:spMkLst>
        </pc:spChg>
        <pc:cxnChg chg="mod">
          <ac:chgData name="Reiji KOBAYASHI" userId="6a7beca970407859" providerId="LiveId" clId="{CB31EB55-842F-4EFC-9294-36B23F01F951}" dt="2019-06-19T00:47:58.628" v="913" actId="1037"/>
          <ac:cxnSpMkLst>
            <pc:docMk/>
            <pc:sldMk cId="3108262187" sldId="298"/>
            <ac:cxnSpMk id="23" creationId="{E49F578D-8ECD-4E30-860E-250AD99FFFE3}"/>
          </ac:cxnSpMkLst>
        </pc:cxnChg>
        <pc:cxnChg chg="mod">
          <ac:chgData name="Reiji KOBAYASHI" userId="6a7beca970407859" providerId="LiveId" clId="{CB31EB55-842F-4EFC-9294-36B23F01F951}" dt="2019-06-19T00:48:05.647" v="915" actId="1037"/>
          <ac:cxnSpMkLst>
            <pc:docMk/>
            <pc:sldMk cId="3108262187" sldId="298"/>
            <ac:cxnSpMk id="28" creationId="{997C480A-75D2-4E3F-9A2F-97C862B78BB2}"/>
          </ac:cxnSpMkLst>
        </pc:cxnChg>
      </pc:sldChg>
      <pc:sldChg chg="modSp">
        <pc:chgData name="Reiji KOBAYASHI" userId="6a7beca970407859" providerId="LiveId" clId="{CB31EB55-842F-4EFC-9294-36B23F01F951}" dt="2019-06-19T00:32:52.084" v="384"/>
        <pc:sldMkLst>
          <pc:docMk/>
          <pc:sldMk cId="3588128510" sldId="301"/>
        </pc:sldMkLst>
        <pc:spChg chg="mod">
          <ac:chgData name="Reiji KOBAYASHI" userId="6a7beca970407859" providerId="LiveId" clId="{CB31EB55-842F-4EFC-9294-36B23F01F951}" dt="2019-06-19T00:32:52.084" v="384"/>
          <ac:spMkLst>
            <pc:docMk/>
            <pc:sldMk cId="3588128510" sldId="301"/>
            <ac:spMk id="36" creationId="{DDCD826A-F6A7-4B0E-AD92-11C500B8454A}"/>
          </ac:spMkLst>
        </pc:spChg>
      </pc:sldChg>
      <pc:sldChg chg="addSp modSp">
        <pc:chgData name="Reiji KOBAYASHI" userId="6a7beca970407859" providerId="LiveId" clId="{CB31EB55-842F-4EFC-9294-36B23F01F951}" dt="2019-06-19T01:10:21.698" v="1034" actId="1038"/>
        <pc:sldMkLst>
          <pc:docMk/>
          <pc:sldMk cId="3887921263" sldId="302"/>
        </pc:sldMkLst>
        <pc:spChg chg="mod">
          <ac:chgData name="Reiji KOBAYASHI" userId="6a7beca970407859" providerId="LiveId" clId="{CB31EB55-842F-4EFC-9294-36B23F01F951}" dt="2019-06-19T01:08:36.597" v="941" actId="14100"/>
          <ac:spMkLst>
            <pc:docMk/>
            <pc:sldMk cId="3887921263" sldId="302"/>
            <ac:spMk id="4" creationId="{024FBB57-B968-4AAE-B5FC-7E41CED9E958}"/>
          </ac:spMkLst>
        </pc:spChg>
        <pc:spChg chg="mod ord">
          <ac:chgData name="Reiji KOBAYASHI" userId="6a7beca970407859" providerId="LiveId" clId="{CB31EB55-842F-4EFC-9294-36B23F01F951}" dt="2019-06-19T01:08:50.257" v="957" actId="1076"/>
          <ac:spMkLst>
            <pc:docMk/>
            <pc:sldMk cId="3887921263" sldId="302"/>
            <ac:spMk id="9" creationId="{8669116A-F713-4D6F-96E7-DEE3FCC2C766}"/>
          </ac:spMkLst>
        </pc:spChg>
        <pc:spChg chg="mod">
          <ac:chgData name="Reiji KOBAYASHI" userId="6a7beca970407859" providerId="LiveId" clId="{CB31EB55-842F-4EFC-9294-36B23F01F951}" dt="2019-06-19T01:09:29.289" v="997"/>
          <ac:spMkLst>
            <pc:docMk/>
            <pc:sldMk cId="3887921263" sldId="302"/>
            <ac:spMk id="12" creationId="{76907AA8-6CE1-4D90-948A-6AA625CD86C8}"/>
          </ac:spMkLst>
        </pc:spChg>
        <pc:spChg chg="mod">
          <ac:chgData name="Reiji KOBAYASHI" userId="6a7beca970407859" providerId="LiveId" clId="{CB31EB55-842F-4EFC-9294-36B23F01F951}" dt="2019-06-19T00:45:38.042" v="860" actId="164"/>
          <ac:spMkLst>
            <pc:docMk/>
            <pc:sldMk cId="3887921263" sldId="302"/>
            <ac:spMk id="18" creationId="{1906A116-0B66-4E08-B55E-A1456C30E246}"/>
          </ac:spMkLst>
        </pc:spChg>
        <pc:spChg chg="mod">
          <ac:chgData name="Reiji KOBAYASHI" userId="6a7beca970407859" providerId="LiveId" clId="{CB31EB55-842F-4EFC-9294-36B23F01F951}" dt="2019-06-19T01:10:21.698" v="1034" actId="1038"/>
          <ac:spMkLst>
            <pc:docMk/>
            <pc:sldMk cId="3887921263" sldId="302"/>
            <ac:spMk id="19" creationId="{5AC87EF7-96DD-4785-90E0-8FE3DEB98561}"/>
          </ac:spMkLst>
        </pc:spChg>
        <pc:spChg chg="mod">
          <ac:chgData name="Reiji KOBAYASHI" userId="6a7beca970407859" providerId="LiveId" clId="{CB31EB55-842F-4EFC-9294-36B23F01F951}" dt="2019-06-19T00:46:25.878" v="871" actId="1076"/>
          <ac:spMkLst>
            <pc:docMk/>
            <pc:sldMk cId="3887921263" sldId="302"/>
            <ac:spMk id="22" creationId="{53AB86F3-7B79-4957-8AAA-43A44E154DF3}"/>
          </ac:spMkLst>
        </pc:spChg>
        <pc:grpChg chg="add mod">
          <ac:chgData name="Reiji KOBAYASHI" userId="6a7beca970407859" providerId="LiveId" clId="{CB31EB55-842F-4EFC-9294-36B23F01F951}" dt="2019-06-19T00:45:42.587" v="861" actId="14100"/>
          <ac:grpSpMkLst>
            <pc:docMk/>
            <pc:sldMk cId="3887921263" sldId="302"/>
            <ac:grpSpMk id="3" creationId="{852FEFB7-6C5D-42C2-A5F5-B77603A9F584}"/>
          </ac:grpSpMkLst>
        </pc:grpChg>
        <pc:picChg chg="mod">
          <ac:chgData name="Reiji KOBAYASHI" userId="6a7beca970407859" providerId="LiveId" clId="{CB31EB55-842F-4EFC-9294-36B23F01F951}" dt="2019-06-19T00:45:38.042" v="860" actId="164"/>
          <ac:picMkLst>
            <pc:docMk/>
            <pc:sldMk cId="3887921263" sldId="302"/>
            <ac:picMk id="8" creationId="{5BFD658B-B57E-4F6D-9E53-28C86DF1E6BA}"/>
          </ac:picMkLst>
        </pc:picChg>
        <pc:cxnChg chg="ord">
          <ac:chgData name="Reiji KOBAYASHI" userId="6a7beca970407859" providerId="LiveId" clId="{CB31EB55-842F-4EFC-9294-36B23F01F951}" dt="2019-06-19T00:46:02.409" v="863" actId="166"/>
          <ac:cxnSpMkLst>
            <pc:docMk/>
            <pc:sldMk cId="3887921263" sldId="302"/>
            <ac:cxnSpMk id="11" creationId="{5EB721FB-EE6F-43B1-AFF9-68191E873F5D}"/>
          </ac:cxnSpMkLst>
        </pc:cxnChg>
        <pc:cxnChg chg="mod">
          <ac:chgData name="Reiji KOBAYASHI" userId="6a7beca970407859" providerId="LiveId" clId="{CB31EB55-842F-4EFC-9294-36B23F01F951}" dt="2019-06-19T00:45:38.042" v="860" actId="164"/>
          <ac:cxnSpMkLst>
            <pc:docMk/>
            <pc:sldMk cId="3887921263" sldId="302"/>
            <ac:cxnSpMk id="16" creationId="{0CCCF888-6CC5-4303-B533-8545A9223934}"/>
          </ac:cxnSpMkLst>
        </pc:cxnChg>
      </pc:sldChg>
    </pc:docChg>
  </pc:docChgLst>
  <pc:docChgLst>
    <pc:chgData name="Reiji KOBAYASHI" userId="34112ac1-4c34-4e4b-972a-35b76f02b083" providerId="ADAL" clId="{BDD19DBF-2EE4-4FA3-9589-1D99284D3732}"/>
    <pc:docChg chg="undo redo custSel addSld delSld modSld">
      <pc:chgData name="Reiji KOBAYASHI" userId="34112ac1-4c34-4e4b-972a-35b76f02b083" providerId="ADAL" clId="{BDD19DBF-2EE4-4FA3-9589-1D99284D3732}" dt="2022-06-21T04:26:23.390" v="2609" actId="47"/>
      <pc:docMkLst>
        <pc:docMk/>
      </pc:docMkLst>
      <pc:sldChg chg="addSp delSp modSp mod">
        <pc:chgData name="Reiji KOBAYASHI" userId="34112ac1-4c34-4e4b-972a-35b76f02b083" providerId="ADAL" clId="{BDD19DBF-2EE4-4FA3-9589-1D99284D3732}" dt="2022-06-21T02:11:08.826" v="1805" actId="1038"/>
        <pc:sldMkLst>
          <pc:docMk/>
          <pc:sldMk cId="3960897610" sldId="264"/>
        </pc:sldMkLst>
        <pc:spChg chg="mod">
          <ac:chgData name="Reiji KOBAYASHI" userId="34112ac1-4c34-4e4b-972a-35b76f02b083" providerId="ADAL" clId="{BDD19DBF-2EE4-4FA3-9589-1D99284D3732}" dt="2022-06-20T09:12:58.871" v="7"/>
          <ac:spMkLst>
            <pc:docMk/>
            <pc:sldMk cId="3960897610" sldId="264"/>
            <ac:spMk id="12" creationId="{24CD7BC7-407E-40CE-93ED-8E403C52B8D6}"/>
          </ac:spMkLst>
        </pc:spChg>
        <pc:spChg chg="mod topLvl">
          <ac:chgData name="Reiji KOBAYASHI" userId="34112ac1-4c34-4e4b-972a-35b76f02b083" providerId="ADAL" clId="{BDD19DBF-2EE4-4FA3-9589-1D99284D3732}" dt="2022-06-21T02:10:47.921" v="1795" actId="165"/>
          <ac:spMkLst>
            <pc:docMk/>
            <pc:sldMk cId="3960897610" sldId="264"/>
            <ac:spMk id="13" creationId="{7E9C5FE7-8509-4CB7-8183-9905F784625C}"/>
          </ac:spMkLst>
        </pc:spChg>
        <pc:spChg chg="mod">
          <ac:chgData name="Reiji KOBAYASHI" userId="34112ac1-4c34-4e4b-972a-35b76f02b083" providerId="ADAL" clId="{BDD19DBF-2EE4-4FA3-9589-1D99284D3732}" dt="2022-06-21T02:11:08.826" v="1805" actId="1038"/>
          <ac:spMkLst>
            <pc:docMk/>
            <pc:sldMk cId="3960897610" sldId="264"/>
            <ac:spMk id="15" creationId="{1B56261E-070B-4562-BB9F-69642DAEB5E3}"/>
          </ac:spMkLst>
        </pc:spChg>
        <pc:spChg chg="del">
          <ac:chgData name="Reiji KOBAYASHI" userId="34112ac1-4c34-4e4b-972a-35b76f02b083" providerId="ADAL" clId="{BDD19DBF-2EE4-4FA3-9589-1D99284D3732}" dt="2022-06-21T01:34:35.385" v="1741" actId="478"/>
          <ac:spMkLst>
            <pc:docMk/>
            <pc:sldMk cId="3960897610" sldId="264"/>
            <ac:spMk id="17" creationId="{449668B8-1ACF-49F6-B13D-8824563D31C4}"/>
          </ac:spMkLst>
        </pc:spChg>
        <pc:spChg chg="del">
          <ac:chgData name="Reiji KOBAYASHI" userId="34112ac1-4c34-4e4b-972a-35b76f02b083" providerId="ADAL" clId="{BDD19DBF-2EE4-4FA3-9589-1D99284D3732}" dt="2022-06-21T01:34:32.235" v="1740" actId="478"/>
          <ac:spMkLst>
            <pc:docMk/>
            <pc:sldMk cId="3960897610" sldId="264"/>
            <ac:spMk id="19" creationId="{7D6C6DBF-47C2-4FCF-9751-55363EA7E236}"/>
          </ac:spMkLst>
        </pc:spChg>
        <pc:spChg chg="del">
          <ac:chgData name="Reiji KOBAYASHI" userId="34112ac1-4c34-4e4b-972a-35b76f02b083" providerId="ADAL" clId="{BDD19DBF-2EE4-4FA3-9589-1D99284D3732}" dt="2022-06-21T01:34:32.235" v="1740" actId="478"/>
          <ac:spMkLst>
            <pc:docMk/>
            <pc:sldMk cId="3960897610" sldId="264"/>
            <ac:spMk id="20" creationId="{B93C4635-CF12-4F63-8EB3-6B0DF11CAAA0}"/>
          </ac:spMkLst>
        </pc:spChg>
        <pc:spChg chg="mod topLvl">
          <ac:chgData name="Reiji KOBAYASHI" userId="34112ac1-4c34-4e4b-972a-35b76f02b083" providerId="ADAL" clId="{BDD19DBF-2EE4-4FA3-9589-1D99284D3732}" dt="2022-06-21T02:10:47.921" v="1795" actId="165"/>
          <ac:spMkLst>
            <pc:docMk/>
            <pc:sldMk cId="3960897610" sldId="264"/>
            <ac:spMk id="21" creationId="{06BC00A6-F59B-4CA2-A8B0-03FA32BDDA72}"/>
          </ac:spMkLst>
        </pc:spChg>
        <pc:grpChg chg="add del mod">
          <ac:chgData name="Reiji KOBAYASHI" userId="34112ac1-4c34-4e4b-972a-35b76f02b083" providerId="ADAL" clId="{BDD19DBF-2EE4-4FA3-9589-1D99284D3732}" dt="2022-06-21T02:10:47.921" v="1795" actId="165"/>
          <ac:grpSpMkLst>
            <pc:docMk/>
            <pc:sldMk cId="3960897610" sldId="264"/>
            <ac:grpSpMk id="3" creationId="{E4623544-E51D-4B61-FBE6-8EE6DBF3823D}"/>
          </ac:grpSpMkLst>
        </pc:grpChg>
        <pc:picChg chg="mod">
          <ac:chgData name="Reiji KOBAYASHI" userId="34112ac1-4c34-4e4b-972a-35b76f02b083" providerId="ADAL" clId="{BDD19DBF-2EE4-4FA3-9589-1D99284D3732}" dt="2022-06-21T02:08:28.563" v="1747" actId="1076"/>
          <ac:picMkLst>
            <pc:docMk/>
            <pc:sldMk cId="3960897610" sldId="264"/>
            <ac:picMk id="4" creationId="{581C3F26-515E-433A-8277-432CCB5D0FFE}"/>
          </ac:picMkLst>
        </pc:picChg>
        <pc:picChg chg="del">
          <ac:chgData name="Reiji KOBAYASHI" userId="34112ac1-4c34-4e4b-972a-35b76f02b083" providerId="ADAL" clId="{BDD19DBF-2EE4-4FA3-9589-1D99284D3732}" dt="2022-06-21T01:34:35.385" v="1741" actId="478"/>
          <ac:picMkLst>
            <pc:docMk/>
            <pc:sldMk cId="3960897610" sldId="264"/>
            <ac:picMk id="16" creationId="{90F932E8-7F74-4EC4-8678-5ECACEE6BB3A}"/>
          </ac:picMkLst>
        </pc:picChg>
        <pc:cxnChg chg="mod">
          <ac:chgData name="Reiji KOBAYASHI" userId="34112ac1-4c34-4e4b-972a-35b76f02b083" providerId="ADAL" clId="{BDD19DBF-2EE4-4FA3-9589-1D99284D3732}" dt="2022-06-21T02:10:57.284" v="1797" actId="14100"/>
          <ac:cxnSpMkLst>
            <pc:docMk/>
            <pc:sldMk cId="3960897610" sldId="264"/>
            <ac:cxnSpMk id="9" creationId="{4516A515-033C-4C40-9E4A-8AD97134BA03}"/>
          </ac:cxnSpMkLst>
        </pc:cxnChg>
        <pc:cxnChg chg="del mod">
          <ac:chgData name="Reiji KOBAYASHI" userId="34112ac1-4c34-4e4b-972a-35b76f02b083" providerId="ADAL" clId="{BDD19DBF-2EE4-4FA3-9589-1D99284D3732}" dt="2022-06-21T01:34:37.762" v="1742" actId="478"/>
          <ac:cxnSpMkLst>
            <pc:docMk/>
            <pc:sldMk cId="3960897610" sldId="264"/>
            <ac:cxnSpMk id="22" creationId="{F710AEBE-CC64-4286-99DE-DB1B28C184DC}"/>
          </ac:cxnSpMkLst>
        </pc:cxnChg>
      </pc:sldChg>
      <pc:sldChg chg="modSp mod">
        <pc:chgData name="Reiji KOBAYASHI" userId="34112ac1-4c34-4e4b-972a-35b76f02b083" providerId="ADAL" clId="{BDD19DBF-2EE4-4FA3-9589-1D99284D3732}" dt="2022-06-21T02:34:24.573" v="1891"/>
        <pc:sldMkLst>
          <pc:docMk/>
          <pc:sldMk cId="4277233714" sldId="265"/>
        </pc:sldMkLst>
        <pc:spChg chg="mod">
          <ac:chgData name="Reiji KOBAYASHI" userId="34112ac1-4c34-4e4b-972a-35b76f02b083" providerId="ADAL" clId="{BDD19DBF-2EE4-4FA3-9589-1D99284D3732}" dt="2022-06-21T02:29:44.792" v="1816" actId="20577"/>
          <ac:spMkLst>
            <pc:docMk/>
            <pc:sldMk cId="4277233714" sldId="265"/>
            <ac:spMk id="21" creationId="{7E11E81A-194B-4E07-806A-F56A49DA6F21}"/>
          </ac:spMkLst>
        </pc:spChg>
        <pc:spChg chg="mod">
          <ac:chgData name="Reiji KOBAYASHI" userId="34112ac1-4c34-4e4b-972a-35b76f02b083" providerId="ADAL" clId="{BDD19DBF-2EE4-4FA3-9589-1D99284D3732}" dt="2022-06-21T02:33:35.618" v="1878" actId="206"/>
          <ac:spMkLst>
            <pc:docMk/>
            <pc:sldMk cId="4277233714" sldId="265"/>
            <ac:spMk id="28" creationId="{4D62D9DF-3B4A-4719-A6A8-61471A3F8E72}"/>
          </ac:spMkLst>
        </pc:spChg>
        <pc:spChg chg="mod">
          <ac:chgData name="Reiji KOBAYASHI" userId="34112ac1-4c34-4e4b-972a-35b76f02b083" providerId="ADAL" clId="{BDD19DBF-2EE4-4FA3-9589-1D99284D3732}" dt="2022-06-21T02:34:24.573" v="1891"/>
          <ac:spMkLst>
            <pc:docMk/>
            <pc:sldMk cId="4277233714" sldId="265"/>
            <ac:spMk id="29" creationId="{D6224B9D-50DE-4896-9C20-6119F4BF7642}"/>
          </ac:spMkLst>
        </pc:spChg>
        <pc:spChg chg="mod">
          <ac:chgData name="Reiji KOBAYASHI" userId="34112ac1-4c34-4e4b-972a-35b76f02b083" providerId="ADAL" clId="{BDD19DBF-2EE4-4FA3-9589-1D99284D3732}" dt="2022-06-21T02:32:26.671" v="1864" actId="20577"/>
          <ac:spMkLst>
            <pc:docMk/>
            <pc:sldMk cId="4277233714" sldId="265"/>
            <ac:spMk id="31" creationId="{14D06F06-D001-4469-A300-670D9D6E2417}"/>
          </ac:spMkLst>
        </pc:spChg>
        <pc:spChg chg="mod">
          <ac:chgData name="Reiji KOBAYASHI" userId="34112ac1-4c34-4e4b-972a-35b76f02b083" providerId="ADAL" clId="{BDD19DBF-2EE4-4FA3-9589-1D99284D3732}" dt="2022-06-21T02:34:09.666" v="1890" actId="14100"/>
          <ac:spMkLst>
            <pc:docMk/>
            <pc:sldMk cId="4277233714" sldId="265"/>
            <ac:spMk id="34" creationId="{F8938B15-7DD4-4565-9A3A-B9CA8F54D527}"/>
          </ac:spMkLst>
        </pc:spChg>
        <pc:spChg chg="mod">
          <ac:chgData name="Reiji KOBAYASHI" userId="34112ac1-4c34-4e4b-972a-35b76f02b083" providerId="ADAL" clId="{BDD19DBF-2EE4-4FA3-9589-1D99284D3732}" dt="2022-06-21T02:29:52.359" v="1818" actId="20577"/>
          <ac:spMkLst>
            <pc:docMk/>
            <pc:sldMk cId="4277233714" sldId="265"/>
            <ac:spMk id="60" creationId="{913313AA-C6A7-45A4-8868-6917F3BBDE8E}"/>
          </ac:spMkLst>
        </pc:spChg>
        <pc:spChg chg="mod">
          <ac:chgData name="Reiji KOBAYASHI" userId="34112ac1-4c34-4e4b-972a-35b76f02b083" providerId="ADAL" clId="{BDD19DBF-2EE4-4FA3-9589-1D99284D3732}" dt="2022-06-21T02:30:01.880" v="1823"/>
          <ac:spMkLst>
            <pc:docMk/>
            <pc:sldMk cId="4277233714" sldId="265"/>
            <ac:spMk id="61" creationId="{ACE904B3-E49A-41F0-8BB9-E8255591585E}"/>
          </ac:spMkLst>
        </pc:spChg>
        <pc:picChg chg="mod">
          <ac:chgData name="Reiji KOBAYASHI" userId="34112ac1-4c34-4e4b-972a-35b76f02b083" providerId="ADAL" clId="{BDD19DBF-2EE4-4FA3-9589-1D99284D3732}" dt="2022-06-21T02:12:07.197" v="1807" actId="14826"/>
          <ac:picMkLst>
            <pc:docMk/>
            <pc:sldMk cId="4277233714" sldId="265"/>
            <ac:picMk id="10" creationId="{E40005B8-F490-4AE7-971F-C9A4F8658157}"/>
          </ac:picMkLst>
        </pc:picChg>
        <pc:cxnChg chg="mod">
          <ac:chgData name="Reiji KOBAYASHI" userId="34112ac1-4c34-4e4b-972a-35b76f02b083" providerId="ADAL" clId="{BDD19DBF-2EE4-4FA3-9589-1D99284D3732}" dt="2022-06-21T02:32:39.265" v="1865" actId="688"/>
          <ac:cxnSpMkLst>
            <pc:docMk/>
            <pc:sldMk cId="4277233714" sldId="265"/>
            <ac:cxnSpMk id="14" creationId="{FD495AC2-7A7B-425A-BC84-A538457DC7FC}"/>
          </ac:cxnSpMkLst>
        </pc:cxnChg>
        <pc:cxnChg chg="mod">
          <ac:chgData name="Reiji KOBAYASHI" userId="34112ac1-4c34-4e4b-972a-35b76f02b083" providerId="ADAL" clId="{BDD19DBF-2EE4-4FA3-9589-1D99284D3732}" dt="2022-06-21T02:34:03.353" v="1889" actId="1037"/>
          <ac:cxnSpMkLst>
            <pc:docMk/>
            <pc:sldMk cId="4277233714" sldId="265"/>
            <ac:cxnSpMk id="33" creationId="{88A3EE57-31D1-46C5-ABC9-B25F4DE0288E}"/>
          </ac:cxnSpMkLst>
        </pc:cxnChg>
        <pc:cxnChg chg="mod">
          <ac:chgData name="Reiji KOBAYASHI" userId="34112ac1-4c34-4e4b-972a-35b76f02b083" providerId="ADAL" clId="{BDD19DBF-2EE4-4FA3-9589-1D99284D3732}" dt="2022-06-21T02:33:35.618" v="1878" actId="206"/>
          <ac:cxnSpMkLst>
            <pc:docMk/>
            <pc:sldMk cId="4277233714" sldId="265"/>
            <ac:cxnSpMk id="59" creationId="{9C81CA89-09A0-47E4-9547-18625F28E748}"/>
          </ac:cxnSpMkLst>
        </pc:cxnChg>
      </pc:sldChg>
      <pc:sldChg chg="modSp mod">
        <pc:chgData name="Reiji KOBAYASHI" userId="34112ac1-4c34-4e4b-972a-35b76f02b083" providerId="ADAL" clId="{BDD19DBF-2EE4-4FA3-9589-1D99284D3732}" dt="2022-06-20T10:13:05.393" v="717" actId="1036"/>
        <pc:sldMkLst>
          <pc:docMk/>
          <pc:sldMk cId="749193719" sldId="273"/>
        </pc:sldMkLst>
        <pc:spChg chg="mod">
          <ac:chgData name="Reiji KOBAYASHI" userId="34112ac1-4c34-4e4b-972a-35b76f02b083" providerId="ADAL" clId="{BDD19DBF-2EE4-4FA3-9589-1D99284D3732}" dt="2022-06-20T09:33:50.141" v="180"/>
          <ac:spMkLst>
            <pc:docMk/>
            <pc:sldMk cId="749193719" sldId="273"/>
            <ac:spMk id="2" creationId="{DA9E17F9-EC1E-40B0-8C66-49516FE9881E}"/>
          </ac:spMkLst>
        </pc:spChg>
        <pc:spChg chg="mod">
          <ac:chgData name="Reiji KOBAYASHI" userId="34112ac1-4c34-4e4b-972a-35b76f02b083" providerId="ADAL" clId="{BDD19DBF-2EE4-4FA3-9589-1D99284D3732}" dt="2022-06-20T09:40:06.647" v="612" actId="20577"/>
          <ac:spMkLst>
            <pc:docMk/>
            <pc:sldMk cId="749193719" sldId="273"/>
            <ac:spMk id="16" creationId="{4EAEC92C-C230-42FA-AA04-A6EEDE530CB8}"/>
          </ac:spMkLst>
        </pc:spChg>
        <pc:spChg chg="mod">
          <ac:chgData name="Reiji KOBAYASHI" userId="34112ac1-4c34-4e4b-972a-35b76f02b083" providerId="ADAL" clId="{BDD19DBF-2EE4-4FA3-9589-1D99284D3732}" dt="2022-06-20T10:13:05.393" v="717" actId="1036"/>
          <ac:spMkLst>
            <pc:docMk/>
            <pc:sldMk cId="749193719" sldId="273"/>
            <ac:spMk id="17" creationId="{0CA85644-A14B-4D15-8999-31297DE7C82C}"/>
          </ac:spMkLst>
        </pc:spChg>
        <pc:spChg chg="mod">
          <ac:chgData name="Reiji KOBAYASHI" userId="34112ac1-4c34-4e4b-972a-35b76f02b083" providerId="ADAL" clId="{BDD19DBF-2EE4-4FA3-9589-1D99284D3732}" dt="2022-06-20T09:35:45.331" v="201" actId="1076"/>
          <ac:spMkLst>
            <pc:docMk/>
            <pc:sldMk cId="749193719" sldId="273"/>
            <ac:spMk id="21" creationId="{C318DD3A-7F78-4D01-8939-C1DAF9B85C53}"/>
          </ac:spMkLst>
        </pc:spChg>
        <pc:picChg chg="mod ord">
          <ac:chgData name="Reiji KOBAYASHI" userId="34112ac1-4c34-4e4b-972a-35b76f02b083" providerId="ADAL" clId="{BDD19DBF-2EE4-4FA3-9589-1D99284D3732}" dt="2022-06-20T09:35:04.704" v="195" actId="14100"/>
          <ac:picMkLst>
            <pc:docMk/>
            <pc:sldMk cId="749193719" sldId="273"/>
            <ac:picMk id="5" creationId="{D3688219-5320-480C-A40C-1F6C53A44B22}"/>
          </ac:picMkLst>
        </pc:picChg>
        <pc:cxnChg chg="mod">
          <ac:chgData name="Reiji KOBAYASHI" userId="34112ac1-4c34-4e4b-972a-35b76f02b083" providerId="ADAL" clId="{BDD19DBF-2EE4-4FA3-9589-1D99284D3732}" dt="2022-06-20T10:13:05.393" v="717" actId="1036"/>
          <ac:cxnSpMkLst>
            <pc:docMk/>
            <pc:sldMk cId="749193719" sldId="273"/>
            <ac:cxnSpMk id="22" creationId="{500E7990-F4E8-41E4-B9D3-6D607F94B193}"/>
          </ac:cxnSpMkLst>
        </pc:cxnChg>
      </pc:sldChg>
      <pc:sldChg chg="modSp mod">
        <pc:chgData name="Reiji KOBAYASHI" userId="34112ac1-4c34-4e4b-972a-35b76f02b083" providerId="ADAL" clId="{BDD19DBF-2EE4-4FA3-9589-1D99284D3732}" dt="2022-06-21T02:34:31.719" v="1892"/>
        <pc:sldMkLst>
          <pc:docMk/>
          <pc:sldMk cId="4253402532" sldId="283"/>
        </pc:sldMkLst>
        <pc:spChg chg="mod">
          <ac:chgData name="Reiji KOBAYASHI" userId="34112ac1-4c34-4e4b-972a-35b76f02b083" providerId="ADAL" clId="{BDD19DBF-2EE4-4FA3-9589-1D99284D3732}" dt="2022-06-21T02:32:21.242" v="1863" actId="20577"/>
          <ac:spMkLst>
            <pc:docMk/>
            <pc:sldMk cId="4253402532" sldId="283"/>
            <ac:spMk id="6" creationId="{5F598FEC-6AD4-4849-AF14-152F878F3C86}"/>
          </ac:spMkLst>
        </pc:spChg>
        <pc:spChg chg="mod">
          <ac:chgData name="Reiji KOBAYASHI" userId="34112ac1-4c34-4e4b-972a-35b76f02b083" providerId="ADAL" clId="{BDD19DBF-2EE4-4FA3-9589-1D99284D3732}" dt="2022-06-21T02:30:36.323" v="1837" actId="1036"/>
          <ac:spMkLst>
            <pc:docMk/>
            <pc:sldMk cId="4253402532" sldId="283"/>
            <ac:spMk id="19" creationId="{66804B03-E150-48AD-9BEE-01E36775797E}"/>
          </ac:spMkLst>
        </pc:spChg>
        <pc:spChg chg="mod">
          <ac:chgData name="Reiji KOBAYASHI" userId="34112ac1-4c34-4e4b-972a-35b76f02b083" providerId="ADAL" clId="{BDD19DBF-2EE4-4FA3-9589-1D99284D3732}" dt="2022-06-21T02:30:42.158" v="1838" actId="1076"/>
          <ac:spMkLst>
            <pc:docMk/>
            <pc:sldMk cId="4253402532" sldId="283"/>
            <ac:spMk id="21" creationId="{7E11E81A-194B-4E07-806A-F56A49DA6F21}"/>
          </ac:spMkLst>
        </pc:spChg>
        <pc:spChg chg="mod">
          <ac:chgData name="Reiji KOBAYASHI" userId="34112ac1-4c34-4e4b-972a-35b76f02b083" providerId="ADAL" clId="{BDD19DBF-2EE4-4FA3-9589-1D99284D3732}" dt="2022-06-21T02:34:31.719" v="1892"/>
          <ac:spMkLst>
            <pc:docMk/>
            <pc:sldMk cId="4253402532" sldId="283"/>
            <ac:spMk id="28" creationId="{B5F610A6-91C3-4AAC-860E-DA46F06E6BF6}"/>
          </ac:spMkLst>
        </pc:spChg>
        <pc:spChg chg="mod">
          <ac:chgData name="Reiji KOBAYASHI" userId="34112ac1-4c34-4e4b-972a-35b76f02b083" providerId="ADAL" clId="{BDD19DBF-2EE4-4FA3-9589-1D99284D3732}" dt="2022-06-21T02:29:27.530" v="1813" actId="20577"/>
          <ac:spMkLst>
            <pc:docMk/>
            <pc:sldMk cId="4253402532" sldId="283"/>
            <ac:spMk id="61" creationId="{ACE904B3-E49A-41F0-8BB9-E8255591585E}"/>
          </ac:spMkLst>
        </pc:spChg>
        <pc:picChg chg="mod">
          <ac:chgData name="Reiji KOBAYASHI" userId="34112ac1-4c34-4e4b-972a-35b76f02b083" providerId="ADAL" clId="{BDD19DBF-2EE4-4FA3-9589-1D99284D3732}" dt="2022-06-21T02:11:54.264" v="1806" actId="14826"/>
          <ac:picMkLst>
            <pc:docMk/>
            <pc:sldMk cId="4253402532" sldId="283"/>
            <ac:picMk id="10" creationId="{E40005B8-F490-4AE7-971F-C9A4F8658157}"/>
          </ac:picMkLst>
        </pc:picChg>
        <pc:cxnChg chg="mod">
          <ac:chgData name="Reiji KOBAYASHI" userId="34112ac1-4c34-4e4b-972a-35b76f02b083" providerId="ADAL" clId="{BDD19DBF-2EE4-4FA3-9589-1D99284D3732}" dt="2022-06-21T02:30:15.680" v="1824" actId="688"/>
          <ac:cxnSpMkLst>
            <pc:docMk/>
            <pc:sldMk cId="4253402532" sldId="283"/>
            <ac:cxnSpMk id="14" creationId="{FD495AC2-7A7B-425A-BC84-A538457DC7FC}"/>
          </ac:cxnSpMkLst>
        </pc:cxnChg>
        <pc:cxnChg chg="mod">
          <ac:chgData name="Reiji KOBAYASHI" userId="34112ac1-4c34-4e4b-972a-35b76f02b083" providerId="ADAL" clId="{BDD19DBF-2EE4-4FA3-9589-1D99284D3732}" dt="2022-06-21T02:31:13.289" v="1844" actId="1037"/>
          <ac:cxnSpMkLst>
            <pc:docMk/>
            <pc:sldMk cId="4253402532" sldId="283"/>
            <ac:cxnSpMk id="34" creationId="{4C6F3868-BA5A-4F57-9601-482BAAFBABA5}"/>
          </ac:cxnSpMkLst>
        </pc:cxnChg>
        <pc:cxnChg chg="mod">
          <ac:chgData name="Reiji KOBAYASHI" userId="34112ac1-4c34-4e4b-972a-35b76f02b083" providerId="ADAL" clId="{BDD19DBF-2EE4-4FA3-9589-1D99284D3732}" dt="2022-06-21T02:30:36.323" v="1837" actId="1036"/>
          <ac:cxnSpMkLst>
            <pc:docMk/>
            <pc:sldMk cId="4253402532" sldId="283"/>
            <ac:cxnSpMk id="59" creationId="{9C81CA89-09A0-47E4-9547-18625F28E748}"/>
          </ac:cxnSpMkLst>
        </pc:cxnChg>
      </pc:sldChg>
      <pc:sldChg chg="delSp modSp mod">
        <pc:chgData name="Reiji KOBAYASHI" userId="34112ac1-4c34-4e4b-972a-35b76f02b083" providerId="ADAL" clId="{BDD19DBF-2EE4-4FA3-9589-1D99284D3732}" dt="2022-06-20T10:12:37.456" v="711" actId="478"/>
        <pc:sldMkLst>
          <pc:docMk/>
          <pc:sldMk cId="1912400941" sldId="288"/>
        </pc:sldMkLst>
        <pc:spChg chg="mod">
          <ac:chgData name="Reiji KOBAYASHI" userId="34112ac1-4c34-4e4b-972a-35b76f02b083" providerId="ADAL" clId="{BDD19DBF-2EE4-4FA3-9589-1D99284D3732}" dt="2022-06-20T09:12:09.904" v="4"/>
          <ac:spMkLst>
            <pc:docMk/>
            <pc:sldMk cId="1912400941" sldId="288"/>
            <ac:spMk id="2" creationId="{D510C2A5-2D92-4935-86F7-261740E39F25}"/>
          </ac:spMkLst>
        </pc:spChg>
        <pc:spChg chg="mod">
          <ac:chgData name="Reiji KOBAYASHI" userId="34112ac1-4c34-4e4b-972a-35b76f02b083" providerId="ADAL" clId="{BDD19DBF-2EE4-4FA3-9589-1D99284D3732}" dt="2022-06-20T09:30:25.518" v="147" actId="20577"/>
          <ac:spMkLst>
            <pc:docMk/>
            <pc:sldMk cId="1912400941" sldId="288"/>
            <ac:spMk id="9" creationId="{06FCF526-1FC7-4351-9B12-40AB36D29B42}"/>
          </ac:spMkLst>
        </pc:spChg>
        <pc:spChg chg="del">
          <ac:chgData name="Reiji KOBAYASHI" userId="34112ac1-4c34-4e4b-972a-35b76f02b083" providerId="ADAL" clId="{BDD19DBF-2EE4-4FA3-9589-1D99284D3732}" dt="2022-06-20T10:12:37.456" v="711" actId="478"/>
          <ac:spMkLst>
            <pc:docMk/>
            <pc:sldMk cId="1912400941" sldId="288"/>
            <ac:spMk id="12" creationId="{95CD8783-4A02-4C6F-AA50-9B6ECFF74552}"/>
          </ac:spMkLst>
        </pc:spChg>
        <pc:spChg chg="del">
          <ac:chgData name="Reiji KOBAYASHI" userId="34112ac1-4c34-4e4b-972a-35b76f02b083" providerId="ADAL" clId="{BDD19DBF-2EE4-4FA3-9589-1D99284D3732}" dt="2022-06-20T10:11:08.230" v="669" actId="478"/>
          <ac:spMkLst>
            <pc:docMk/>
            <pc:sldMk cId="1912400941" sldId="288"/>
            <ac:spMk id="13" creationId="{A0CAED98-5206-46DC-B8AA-460FF6638A64}"/>
          </ac:spMkLst>
        </pc:spChg>
        <pc:spChg chg="del">
          <ac:chgData name="Reiji KOBAYASHI" userId="34112ac1-4c34-4e4b-972a-35b76f02b083" providerId="ADAL" clId="{BDD19DBF-2EE4-4FA3-9589-1D99284D3732}" dt="2022-06-20T10:11:24.127" v="674" actId="478"/>
          <ac:spMkLst>
            <pc:docMk/>
            <pc:sldMk cId="1912400941" sldId="288"/>
            <ac:spMk id="14" creationId="{95AC53BA-2827-47BA-BEF1-B4AB4D159515}"/>
          </ac:spMkLst>
        </pc:spChg>
        <pc:spChg chg="mod">
          <ac:chgData name="Reiji KOBAYASHI" userId="34112ac1-4c34-4e4b-972a-35b76f02b083" providerId="ADAL" clId="{BDD19DBF-2EE4-4FA3-9589-1D99284D3732}" dt="2022-06-20T10:12:29.812" v="710" actId="14100"/>
          <ac:spMkLst>
            <pc:docMk/>
            <pc:sldMk cId="1912400941" sldId="288"/>
            <ac:spMk id="15" creationId="{45DBA688-67AE-42CC-956D-EEC867FE170A}"/>
          </ac:spMkLst>
        </pc:spChg>
        <pc:spChg chg="mod">
          <ac:chgData name="Reiji KOBAYASHI" userId="34112ac1-4c34-4e4b-972a-35b76f02b083" providerId="ADAL" clId="{BDD19DBF-2EE4-4FA3-9589-1D99284D3732}" dt="2022-06-20T09:12:33.072" v="5"/>
          <ac:spMkLst>
            <pc:docMk/>
            <pc:sldMk cId="1912400941" sldId="288"/>
            <ac:spMk id="16" creationId="{9ED92C14-DBB9-4B05-828F-A257864F3363}"/>
          </ac:spMkLst>
        </pc:spChg>
        <pc:spChg chg="del">
          <ac:chgData name="Reiji KOBAYASHI" userId="34112ac1-4c34-4e4b-972a-35b76f02b083" providerId="ADAL" clId="{BDD19DBF-2EE4-4FA3-9589-1D99284D3732}" dt="2022-06-20T10:11:28.043" v="675" actId="478"/>
          <ac:spMkLst>
            <pc:docMk/>
            <pc:sldMk cId="1912400941" sldId="288"/>
            <ac:spMk id="17" creationId="{EEE1ABDE-A8A3-4D3B-862D-679293518CBC}"/>
          </ac:spMkLst>
        </pc:spChg>
        <pc:spChg chg="mod">
          <ac:chgData name="Reiji KOBAYASHI" userId="34112ac1-4c34-4e4b-972a-35b76f02b083" providerId="ADAL" clId="{BDD19DBF-2EE4-4FA3-9589-1D99284D3732}" dt="2022-06-20T10:11:17.370" v="672" actId="1076"/>
          <ac:spMkLst>
            <pc:docMk/>
            <pc:sldMk cId="1912400941" sldId="288"/>
            <ac:spMk id="29" creationId="{ABAD6DA9-AB06-4A1E-BA9D-EAF0AE070006}"/>
          </ac:spMkLst>
        </pc:spChg>
        <pc:picChg chg="mod">
          <ac:chgData name="Reiji KOBAYASHI" userId="34112ac1-4c34-4e4b-972a-35b76f02b083" providerId="ADAL" clId="{BDD19DBF-2EE4-4FA3-9589-1D99284D3732}" dt="2022-06-20T10:11:12.306" v="671" actId="1076"/>
          <ac:picMkLst>
            <pc:docMk/>
            <pc:sldMk cId="1912400941" sldId="288"/>
            <ac:picMk id="5" creationId="{E59657A6-1F70-4EF5-BDB8-2B64935E03B3}"/>
          </ac:picMkLst>
        </pc:picChg>
        <pc:cxnChg chg="del mod">
          <ac:chgData name="Reiji KOBAYASHI" userId="34112ac1-4c34-4e4b-972a-35b76f02b083" providerId="ADAL" clId="{BDD19DBF-2EE4-4FA3-9589-1D99284D3732}" dt="2022-06-20T10:12:37.456" v="711" actId="478"/>
          <ac:cxnSpMkLst>
            <pc:docMk/>
            <pc:sldMk cId="1912400941" sldId="288"/>
            <ac:cxnSpMk id="11" creationId="{A789BB66-77AD-44F7-829E-FCC033FB1971}"/>
          </ac:cxnSpMkLst>
        </pc:cxnChg>
        <pc:cxnChg chg="del mod">
          <ac:chgData name="Reiji KOBAYASHI" userId="34112ac1-4c34-4e4b-972a-35b76f02b083" providerId="ADAL" clId="{BDD19DBF-2EE4-4FA3-9589-1D99284D3732}" dt="2022-06-20T10:11:08.230" v="669" actId="478"/>
          <ac:cxnSpMkLst>
            <pc:docMk/>
            <pc:sldMk cId="1912400941" sldId="288"/>
            <ac:cxnSpMk id="19" creationId="{72019B96-1BB9-42D2-826F-465BAFC4A1D2}"/>
          </ac:cxnSpMkLst>
        </pc:cxnChg>
        <pc:cxnChg chg="mod">
          <ac:chgData name="Reiji KOBAYASHI" userId="34112ac1-4c34-4e4b-972a-35b76f02b083" providerId="ADAL" clId="{BDD19DBF-2EE4-4FA3-9589-1D99284D3732}" dt="2022-06-20T10:12:29.812" v="710" actId="14100"/>
          <ac:cxnSpMkLst>
            <pc:docMk/>
            <pc:sldMk cId="1912400941" sldId="288"/>
            <ac:cxnSpMk id="24" creationId="{2E7504B1-46F8-47FD-AE00-C28B380F6AA6}"/>
          </ac:cxnSpMkLst>
        </pc:cxnChg>
        <pc:cxnChg chg="del mod">
          <ac:chgData name="Reiji KOBAYASHI" userId="34112ac1-4c34-4e4b-972a-35b76f02b083" providerId="ADAL" clId="{BDD19DBF-2EE4-4FA3-9589-1D99284D3732}" dt="2022-06-20T10:11:24.127" v="674" actId="478"/>
          <ac:cxnSpMkLst>
            <pc:docMk/>
            <pc:sldMk cId="1912400941" sldId="288"/>
            <ac:cxnSpMk id="28" creationId="{DA921534-ABEB-4C97-956B-204135202B96}"/>
          </ac:cxnSpMkLst>
        </pc:cxnChg>
        <pc:cxnChg chg="del mod">
          <ac:chgData name="Reiji KOBAYASHI" userId="34112ac1-4c34-4e4b-972a-35b76f02b083" providerId="ADAL" clId="{BDD19DBF-2EE4-4FA3-9589-1D99284D3732}" dt="2022-06-20T10:11:28.043" v="675" actId="478"/>
          <ac:cxnSpMkLst>
            <pc:docMk/>
            <pc:sldMk cId="1912400941" sldId="288"/>
            <ac:cxnSpMk id="31" creationId="{19318528-90A3-4E45-9C61-493690B8F8EE}"/>
          </ac:cxnSpMkLst>
        </pc:cxnChg>
      </pc:sldChg>
      <pc:sldChg chg="modSp mod">
        <pc:chgData name="Reiji KOBAYASHI" userId="34112ac1-4c34-4e4b-972a-35b76f02b083" providerId="ADAL" clId="{BDD19DBF-2EE4-4FA3-9589-1D99284D3732}" dt="2022-06-20T09:32:07.090" v="156" actId="20577"/>
        <pc:sldMkLst>
          <pc:docMk/>
          <pc:sldMk cId="1255591680" sldId="289"/>
        </pc:sldMkLst>
        <pc:spChg chg="mod">
          <ac:chgData name="Reiji KOBAYASHI" userId="34112ac1-4c34-4e4b-972a-35b76f02b083" providerId="ADAL" clId="{BDD19DBF-2EE4-4FA3-9589-1D99284D3732}" dt="2022-06-20T09:32:07.090" v="156" actId="20577"/>
          <ac:spMkLst>
            <pc:docMk/>
            <pc:sldMk cId="1255591680" sldId="289"/>
            <ac:spMk id="10" creationId="{58CC2627-E4C3-4F35-93C0-28472298117C}"/>
          </ac:spMkLst>
        </pc:spChg>
        <pc:picChg chg="mod">
          <ac:chgData name="Reiji KOBAYASHI" userId="34112ac1-4c34-4e4b-972a-35b76f02b083" providerId="ADAL" clId="{BDD19DBF-2EE4-4FA3-9589-1D99284D3732}" dt="2022-06-20T09:32:00.307" v="150" actId="1076"/>
          <ac:picMkLst>
            <pc:docMk/>
            <pc:sldMk cId="1255591680" sldId="289"/>
            <ac:picMk id="4" creationId="{F40687F5-AAD2-424C-B635-4F27A20E577F}"/>
          </ac:picMkLst>
        </pc:picChg>
        <pc:picChg chg="mod">
          <ac:chgData name="Reiji KOBAYASHI" userId="34112ac1-4c34-4e4b-972a-35b76f02b083" providerId="ADAL" clId="{BDD19DBF-2EE4-4FA3-9589-1D99284D3732}" dt="2022-06-20T09:31:16.455" v="148" actId="14826"/>
          <ac:picMkLst>
            <pc:docMk/>
            <pc:sldMk cId="1255591680" sldId="289"/>
            <ac:picMk id="7" creationId="{54B6124A-6051-4E4A-ADE5-162D5073F22B}"/>
          </ac:picMkLst>
        </pc:picChg>
      </pc:sldChg>
      <pc:sldChg chg="modSp mod">
        <pc:chgData name="Reiji KOBAYASHI" userId="34112ac1-4c34-4e4b-972a-35b76f02b083" providerId="ADAL" clId="{BDD19DBF-2EE4-4FA3-9589-1D99284D3732}" dt="2022-06-20T09:40:42.586" v="657" actId="6549"/>
        <pc:sldMkLst>
          <pc:docMk/>
          <pc:sldMk cId="3453942406" sldId="292"/>
        </pc:sldMkLst>
        <pc:spChg chg="mod">
          <ac:chgData name="Reiji KOBAYASHI" userId="34112ac1-4c34-4e4b-972a-35b76f02b083" providerId="ADAL" clId="{BDD19DBF-2EE4-4FA3-9589-1D99284D3732}" dt="2022-06-20T09:40:23.203" v="613" actId="1076"/>
          <ac:spMkLst>
            <pc:docMk/>
            <pc:sldMk cId="3453942406" sldId="292"/>
            <ac:spMk id="8" creationId="{B9471652-8DAE-4A0B-87C1-CFC3E6C5ABA8}"/>
          </ac:spMkLst>
        </pc:spChg>
        <pc:spChg chg="mod">
          <ac:chgData name="Reiji KOBAYASHI" userId="34112ac1-4c34-4e4b-972a-35b76f02b083" providerId="ADAL" clId="{BDD19DBF-2EE4-4FA3-9589-1D99284D3732}" dt="2022-06-20T09:40:26.520" v="614" actId="1076"/>
          <ac:spMkLst>
            <pc:docMk/>
            <pc:sldMk cId="3453942406" sldId="292"/>
            <ac:spMk id="9" creationId="{D54230E6-3F4F-4A1F-9BCD-5AF84A7B6488}"/>
          </ac:spMkLst>
        </pc:spChg>
        <pc:spChg chg="mod">
          <ac:chgData name="Reiji KOBAYASHI" userId="34112ac1-4c34-4e4b-972a-35b76f02b083" providerId="ADAL" clId="{BDD19DBF-2EE4-4FA3-9589-1D99284D3732}" dt="2022-06-20T09:40:42.586" v="657" actId="6549"/>
          <ac:spMkLst>
            <pc:docMk/>
            <pc:sldMk cId="3453942406" sldId="292"/>
            <ac:spMk id="12" creationId="{47E35C91-1A9F-4E68-857A-45C8BD96229B}"/>
          </ac:spMkLst>
        </pc:spChg>
        <pc:cxnChg chg="mod">
          <ac:chgData name="Reiji KOBAYASHI" userId="34112ac1-4c34-4e4b-972a-35b76f02b083" providerId="ADAL" clId="{BDD19DBF-2EE4-4FA3-9589-1D99284D3732}" dt="2022-06-20T09:40:30.023" v="615" actId="14100"/>
          <ac:cxnSpMkLst>
            <pc:docMk/>
            <pc:sldMk cId="3453942406" sldId="292"/>
            <ac:cxnSpMk id="11" creationId="{ACD636AF-8164-43F4-B047-8BABCC0D7964}"/>
          </ac:cxnSpMkLst>
        </pc:cxnChg>
      </pc:sldChg>
      <pc:sldChg chg="addSp delSp modSp mod">
        <pc:chgData name="Reiji KOBAYASHI" userId="34112ac1-4c34-4e4b-972a-35b76f02b083" providerId="ADAL" clId="{BDD19DBF-2EE4-4FA3-9589-1D99284D3732}" dt="2022-06-20T10:47:57.665" v="1148"/>
        <pc:sldMkLst>
          <pc:docMk/>
          <pc:sldMk cId="3398404463" sldId="294"/>
        </pc:sldMkLst>
        <pc:spChg chg="del">
          <ac:chgData name="Reiji KOBAYASHI" userId="34112ac1-4c34-4e4b-972a-35b76f02b083" providerId="ADAL" clId="{BDD19DBF-2EE4-4FA3-9589-1D99284D3732}" dt="2022-06-20T10:34:29.457" v="1054" actId="478"/>
          <ac:spMkLst>
            <pc:docMk/>
            <pc:sldMk cId="3398404463" sldId="294"/>
            <ac:spMk id="3" creationId="{49BC8AC0-33A3-423F-AE40-072CAF10908E}"/>
          </ac:spMkLst>
        </pc:spChg>
        <pc:spChg chg="mod">
          <ac:chgData name="Reiji KOBAYASHI" userId="34112ac1-4c34-4e4b-972a-35b76f02b083" providerId="ADAL" clId="{BDD19DBF-2EE4-4FA3-9589-1D99284D3732}" dt="2022-06-20T10:44:26.589" v="1067" actId="14100"/>
          <ac:spMkLst>
            <pc:docMk/>
            <pc:sldMk cId="3398404463" sldId="294"/>
            <ac:spMk id="7" creationId="{63415B0F-03B4-45AF-82A1-1DA5DB289F3B}"/>
          </ac:spMkLst>
        </pc:spChg>
        <pc:spChg chg="del">
          <ac:chgData name="Reiji KOBAYASHI" userId="34112ac1-4c34-4e4b-972a-35b76f02b083" providerId="ADAL" clId="{BDD19DBF-2EE4-4FA3-9589-1D99284D3732}" dt="2022-06-20T10:34:29.457" v="1054" actId="478"/>
          <ac:spMkLst>
            <pc:docMk/>
            <pc:sldMk cId="3398404463" sldId="294"/>
            <ac:spMk id="8" creationId="{B562E985-D666-4950-A69A-E709B7218570}"/>
          </ac:spMkLst>
        </pc:spChg>
        <pc:spChg chg="del">
          <ac:chgData name="Reiji KOBAYASHI" userId="34112ac1-4c34-4e4b-972a-35b76f02b083" providerId="ADAL" clId="{BDD19DBF-2EE4-4FA3-9589-1D99284D3732}" dt="2022-06-20T10:34:32.623" v="1055" actId="478"/>
          <ac:spMkLst>
            <pc:docMk/>
            <pc:sldMk cId="3398404463" sldId="294"/>
            <ac:spMk id="9" creationId="{F2F2072E-1DB8-475E-A04D-2D9ABCB621FB}"/>
          </ac:spMkLst>
        </pc:spChg>
        <pc:spChg chg="mod">
          <ac:chgData name="Reiji KOBAYASHI" userId="34112ac1-4c34-4e4b-972a-35b76f02b083" providerId="ADAL" clId="{BDD19DBF-2EE4-4FA3-9589-1D99284D3732}" dt="2022-06-20T10:45:24.606" v="1078" actId="14100"/>
          <ac:spMkLst>
            <pc:docMk/>
            <pc:sldMk cId="3398404463" sldId="294"/>
            <ac:spMk id="12" creationId="{5ED95642-B500-40E5-8645-54029D892CB3}"/>
          </ac:spMkLst>
        </pc:spChg>
        <pc:spChg chg="add del mod">
          <ac:chgData name="Reiji KOBAYASHI" userId="34112ac1-4c34-4e4b-972a-35b76f02b083" providerId="ADAL" clId="{BDD19DBF-2EE4-4FA3-9589-1D99284D3732}" dt="2022-06-20T10:44:42.618" v="1070" actId="478"/>
          <ac:spMkLst>
            <pc:docMk/>
            <pc:sldMk cId="3398404463" sldId="294"/>
            <ac:spMk id="13" creationId="{55139955-BFFB-A290-6561-6405921D200B}"/>
          </ac:spMkLst>
        </pc:spChg>
        <pc:spChg chg="add mod">
          <ac:chgData name="Reiji KOBAYASHI" userId="34112ac1-4c34-4e4b-972a-35b76f02b083" providerId="ADAL" clId="{BDD19DBF-2EE4-4FA3-9589-1D99284D3732}" dt="2022-06-20T10:45:12.308" v="1077" actId="14100"/>
          <ac:spMkLst>
            <pc:docMk/>
            <pc:sldMk cId="3398404463" sldId="294"/>
            <ac:spMk id="14" creationId="{6A4BEF5E-FC7B-2EE5-3418-ADB3B5F87EBA}"/>
          </ac:spMkLst>
        </pc:spChg>
        <pc:spChg chg="add del mod">
          <ac:chgData name="Reiji KOBAYASHI" userId="34112ac1-4c34-4e4b-972a-35b76f02b083" providerId="ADAL" clId="{BDD19DBF-2EE4-4FA3-9589-1D99284D3732}" dt="2022-06-20T10:47:57.665" v="1148"/>
          <ac:spMkLst>
            <pc:docMk/>
            <pc:sldMk cId="3398404463" sldId="294"/>
            <ac:spMk id="15" creationId="{04CA09DA-1A0E-8A3D-F92D-1DF00CFCC2F5}"/>
          </ac:spMkLst>
        </pc:spChg>
        <pc:picChg chg="mod ord">
          <ac:chgData name="Reiji KOBAYASHI" userId="34112ac1-4c34-4e4b-972a-35b76f02b083" providerId="ADAL" clId="{BDD19DBF-2EE4-4FA3-9589-1D99284D3732}" dt="2022-06-20T10:44:20.303" v="1065" actId="14100"/>
          <ac:picMkLst>
            <pc:docMk/>
            <pc:sldMk cId="3398404463" sldId="294"/>
            <ac:picMk id="4" creationId="{8DE1EF64-D49E-4688-817D-87EB4D775562}"/>
          </ac:picMkLst>
        </pc:picChg>
        <pc:picChg chg="del">
          <ac:chgData name="Reiji KOBAYASHI" userId="34112ac1-4c34-4e4b-972a-35b76f02b083" providerId="ADAL" clId="{BDD19DBF-2EE4-4FA3-9589-1D99284D3732}" dt="2022-06-20T10:34:29.457" v="1054" actId="478"/>
          <ac:picMkLst>
            <pc:docMk/>
            <pc:sldMk cId="3398404463" sldId="294"/>
            <ac:picMk id="6" creationId="{3442D0F5-F7A0-4092-BD2F-3EDD26BE17FA}"/>
          </ac:picMkLst>
        </pc:picChg>
        <pc:picChg chg="add del">
          <ac:chgData name="Reiji KOBAYASHI" userId="34112ac1-4c34-4e4b-972a-35b76f02b083" providerId="ADAL" clId="{BDD19DBF-2EE4-4FA3-9589-1D99284D3732}" dt="2022-06-20T10:43:39.519" v="1057" actId="22"/>
          <ac:picMkLst>
            <pc:docMk/>
            <pc:sldMk cId="3398404463" sldId="294"/>
            <ac:picMk id="11" creationId="{5E2FC035-EF5F-7894-7179-971CCC0D27A9}"/>
          </ac:picMkLst>
        </pc:picChg>
      </pc:sldChg>
      <pc:sldChg chg="addSp delSp modSp mod delAnim modAnim">
        <pc:chgData name="Reiji KOBAYASHI" userId="34112ac1-4c34-4e4b-972a-35b76f02b083" providerId="ADAL" clId="{BDD19DBF-2EE4-4FA3-9589-1D99284D3732}" dt="2022-06-21T04:26:12.646" v="2608" actId="167"/>
        <pc:sldMkLst>
          <pc:docMk/>
          <pc:sldMk cId="4194968346" sldId="297"/>
        </pc:sldMkLst>
        <pc:picChg chg="add mod ord">
          <ac:chgData name="Reiji KOBAYASHI" userId="34112ac1-4c34-4e4b-972a-35b76f02b083" providerId="ADAL" clId="{BDD19DBF-2EE4-4FA3-9589-1D99284D3732}" dt="2022-06-21T04:26:12.646" v="2608" actId="167"/>
          <ac:picMkLst>
            <pc:docMk/>
            <pc:sldMk cId="4194968346" sldId="297"/>
            <ac:picMk id="3" creationId="{B9150530-1334-8B73-4C80-3D8D903692EC}"/>
          </ac:picMkLst>
        </pc:picChg>
        <pc:picChg chg="del">
          <ac:chgData name="Reiji KOBAYASHI" userId="34112ac1-4c34-4e4b-972a-35b76f02b083" providerId="ADAL" clId="{BDD19DBF-2EE4-4FA3-9589-1D99284D3732}" dt="2022-06-21T04:25:35.009" v="2603" actId="478"/>
          <ac:picMkLst>
            <pc:docMk/>
            <pc:sldMk cId="4194968346" sldId="297"/>
            <ac:picMk id="4" creationId="{E9C9643D-EF26-4657-B56B-0FAD9D6611B7}"/>
          </ac:picMkLst>
        </pc:picChg>
        <pc:picChg chg="mod">
          <ac:chgData name="Reiji KOBAYASHI" userId="34112ac1-4c34-4e4b-972a-35b76f02b083" providerId="ADAL" clId="{BDD19DBF-2EE4-4FA3-9589-1D99284D3732}" dt="2022-06-21T04:25:22.382" v="2602" actId="14826"/>
          <ac:picMkLst>
            <pc:docMk/>
            <pc:sldMk cId="4194968346" sldId="297"/>
            <ac:picMk id="9" creationId="{00DE3D6F-E140-4030-A763-73DE1C1FFC50}"/>
          </ac:picMkLst>
        </pc:picChg>
      </pc:sldChg>
      <pc:sldChg chg="addSp delSp modSp mod">
        <pc:chgData name="Reiji KOBAYASHI" userId="34112ac1-4c34-4e4b-972a-35b76f02b083" providerId="ADAL" clId="{BDD19DBF-2EE4-4FA3-9589-1D99284D3732}" dt="2022-06-21T02:52:12.135" v="2490"/>
        <pc:sldMkLst>
          <pc:docMk/>
          <pc:sldMk cId="1859156216" sldId="299"/>
        </pc:sldMkLst>
        <pc:spChg chg="mod">
          <ac:chgData name="Reiji KOBAYASHI" userId="34112ac1-4c34-4e4b-972a-35b76f02b083" providerId="ADAL" clId="{BDD19DBF-2EE4-4FA3-9589-1D99284D3732}" dt="2022-06-21T02:41:53.300" v="2116" actId="1076"/>
          <ac:spMkLst>
            <pc:docMk/>
            <pc:sldMk cId="1859156216" sldId="299"/>
            <ac:spMk id="7" creationId="{8EA452F4-34C8-4E77-B9B9-BAB59946309F}"/>
          </ac:spMkLst>
        </pc:spChg>
        <pc:spChg chg="add del">
          <ac:chgData name="Reiji KOBAYASHI" userId="34112ac1-4c34-4e4b-972a-35b76f02b083" providerId="ADAL" clId="{BDD19DBF-2EE4-4FA3-9589-1D99284D3732}" dt="2022-06-21T02:50:34.654" v="2457" actId="22"/>
          <ac:spMkLst>
            <pc:docMk/>
            <pc:sldMk cId="1859156216" sldId="299"/>
            <ac:spMk id="9" creationId="{FF06236B-1904-2B0B-1CF4-FE85E6A6376F}"/>
          </ac:spMkLst>
        </pc:spChg>
        <pc:spChg chg="add mod">
          <ac:chgData name="Reiji KOBAYASHI" userId="34112ac1-4c34-4e4b-972a-35b76f02b083" providerId="ADAL" clId="{BDD19DBF-2EE4-4FA3-9589-1D99284D3732}" dt="2022-06-21T02:51:50.125" v="2468" actId="1582"/>
          <ac:spMkLst>
            <pc:docMk/>
            <pc:sldMk cId="1859156216" sldId="299"/>
            <ac:spMk id="10" creationId="{2823E855-95C7-D9C3-111B-B268B8D6FAB1}"/>
          </ac:spMkLst>
        </pc:spChg>
        <pc:spChg chg="mod">
          <ac:chgData name="Reiji KOBAYASHI" userId="34112ac1-4c34-4e4b-972a-35b76f02b083" providerId="ADAL" clId="{BDD19DBF-2EE4-4FA3-9589-1D99284D3732}" dt="2022-06-21T02:41:59.127" v="2117" actId="14100"/>
          <ac:spMkLst>
            <pc:docMk/>
            <pc:sldMk cId="1859156216" sldId="299"/>
            <ac:spMk id="11" creationId="{0F51FACE-86A4-4C3F-9E1B-DBD03421777D}"/>
          </ac:spMkLst>
        </pc:spChg>
        <pc:spChg chg="add mod">
          <ac:chgData name="Reiji KOBAYASHI" userId="34112ac1-4c34-4e4b-972a-35b76f02b083" providerId="ADAL" clId="{BDD19DBF-2EE4-4FA3-9589-1D99284D3732}" dt="2022-06-21T02:52:12.135" v="2490"/>
          <ac:spMkLst>
            <pc:docMk/>
            <pc:sldMk cId="1859156216" sldId="299"/>
            <ac:spMk id="12" creationId="{B67158F2-28B2-5893-C9FD-1C8A20EC12A9}"/>
          </ac:spMkLst>
        </pc:spChg>
        <pc:spChg chg="add mod">
          <ac:chgData name="Reiji KOBAYASHI" userId="34112ac1-4c34-4e4b-972a-35b76f02b083" providerId="ADAL" clId="{BDD19DBF-2EE4-4FA3-9589-1D99284D3732}" dt="2022-06-21T02:51:56.021" v="2470" actId="1076"/>
          <ac:spMkLst>
            <pc:docMk/>
            <pc:sldMk cId="1859156216" sldId="299"/>
            <ac:spMk id="13" creationId="{A8D40A55-618A-C74E-9071-AF25050C7CCD}"/>
          </ac:spMkLst>
        </pc:spChg>
        <pc:picChg chg="add del mod">
          <ac:chgData name="Reiji KOBAYASHI" userId="34112ac1-4c34-4e4b-972a-35b76f02b083" providerId="ADAL" clId="{BDD19DBF-2EE4-4FA3-9589-1D99284D3732}" dt="2022-06-21T02:39:56.953" v="1924" actId="22"/>
          <ac:picMkLst>
            <pc:docMk/>
            <pc:sldMk cId="1859156216" sldId="299"/>
            <ac:picMk id="4" creationId="{BE9E4BA3-7D4C-72F1-0721-8B70BB9131D9}"/>
          </ac:picMkLst>
        </pc:picChg>
        <pc:picChg chg="mod ord">
          <ac:chgData name="Reiji KOBAYASHI" userId="34112ac1-4c34-4e4b-972a-35b76f02b083" providerId="ADAL" clId="{BDD19DBF-2EE4-4FA3-9589-1D99284D3732}" dt="2022-06-21T02:41:49.489" v="2115" actId="14100"/>
          <ac:picMkLst>
            <pc:docMk/>
            <pc:sldMk cId="1859156216" sldId="299"/>
            <ac:picMk id="6" creationId="{67A382D1-6A9E-4245-BC89-78679A13409B}"/>
          </ac:picMkLst>
        </pc:picChg>
      </pc:sldChg>
      <pc:sldChg chg="modSp mod">
        <pc:chgData name="Reiji KOBAYASHI" userId="34112ac1-4c34-4e4b-972a-35b76f02b083" providerId="ADAL" clId="{BDD19DBF-2EE4-4FA3-9589-1D99284D3732}" dt="2022-06-21T04:24:58.328" v="2601" actId="1076"/>
        <pc:sldMkLst>
          <pc:docMk/>
          <pc:sldMk cId="109850714" sldId="303"/>
        </pc:sldMkLst>
        <pc:spChg chg="mod">
          <ac:chgData name="Reiji KOBAYASHI" userId="34112ac1-4c34-4e4b-972a-35b76f02b083" providerId="ADAL" clId="{BDD19DBF-2EE4-4FA3-9589-1D99284D3732}" dt="2022-06-21T04:24:58.328" v="2601" actId="1076"/>
          <ac:spMkLst>
            <pc:docMk/>
            <pc:sldMk cId="109850714" sldId="303"/>
            <ac:spMk id="22" creationId="{27C4713A-8B9D-4297-BAFB-2AB1B58C9822}"/>
          </ac:spMkLst>
        </pc:spChg>
        <pc:picChg chg="mod">
          <ac:chgData name="Reiji KOBAYASHI" userId="34112ac1-4c34-4e4b-972a-35b76f02b083" providerId="ADAL" clId="{BDD19DBF-2EE4-4FA3-9589-1D99284D3732}" dt="2022-06-21T04:24:36.718" v="2598" actId="1076"/>
          <ac:picMkLst>
            <pc:docMk/>
            <pc:sldMk cId="109850714" sldId="303"/>
            <ac:picMk id="9" creationId="{F5D595B9-DEC2-44DF-9D06-9A974BA0F033}"/>
          </ac:picMkLst>
        </pc:picChg>
        <pc:cxnChg chg="mod">
          <ac:chgData name="Reiji KOBAYASHI" userId="34112ac1-4c34-4e4b-972a-35b76f02b083" providerId="ADAL" clId="{BDD19DBF-2EE4-4FA3-9589-1D99284D3732}" dt="2022-06-21T04:24:56.292" v="2600" actId="14100"/>
          <ac:cxnSpMkLst>
            <pc:docMk/>
            <pc:sldMk cId="109850714" sldId="303"/>
            <ac:cxnSpMk id="23" creationId="{E49F578D-8ECD-4E30-860E-250AD99FFFE3}"/>
          </ac:cxnSpMkLst>
        </pc:cxnChg>
        <pc:cxnChg chg="mod">
          <ac:chgData name="Reiji KOBAYASHI" userId="34112ac1-4c34-4e4b-972a-35b76f02b083" providerId="ADAL" clId="{BDD19DBF-2EE4-4FA3-9589-1D99284D3732}" dt="2022-06-21T04:24:31.302" v="2596" actId="14100"/>
          <ac:cxnSpMkLst>
            <pc:docMk/>
            <pc:sldMk cId="109850714" sldId="303"/>
            <ac:cxnSpMk id="28" creationId="{997C480A-75D2-4E3F-9A2F-97C862B78BB2}"/>
          </ac:cxnSpMkLst>
        </pc:cxnChg>
      </pc:sldChg>
      <pc:sldChg chg="addSp delSp modSp mod">
        <pc:chgData name="Reiji KOBAYASHI" userId="34112ac1-4c34-4e4b-972a-35b76f02b083" providerId="ADAL" clId="{BDD19DBF-2EE4-4FA3-9589-1D99284D3732}" dt="2022-06-20T10:46:06.853" v="1082" actId="478"/>
        <pc:sldMkLst>
          <pc:docMk/>
          <pc:sldMk cId="822090709" sldId="304"/>
        </pc:sldMkLst>
        <pc:spChg chg="del">
          <ac:chgData name="Reiji KOBAYASHI" userId="34112ac1-4c34-4e4b-972a-35b76f02b083" providerId="ADAL" clId="{BDD19DBF-2EE4-4FA3-9589-1D99284D3732}" dt="2022-06-20T10:08:29.147" v="659" actId="478"/>
          <ac:spMkLst>
            <pc:docMk/>
            <pc:sldMk cId="822090709" sldId="304"/>
            <ac:spMk id="3" creationId="{C338917E-50FF-49D5-8952-7AA5FD4024F4}"/>
          </ac:spMkLst>
        </pc:spChg>
        <pc:spChg chg="mod">
          <ac:chgData name="Reiji KOBAYASHI" userId="34112ac1-4c34-4e4b-972a-35b76f02b083" providerId="ADAL" clId="{BDD19DBF-2EE4-4FA3-9589-1D99284D3732}" dt="2022-06-20T10:14:14.506" v="724" actId="1076"/>
          <ac:spMkLst>
            <pc:docMk/>
            <pc:sldMk cId="822090709" sldId="304"/>
            <ac:spMk id="22" creationId="{84EB0337-4E82-4D6E-94D6-5F9D3A75C2A1}"/>
          </ac:spMkLst>
        </pc:spChg>
        <pc:spChg chg="mod">
          <ac:chgData name="Reiji KOBAYASHI" userId="34112ac1-4c34-4e4b-972a-35b76f02b083" providerId="ADAL" clId="{BDD19DBF-2EE4-4FA3-9589-1D99284D3732}" dt="2022-06-20T10:28:16.913" v="1039" actId="2710"/>
          <ac:spMkLst>
            <pc:docMk/>
            <pc:sldMk cId="822090709" sldId="304"/>
            <ac:spMk id="27" creationId="{79EF334A-9404-4D6B-91AC-28C41409C09C}"/>
          </ac:spMkLst>
        </pc:spChg>
        <pc:spChg chg="del mod">
          <ac:chgData name="Reiji KOBAYASHI" userId="34112ac1-4c34-4e4b-972a-35b76f02b083" providerId="ADAL" clId="{BDD19DBF-2EE4-4FA3-9589-1D99284D3732}" dt="2022-06-20T10:45:49.396" v="1079" actId="478"/>
          <ac:spMkLst>
            <pc:docMk/>
            <pc:sldMk cId="822090709" sldId="304"/>
            <ac:spMk id="28" creationId="{7A7AB534-97AB-4639-8E3D-6622BD0A1E53}"/>
          </ac:spMkLst>
        </pc:spChg>
        <pc:spChg chg="del mod">
          <ac:chgData name="Reiji KOBAYASHI" userId="34112ac1-4c34-4e4b-972a-35b76f02b083" providerId="ADAL" clId="{BDD19DBF-2EE4-4FA3-9589-1D99284D3732}" dt="2022-06-20T10:20:26.888" v="928" actId="478"/>
          <ac:spMkLst>
            <pc:docMk/>
            <pc:sldMk cId="822090709" sldId="304"/>
            <ac:spMk id="35" creationId="{9BE25E3F-B85D-4558-9AFC-3C9E93E25782}"/>
          </ac:spMkLst>
        </pc:spChg>
        <pc:spChg chg="mod">
          <ac:chgData name="Reiji KOBAYASHI" userId="34112ac1-4c34-4e4b-972a-35b76f02b083" providerId="ADAL" clId="{BDD19DBF-2EE4-4FA3-9589-1D99284D3732}" dt="2022-06-20T10:28:16.913" v="1039" actId="2710"/>
          <ac:spMkLst>
            <pc:docMk/>
            <pc:sldMk cId="822090709" sldId="304"/>
            <ac:spMk id="37" creationId="{06DEE373-9B6C-49DE-ADB2-32B289B076EC}"/>
          </ac:spMkLst>
        </pc:spChg>
        <pc:spChg chg="add mod">
          <ac:chgData name="Reiji KOBAYASHI" userId="34112ac1-4c34-4e4b-972a-35b76f02b083" providerId="ADAL" clId="{BDD19DBF-2EE4-4FA3-9589-1D99284D3732}" dt="2022-06-20T10:28:16.913" v="1039" actId="2710"/>
          <ac:spMkLst>
            <pc:docMk/>
            <pc:sldMk cId="822090709" sldId="304"/>
            <ac:spMk id="40" creationId="{A3FB215E-C10C-7845-EB2F-BFD0AB29DA33}"/>
          </ac:spMkLst>
        </pc:spChg>
        <pc:spChg chg="mod">
          <ac:chgData name="Reiji KOBAYASHI" userId="34112ac1-4c34-4e4b-972a-35b76f02b083" providerId="ADAL" clId="{BDD19DBF-2EE4-4FA3-9589-1D99284D3732}" dt="2022-06-20T10:28:16.913" v="1039" actId="2710"/>
          <ac:spMkLst>
            <pc:docMk/>
            <pc:sldMk cId="822090709" sldId="304"/>
            <ac:spMk id="41" creationId="{4E28FE3D-B02A-49CF-9491-2403224B8C63}"/>
          </ac:spMkLst>
        </pc:spChg>
        <pc:spChg chg="add mod">
          <ac:chgData name="Reiji KOBAYASHI" userId="34112ac1-4c34-4e4b-972a-35b76f02b083" providerId="ADAL" clId="{BDD19DBF-2EE4-4FA3-9589-1D99284D3732}" dt="2022-06-20T10:28:16.913" v="1039" actId="2710"/>
          <ac:spMkLst>
            <pc:docMk/>
            <pc:sldMk cId="822090709" sldId="304"/>
            <ac:spMk id="43" creationId="{5B33A0E6-BB15-A4A6-6977-811360B070B6}"/>
          </ac:spMkLst>
        </pc:spChg>
        <pc:grpChg chg="mod">
          <ac:chgData name="Reiji KOBAYASHI" userId="34112ac1-4c34-4e4b-972a-35b76f02b083" providerId="ADAL" clId="{BDD19DBF-2EE4-4FA3-9589-1D99284D3732}" dt="2022-06-20T10:14:38.578" v="731" actId="1076"/>
          <ac:grpSpMkLst>
            <pc:docMk/>
            <pc:sldMk cId="822090709" sldId="304"/>
            <ac:grpSpMk id="14" creationId="{D7073445-3200-4FF3-863F-5B4E2ACE9703}"/>
          </ac:grpSpMkLst>
        </pc:grpChg>
        <pc:grpChg chg="del mod">
          <ac:chgData name="Reiji KOBAYASHI" userId="34112ac1-4c34-4e4b-972a-35b76f02b083" providerId="ADAL" clId="{BDD19DBF-2EE4-4FA3-9589-1D99284D3732}" dt="2022-06-20T10:46:01.737" v="1081" actId="478"/>
          <ac:grpSpMkLst>
            <pc:docMk/>
            <pc:sldMk cId="822090709" sldId="304"/>
            <ac:grpSpMk id="19" creationId="{1C07C16F-2BF6-40DF-8484-A6E0A2AE13E5}"/>
          </ac:grpSpMkLst>
        </pc:grpChg>
        <pc:grpChg chg="add del mod">
          <ac:chgData name="Reiji KOBAYASHI" userId="34112ac1-4c34-4e4b-972a-35b76f02b083" providerId="ADAL" clId="{BDD19DBF-2EE4-4FA3-9589-1D99284D3732}" dt="2022-06-20T10:46:06.853" v="1082" actId="478"/>
          <ac:grpSpMkLst>
            <pc:docMk/>
            <pc:sldMk cId="822090709" sldId="304"/>
            <ac:grpSpMk id="45" creationId="{0F6E389C-8549-8E49-E0C9-F12025D31EA0}"/>
          </ac:grpSpMkLst>
        </pc:grpChg>
        <pc:picChg chg="mod ord">
          <ac:chgData name="Reiji KOBAYASHI" userId="34112ac1-4c34-4e4b-972a-35b76f02b083" providerId="ADAL" clId="{BDD19DBF-2EE4-4FA3-9589-1D99284D3732}" dt="2022-06-20T10:20:33.480" v="932" actId="1076"/>
          <ac:picMkLst>
            <pc:docMk/>
            <pc:sldMk cId="822090709" sldId="304"/>
            <ac:picMk id="4" creationId="{FF77A94A-F0CD-4648-88B4-499975C78940}"/>
          </ac:picMkLst>
        </pc:picChg>
        <pc:cxnChg chg="del mod">
          <ac:chgData name="Reiji KOBAYASHI" userId="34112ac1-4c34-4e4b-972a-35b76f02b083" providerId="ADAL" clId="{BDD19DBF-2EE4-4FA3-9589-1D99284D3732}" dt="2022-06-20T10:45:49.396" v="1079" actId="478"/>
          <ac:cxnSpMkLst>
            <pc:docMk/>
            <pc:sldMk cId="822090709" sldId="304"/>
            <ac:cxnSpMk id="24" creationId="{EAA5CA5E-0F25-4C12-BF74-4333E6C6BFBE}"/>
          </ac:cxnSpMkLst>
        </pc:cxnChg>
        <pc:cxnChg chg="mod">
          <ac:chgData name="Reiji KOBAYASHI" userId="34112ac1-4c34-4e4b-972a-35b76f02b083" providerId="ADAL" clId="{BDD19DBF-2EE4-4FA3-9589-1D99284D3732}" dt="2022-06-20T10:28:16.913" v="1039" actId="2710"/>
          <ac:cxnSpMkLst>
            <pc:docMk/>
            <pc:sldMk cId="822090709" sldId="304"/>
            <ac:cxnSpMk id="25" creationId="{6A58F0F3-059A-45CA-B65B-E7486526FBD7}"/>
          </ac:cxnSpMkLst>
        </pc:cxnChg>
        <pc:cxnChg chg="mod">
          <ac:chgData name="Reiji KOBAYASHI" userId="34112ac1-4c34-4e4b-972a-35b76f02b083" providerId="ADAL" clId="{BDD19DBF-2EE4-4FA3-9589-1D99284D3732}" dt="2022-06-20T10:17:14.412" v="867" actId="14100"/>
          <ac:cxnSpMkLst>
            <pc:docMk/>
            <pc:sldMk cId="822090709" sldId="304"/>
            <ac:cxnSpMk id="32" creationId="{06533C49-44B0-4639-8B80-7E4E84AE7905}"/>
          </ac:cxnSpMkLst>
        </pc:cxnChg>
        <pc:cxnChg chg="mod">
          <ac:chgData name="Reiji KOBAYASHI" userId="34112ac1-4c34-4e4b-972a-35b76f02b083" providerId="ADAL" clId="{BDD19DBF-2EE4-4FA3-9589-1D99284D3732}" dt="2022-06-20T10:21:09.784" v="939" actId="14100"/>
          <ac:cxnSpMkLst>
            <pc:docMk/>
            <pc:sldMk cId="822090709" sldId="304"/>
            <ac:cxnSpMk id="34" creationId="{FB3816C8-C78F-468F-B1F1-779755BAE1D0}"/>
          </ac:cxnSpMkLst>
        </pc:cxnChg>
        <pc:cxnChg chg="mod">
          <ac:chgData name="Reiji KOBAYASHI" userId="34112ac1-4c34-4e4b-972a-35b76f02b083" providerId="ADAL" clId="{BDD19DBF-2EE4-4FA3-9589-1D99284D3732}" dt="2022-06-20T10:20:40.451" v="934" actId="14100"/>
          <ac:cxnSpMkLst>
            <pc:docMk/>
            <pc:sldMk cId="822090709" sldId="304"/>
            <ac:cxnSpMk id="42" creationId="{239800E1-7269-4C36-ADAB-B41AC49EB46D}"/>
          </ac:cxnSpMkLst>
        </pc:cxnChg>
        <pc:cxnChg chg="add mod">
          <ac:chgData name="Reiji KOBAYASHI" userId="34112ac1-4c34-4e4b-972a-35b76f02b083" providerId="ADAL" clId="{BDD19DBF-2EE4-4FA3-9589-1D99284D3732}" dt="2022-06-20T10:32:11.083" v="1046" actId="14100"/>
          <ac:cxnSpMkLst>
            <pc:docMk/>
            <pc:sldMk cId="822090709" sldId="304"/>
            <ac:cxnSpMk id="44" creationId="{FCB36267-7E7D-2B51-BD86-D12F057AB92F}"/>
          </ac:cxnSpMkLst>
        </pc:cxnChg>
        <pc:cxnChg chg="mod">
          <ac:chgData name="Reiji KOBAYASHI" userId="34112ac1-4c34-4e4b-972a-35b76f02b083" providerId="ADAL" clId="{BDD19DBF-2EE4-4FA3-9589-1D99284D3732}" dt="2022-06-20T10:32:21.636" v="1048"/>
          <ac:cxnSpMkLst>
            <pc:docMk/>
            <pc:sldMk cId="822090709" sldId="304"/>
            <ac:cxnSpMk id="46" creationId="{F37DEB05-E078-F905-1C94-6DB5DE8F1342}"/>
          </ac:cxnSpMkLst>
        </pc:cxnChg>
        <pc:cxnChg chg="mod">
          <ac:chgData name="Reiji KOBAYASHI" userId="34112ac1-4c34-4e4b-972a-35b76f02b083" providerId="ADAL" clId="{BDD19DBF-2EE4-4FA3-9589-1D99284D3732}" dt="2022-06-20T10:32:21.636" v="1048"/>
          <ac:cxnSpMkLst>
            <pc:docMk/>
            <pc:sldMk cId="822090709" sldId="304"/>
            <ac:cxnSpMk id="47" creationId="{CB4BA2DD-E339-08F9-736A-1DD3260388F3}"/>
          </ac:cxnSpMkLst>
        </pc:cxnChg>
      </pc:sldChg>
      <pc:sldChg chg="del">
        <pc:chgData name="Reiji KOBAYASHI" userId="34112ac1-4c34-4e4b-972a-35b76f02b083" providerId="ADAL" clId="{BDD19DBF-2EE4-4FA3-9589-1D99284D3732}" dt="2022-06-21T04:26:23.390" v="2609" actId="47"/>
        <pc:sldMkLst>
          <pc:docMk/>
          <pc:sldMk cId="3249217608" sldId="305"/>
        </pc:sldMkLst>
      </pc:sldChg>
      <pc:sldChg chg="addSp delSp modSp new mod modClrScheme chgLayout">
        <pc:chgData name="Reiji KOBAYASHI" userId="34112ac1-4c34-4e4b-972a-35b76f02b083" providerId="ADAL" clId="{BDD19DBF-2EE4-4FA3-9589-1D99284D3732}" dt="2022-06-21T02:49:44.196" v="2455" actId="20577"/>
        <pc:sldMkLst>
          <pc:docMk/>
          <pc:sldMk cId="839248866" sldId="306"/>
        </pc:sldMkLst>
        <pc:spChg chg="del">
          <ac:chgData name="Reiji KOBAYASHI" userId="34112ac1-4c34-4e4b-972a-35b76f02b083" providerId="ADAL" clId="{BDD19DBF-2EE4-4FA3-9589-1D99284D3732}" dt="2022-06-20T10:43:51.318" v="1059" actId="700"/>
          <ac:spMkLst>
            <pc:docMk/>
            <pc:sldMk cId="839248866" sldId="306"/>
            <ac:spMk id="2" creationId="{6EF64391-53E3-25DF-ED95-6F54955B3993}"/>
          </ac:spMkLst>
        </pc:spChg>
        <pc:spChg chg="del mod ord">
          <ac:chgData name="Reiji KOBAYASHI" userId="34112ac1-4c34-4e4b-972a-35b76f02b083" providerId="ADAL" clId="{BDD19DBF-2EE4-4FA3-9589-1D99284D3732}" dt="2022-06-20T10:43:51.318" v="1059" actId="700"/>
          <ac:spMkLst>
            <pc:docMk/>
            <pc:sldMk cId="839248866" sldId="306"/>
            <ac:spMk id="3" creationId="{207BB751-0625-91CC-4655-EFFCCB8C86E3}"/>
          </ac:spMkLst>
        </pc:spChg>
        <pc:spChg chg="add mod ord">
          <ac:chgData name="Reiji KOBAYASHI" userId="34112ac1-4c34-4e4b-972a-35b76f02b083" providerId="ADAL" clId="{BDD19DBF-2EE4-4FA3-9589-1D99284D3732}" dt="2022-06-20T10:47:41.803" v="1146"/>
          <ac:spMkLst>
            <pc:docMk/>
            <pc:sldMk cId="839248866" sldId="306"/>
            <ac:spMk id="4" creationId="{35A876C9-76CD-62F2-A2A5-926E678F0D3E}"/>
          </ac:spMkLst>
        </pc:spChg>
        <pc:spChg chg="add mod">
          <ac:chgData name="Reiji KOBAYASHI" userId="34112ac1-4c34-4e4b-972a-35b76f02b083" providerId="ADAL" clId="{BDD19DBF-2EE4-4FA3-9589-1D99284D3732}" dt="2022-06-20T10:48:10.451" v="1152" actId="207"/>
          <ac:spMkLst>
            <pc:docMk/>
            <pc:sldMk cId="839248866" sldId="306"/>
            <ac:spMk id="7" creationId="{3EABABA4-ADA4-8E65-5D2E-0ECC05FF8EA9}"/>
          </ac:spMkLst>
        </pc:spChg>
        <pc:spChg chg="add mod">
          <ac:chgData name="Reiji KOBAYASHI" userId="34112ac1-4c34-4e4b-972a-35b76f02b083" providerId="ADAL" clId="{BDD19DBF-2EE4-4FA3-9589-1D99284D3732}" dt="2022-06-20T11:03:42.420" v="1493" actId="1035"/>
          <ac:spMkLst>
            <pc:docMk/>
            <pc:sldMk cId="839248866" sldId="306"/>
            <ac:spMk id="8" creationId="{410484A1-71E2-4D60-DFDF-8BDDDF042E0D}"/>
          </ac:spMkLst>
        </pc:spChg>
        <pc:spChg chg="add mod">
          <ac:chgData name="Reiji KOBAYASHI" userId="34112ac1-4c34-4e4b-972a-35b76f02b083" providerId="ADAL" clId="{BDD19DBF-2EE4-4FA3-9589-1D99284D3732}" dt="2022-06-20T11:03:42.420" v="1493" actId="1035"/>
          <ac:spMkLst>
            <pc:docMk/>
            <pc:sldMk cId="839248866" sldId="306"/>
            <ac:spMk id="9" creationId="{FADEB3CD-0383-0991-7289-0A1E3DA5B58A}"/>
          </ac:spMkLst>
        </pc:spChg>
        <pc:spChg chg="add mod">
          <ac:chgData name="Reiji KOBAYASHI" userId="34112ac1-4c34-4e4b-972a-35b76f02b083" providerId="ADAL" clId="{BDD19DBF-2EE4-4FA3-9589-1D99284D3732}" dt="2022-06-20T11:03:42.420" v="1493" actId="1035"/>
          <ac:spMkLst>
            <pc:docMk/>
            <pc:sldMk cId="839248866" sldId="306"/>
            <ac:spMk id="10" creationId="{6367B1FA-F4A5-AC4F-9A69-40C2D30CB6BB}"/>
          </ac:spMkLst>
        </pc:spChg>
        <pc:spChg chg="add mod">
          <ac:chgData name="Reiji KOBAYASHI" userId="34112ac1-4c34-4e4b-972a-35b76f02b083" providerId="ADAL" clId="{BDD19DBF-2EE4-4FA3-9589-1D99284D3732}" dt="2022-06-20T11:03:42.420" v="1493" actId="1035"/>
          <ac:spMkLst>
            <pc:docMk/>
            <pc:sldMk cId="839248866" sldId="306"/>
            <ac:spMk id="11" creationId="{75A62E14-05F8-6465-891C-9FEF888FC4AD}"/>
          </ac:spMkLst>
        </pc:spChg>
        <pc:spChg chg="add mod">
          <ac:chgData name="Reiji KOBAYASHI" userId="34112ac1-4c34-4e4b-972a-35b76f02b083" providerId="ADAL" clId="{BDD19DBF-2EE4-4FA3-9589-1D99284D3732}" dt="2022-06-20T11:03:42.420" v="1493" actId="1035"/>
          <ac:spMkLst>
            <pc:docMk/>
            <pc:sldMk cId="839248866" sldId="306"/>
            <ac:spMk id="12" creationId="{C469A579-1EFC-8068-57C0-1CE6AFC516B0}"/>
          </ac:spMkLst>
        </pc:spChg>
        <pc:spChg chg="add mod">
          <ac:chgData name="Reiji KOBAYASHI" userId="34112ac1-4c34-4e4b-972a-35b76f02b083" providerId="ADAL" clId="{BDD19DBF-2EE4-4FA3-9589-1D99284D3732}" dt="2022-06-20T11:03:42.420" v="1493" actId="1035"/>
          <ac:spMkLst>
            <pc:docMk/>
            <pc:sldMk cId="839248866" sldId="306"/>
            <ac:spMk id="13" creationId="{C5414CBC-25F9-E569-2F95-D8F675ACDF52}"/>
          </ac:spMkLst>
        </pc:spChg>
        <pc:spChg chg="add mod">
          <ac:chgData name="Reiji KOBAYASHI" userId="34112ac1-4c34-4e4b-972a-35b76f02b083" providerId="ADAL" clId="{BDD19DBF-2EE4-4FA3-9589-1D99284D3732}" dt="2022-06-20T11:03:42.420" v="1493" actId="1035"/>
          <ac:spMkLst>
            <pc:docMk/>
            <pc:sldMk cId="839248866" sldId="306"/>
            <ac:spMk id="23" creationId="{B388F72F-AB6D-93F5-1EDC-63F2223A064E}"/>
          </ac:spMkLst>
        </pc:spChg>
        <pc:spChg chg="add mod">
          <ac:chgData name="Reiji KOBAYASHI" userId="34112ac1-4c34-4e4b-972a-35b76f02b083" providerId="ADAL" clId="{BDD19DBF-2EE4-4FA3-9589-1D99284D3732}" dt="2022-06-21T02:48:07.911" v="2447" actId="1076"/>
          <ac:spMkLst>
            <pc:docMk/>
            <pc:sldMk cId="839248866" sldId="306"/>
            <ac:spMk id="24" creationId="{330FB90B-ACA9-CFCB-A031-A80E567D48AD}"/>
          </ac:spMkLst>
        </pc:spChg>
        <pc:spChg chg="add mod">
          <ac:chgData name="Reiji KOBAYASHI" userId="34112ac1-4c34-4e4b-972a-35b76f02b083" providerId="ADAL" clId="{BDD19DBF-2EE4-4FA3-9589-1D99284D3732}" dt="2022-06-20T11:03:42.420" v="1493" actId="1035"/>
          <ac:spMkLst>
            <pc:docMk/>
            <pc:sldMk cId="839248866" sldId="306"/>
            <ac:spMk id="28" creationId="{945CE65B-827D-0391-B066-15EFAE2F540E}"/>
          </ac:spMkLst>
        </pc:spChg>
        <pc:spChg chg="add mod">
          <ac:chgData name="Reiji KOBAYASHI" userId="34112ac1-4c34-4e4b-972a-35b76f02b083" providerId="ADAL" clId="{BDD19DBF-2EE4-4FA3-9589-1D99284D3732}" dt="2022-06-20T11:03:42.420" v="1493" actId="1035"/>
          <ac:spMkLst>
            <pc:docMk/>
            <pc:sldMk cId="839248866" sldId="306"/>
            <ac:spMk id="29" creationId="{D053E0B5-219B-507D-A6FB-B0E227BDC339}"/>
          </ac:spMkLst>
        </pc:spChg>
        <pc:spChg chg="add mod">
          <ac:chgData name="Reiji KOBAYASHI" userId="34112ac1-4c34-4e4b-972a-35b76f02b083" providerId="ADAL" clId="{BDD19DBF-2EE4-4FA3-9589-1D99284D3732}" dt="2022-06-20T11:03:42.420" v="1493" actId="1035"/>
          <ac:spMkLst>
            <pc:docMk/>
            <pc:sldMk cId="839248866" sldId="306"/>
            <ac:spMk id="30" creationId="{E6C604C5-B5E0-AF1B-C827-57D01F1CCBDC}"/>
          </ac:spMkLst>
        </pc:spChg>
        <pc:spChg chg="add mod">
          <ac:chgData name="Reiji KOBAYASHI" userId="34112ac1-4c34-4e4b-972a-35b76f02b083" providerId="ADAL" clId="{BDD19DBF-2EE4-4FA3-9589-1D99284D3732}" dt="2022-06-20T11:03:42.420" v="1493" actId="1035"/>
          <ac:spMkLst>
            <pc:docMk/>
            <pc:sldMk cId="839248866" sldId="306"/>
            <ac:spMk id="31" creationId="{EC5B7029-4A25-EAF1-5F23-828E8C292940}"/>
          </ac:spMkLst>
        </pc:spChg>
        <pc:spChg chg="add mod">
          <ac:chgData name="Reiji KOBAYASHI" userId="34112ac1-4c34-4e4b-972a-35b76f02b083" providerId="ADAL" clId="{BDD19DBF-2EE4-4FA3-9589-1D99284D3732}" dt="2022-06-20T11:03:42.420" v="1493" actId="1035"/>
          <ac:spMkLst>
            <pc:docMk/>
            <pc:sldMk cId="839248866" sldId="306"/>
            <ac:spMk id="32" creationId="{8B1B5B7C-2311-B042-706D-64F13445C963}"/>
          </ac:spMkLst>
        </pc:spChg>
        <pc:spChg chg="add mod">
          <ac:chgData name="Reiji KOBAYASHI" userId="34112ac1-4c34-4e4b-972a-35b76f02b083" providerId="ADAL" clId="{BDD19DBF-2EE4-4FA3-9589-1D99284D3732}" dt="2022-06-20T11:03:42.420" v="1493" actId="1035"/>
          <ac:spMkLst>
            <pc:docMk/>
            <pc:sldMk cId="839248866" sldId="306"/>
            <ac:spMk id="33" creationId="{C369BD79-F1F0-BAFD-2DBA-0C45DECA73D4}"/>
          </ac:spMkLst>
        </pc:spChg>
        <pc:spChg chg="add mod">
          <ac:chgData name="Reiji KOBAYASHI" userId="34112ac1-4c34-4e4b-972a-35b76f02b083" providerId="ADAL" clId="{BDD19DBF-2EE4-4FA3-9589-1D99284D3732}" dt="2022-06-20T11:03:42.420" v="1493" actId="1035"/>
          <ac:spMkLst>
            <pc:docMk/>
            <pc:sldMk cId="839248866" sldId="306"/>
            <ac:spMk id="34" creationId="{66B078D2-C9E2-8BA8-FB1C-18DF212ED708}"/>
          </ac:spMkLst>
        </pc:spChg>
        <pc:spChg chg="add mod">
          <ac:chgData name="Reiji KOBAYASHI" userId="34112ac1-4c34-4e4b-972a-35b76f02b083" providerId="ADAL" clId="{BDD19DBF-2EE4-4FA3-9589-1D99284D3732}" dt="2022-06-20T11:05:15.720" v="1499" actId="14100"/>
          <ac:spMkLst>
            <pc:docMk/>
            <pc:sldMk cId="839248866" sldId="306"/>
            <ac:spMk id="35" creationId="{DCC26918-9480-933A-7111-EAB8FF498D4F}"/>
          </ac:spMkLst>
        </pc:spChg>
        <pc:spChg chg="add mod">
          <ac:chgData name="Reiji KOBAYASHI" userId="34112ac1-4c34-4e4b-972a-35b76f02b083" providerId="ADAL" clId="{BDD19DBF-2EE4-4FA3-9589-1D99284D3732}" dt="2022-06-21T02:49:44.196" v="2455" actId="20577"/>
          <ac:spMkLst>
            <pc:docMk/>
            <pc:sldMk cId="839248866" sldId="306"/>
            <ac:spMk id="36" creationId="{D4F20E5A-7248-5E31-5DEE-9A801A4A7425}"/>
          </ac:spMkLst>
        </pc:spChg>
        <pc:spChg chg="add mod">
          <ac:chgData name="Reiji KOBAYASHI" userId="34112ac1-4c34-4e4b-972a-35b76f02b083" providerId="ADAL" clId="{BDD19DBF-2EE4-4FA3-9589-1D99284D3732}" dt="2022-06-21T02:45:06.916" v="2328"/>
          <ac:spMkLst>
            <pc:docMk/>
            <pc:sldMk cId="839248866" sldId="306"/>
            <ac:spMk id="37" creationId="{4A63239F-E001-2E86-A878-FE4A797A0DD0}"/>
          </ac:spMkLst>
        </pc:spChg>
        <pc:spChg chg="add mod">
          <ac:chgData name="Reiji KOBAYASHI" userId="34112ac1-4c34-4e4b-972a-35b76f02b083" providerId="ADAL" clId="{BDD19DBF-2EE4-4FA3-9589-1D99284D3732}" dt="2022-06-21T02:43:50.963" v="2260"/>
          <ac:spMkLst>
            <pc:docMk/>
            <pc:sldMk cId="839248866" sldId="306"/>
            <ac:spMk id="38" creationId="{D54BF12F-F9FA-3B7C-609C-38CFD89CE5DC}"/>
          </ac:spMkLst>
        </pc:spChg>
        <pc:spChg chg="add mod">
          <ac:chgData name="Reiji KOBAYASHI" userId="34112ac1-4c34-4e4b-972a-35b76f02b083" providerId="ADAL" clId="{BDD19DBF-2EE4-4FA3-9589-1D99284D3732}" dt="2022-06-21T02:44:09.964" v="2274" actId="1076"/>
          <ac:spMkLst>
            <pc:docMk/>
            <pc:sldMk cId="839248866" sldId="306"/>
            <ac:spMk id="39" creationId="{C519D70D-B67B-1E29-931A-107EBEC7E02D}"/>
          </ac:spMkLst>
        </pc:spChg>
        <pc:spChg chg="add mod">
          <ac:chgData name="Reiji KOBAYASHI" userId="34112ac1-4c34-4e4b-972a-35b76f02b083" providerId="ADAL" clId="{BDD19DBF-2EE4-4FA3-9589-1D99284D3732}" dt="2022-06-21T02:44:19.944" v="2285"/>
          <ac:spMkLst>
            <pc:docMk/>
            <pc:sldMk cId="839248866" sldId="306"/>
            <ac:spMk id="40" creationId="{C7293F69-3C78-A4DA-5DC5-2296E355DFF8}"/>
          </ac:spMkLst>
        </pc:spChg>
        <pc:spChg chg="add mod">
          <ac:chgData name="Reiji KOBAYASHI" userId="34112ac1-4c34-4e4b-972a-35b76f02b083" providerId="ADAL" clId="{BDD19DBF-2EE4-4FA3-9589-1D99284D3732}" dt="2022-06-21T02:44:27.575" v="2298"/>
          <ac:spMkLst>
            <pc:docMk/>
            <pc:sldMk cId="839248866" sldId="306"/>
            <ac:spMk id="41" creationId="{42390257-3AA4-727A-1E58-CBF0BEF2284B}"/>
          </ac:spMkLst>
        </pc:spChg>
        <pc:picChg chg="add mod">
          <ac:chgData name="Reiji KOBAYASHI" userId="34112ac1-4c34-4e4b-972a-35b76f02b083" providerId="ADAL" clId="{BDD19DBF-2EE4-4FA3-9589-1D99284D3732}" dt="2022-06-21T02:43:55.123" v="2263" actId="1076"/>
          <ac:picMkLst>
            <pc:docMk/>
            <pc:sldMk cId="839248866" sldId="306"/>
            <ac:picMk id="6" creationId="{E34BF2CD-65EE-9F28-52E7-CFA76CB7C639}"/>
          </ac:picMkLst>
        </pc:picChg>
        <pc:cxnChg chg="add">
          <ac:chgData name="Reiji KOBAYASHI" userId="34112ac1-4c34-4e4b-972a-35b76f02b083" providerId="ADAL" clId="{BDD19DBF-2EE4-4FA3-9589-1D99284D3732}" dt="2022-06-21T02:44:47.687" v="2299" actId="11529"/>
          <ac:cxnSpMkLst>
            <pc:docMk/>
            <pc:sldMk cId="839248866" sldId="306"/>
            <ac:cxnSpMk id="3" creationId="{40A011C0-D0F2-479B-B66E-480401A9AABA}"/>
          </ac:cxnSpMkLst>
        </pc:cxnChg>
        <pc:cxnChg chg="add mod">
          <ac:chgData name="Reiji KOBAYASHI" userId="34112ac1-4c34-4e4b-972a-35b76f02b083" providerId="ADAL" clId="{BDD19DBF-2EE4-4FA3-9589-1D99284D3732}" dt="2022-06-20T11:03:42.420" v="1493" actId="1035"/>
          <ac:cxnSpMkLst>
            <pc:docMk/>
            <pc:sldMk cId="839248866" sldId="306"/>
            <ac:cxnSpMk id="15" creationId="{67C503B0-6BE6-5598-2331-CF32A05B5B1D}"/>
          </ac:cxnSpMkLst>
        </pc:cxnChg>
        <pc:cxnChg chg="add mod">
          <ac:chgData name="Reiji KOBAYASHI" userId="34112ac1-4c34-4e4b-972a-35b76f02b083" providerId="ADAL" clId="{BDD19DBF-2EE4-4FA3-9589-1D99284D3732}" dt="2022-06-20T11:03:42.420" v="1493" actId="1035"/>
          <ac:cxnSpMkLst>
            <pc:docMk/>
            <pc:sldMk cId="839248866" sldId="306"/>
            <ac:cxnSpMk id="17" creationId="{C6A14CE4-8396-A3BE-3EBB-AC797B9F1DD2}"/>
          </ac:cxnSpMkLst>
        </pc:cxnChg>
        <pc:cxnChg chg="add mod">
          <ac:chgData name="Reiji KOBAYASHI" userId="34112ac1-4c34-4e4b-972a-35b76f02b083" providerId="ADAL" clId="{BDD19DBF-2EE4-4FA3-9589-1D99284D3732}" dt="2022-06-20T11:03:42.420" v="1493" actId="1035"/>
          <ac:cxnSpMkLst>
            <pc:docMk/>
            <pc:sldMk cId="839248866" sldId="306"/>
            <ac:cxnSpMk id="19" creationId="{0CFB13A8-4164-E891-C428-302AF06A283B}"/>
          </ac:cxnSpMkLst>
        </pc:cxnChg>
        <pc:cxnChg chg="add mod">
          <ac:chgData name="Reiji KOBAYASHI" userId="34112ac1-4c34-4e4b-972a-35b76f02b083" providerId="ADAL" clId="{BDD19DBF-2EE4-4FA3-9589-1D99284D3732}" dt="2022-06-20T11:03:42.420" v="1493" actId="1035"/>
          <ac:cxnSpMkLst>
            <pc:docMk/>
            <pc:sldMk cId="839248866" sldId="306"/>
            <ac:cxnSpMk id="26" creationId="{B02A2855-14E0-DF55-C0B0-9EB3BDCD1CDD}"/>
          </ac:cxnSpMkLst>
        </pc:cxnChg>
        <pc:cxnChg chg="add mod">
          <ac:chgData name="Reiji KOBAYASHI" userId="34112ac1-4c34-4e4b-972a-35b76f02b083" providerId="ADAL" clId="{BDD19DBF-2EE4-4FA3-9589-1D99284D3732}" dt="2022-06-20T11:03:42.420" v="1493" actId="1035"/>
          <ac:cxnSpMkLst>
            <pc:docMk/>
            <pc:sldMk cId="839248866" sldId="306"/>
            <ac:cxnSpMk id="27" creationId="{1F3E48BA-B2C7-7C9F-CF32-9240763F7948}"/>
          </ac:cxnSpMkLst>
        </pc:cxnChg>
      </pc:sldChg>
      <pc:sldChg chg="modSp add mod">
        <pc:chgData name="Reiji KOBAYASHI" userId="34112ac1-4c34-4e4b-972a-35b76f02b083" providerId="ADAL" clId="{BDD19DBF-2EE4-4FA3-9589-1D99284D3732}" dt="2022-06-21T03:47:19.315" v="2586"/>
        <pc:sldMkLst>
          <pc:docMk/>
          <pc:sldMk cId="1922243901" sldId="307"/>
        </pc:sldMkLst>
        <pc:spChg chg="mod">
          <ac:chgData name="Reiji KOBAYASHI" userId="34112ac1-4c34-4e4b-972a-35b76f02b083" providerId="ADAL" clId="{BDD19DBF-2EE4-4FA3-9589-1D99284D3732}" dt="2022-06-21T03:47:05.704" v="2559"/>
          <ac:spMkLst>
            <pc:docMk/>
            <pc:sldMk cId="1922243901" sldId="307"/>
            <ac:spMk id="7" creationId="{8EA452F4-34C8-4E77-B9B9-BAB59946309F}"/>
          </ac:spMkLst>
        </pc:spChg>
        <pc:spChg chg="mod">
          <ac:chgData name="Reiji KOBAYASHI" userId="34112ac1-4c34-4e4b-972a-35b76f02b083" providerId="ADAL" clId="{BDD19DBF-2EE4-4FA3-9589-1D99284D3732}" dt="2022-06-21T03:47:19.315" v="2586"/>
          <ac:spMkLst>
            <pc:docMk/>
            <pc:sldMk cId="1922243901" sldId="307"/>
            <ac:spMk id="11" creationId="{0F51FACE-86A4-4C3F-9E1B-DBD03421777D}"/>
          </ac:spMkLst>
        </pc:spChg>
        <pc:picChg chg="mod ord">
          <ac:chgData name="Reiji KOBAYASHI" userId="34112ac1-4c34-4e4b-972a-35b76f02b083" providerId="ADAL" clId="{BDD19DBF-2EE4-4FA3-9589-1D99284D3732}" dt="2022-06-21T03:46:33.946" v="2555" actId="1037"/>
          <ac:picMkLst>
            <pc:docMk/>
            <pc:sldMk cId="1922243901" sldId="307"/>
            <ac:picMk id="6" creationId="{67A382D1-6A9E-4245-BC89-78679A13409B}"/>
          </ac:picMkLst>
        </pc:picChg>
      </pc:sldChg>
    </pc:docChg>
  </pc:docChgLst>
  <pc:docChgLst>
    <pc:chgData name="Reiji KOBAYASHI" userId="34112ac1-4c34-4e4b-972a-35b76f02b083" providerId="ADAL" clId="{8EB8D3A3-9D8E-4686-8B66-AC4A91166BFA}"/>
    <pc:docChg chg="undo custSel modSld">
      <pc:chgData name="Reiji KOBAYASHI" userId="34112ac1-4c34-4e4b-972a-35b76f02b083" providerId="ADAL" clId="{8EB8D3A3-9D8E-4686-8B66-AC4A91166BFA}" dt="2022-06-21T05:37:20.073" v="1052" actId="478"/>
      <pc:docMkLst>
        <pc:docMk/>
      </pc:docMkLst>
      <pc:sldChg chg="modSp mod">
        <pc:chgData name="Reiji KOBAYASHI" userId="34112ac1-4c34-4e4b-972a-35b76f02b083" providerId="ADAL" clId="{8EB8D3A3-9D8E-4686-8B66-AC4A91166BFA}" dt="2022-06-21T05:31:12.538" v="1040" actId="1076"/>
        <pc:sldMkLst>
          <pc:docMk/>
          <pc:sldMk cId="4277233714" sldId="265"/>
        </pc:sldMkLst>
        <pc:spChg chg="mod">
          <ac:chgData name="Reiji KOBAYASHI" userId="34112ac1-4c34-4e4b-972a-35b76f02b083" providerId="ADAL" clId="{8EB8D3A3-9D8E-4686-8B66-AC4A91166BFA}" dt="2022-06-21T05:31:12.538" v="1040" actId="1076"/>
          <ac:spMkLst>
            <pc:docMk/>
            <pc:sldMk cId="4277233714" sldId="265"/>
            <ac:spMk id="5" creationId="{79E90764-4BA8-4B76-A90E-3DE3C58FCAE5}"/>
          </ac:spMkLst>
        </pc:spChg>
        <pc:spChg chg="mod">
          <ac:chgData name="Reiji KOBAYASHI" userId="34112ac1-4c34-4e4b-972a-35b76f02b083" providerId="ADAL" clId="{8EB8D3A3-9D8E-4686-8B66-AC4A91166BFA}" dt="2022-06-21T05:30:58.641" v="1023" actId="1076"/>
          <ac:spMkLst>
            <pc:docMk/>
            <pc:sldMk cId="4277233714" sldId="265"/>
            <ac:spMk id="21" creationId="{7E11E81A-194B-4E07-806A-F56A49DA6F21}"/>
          </ac:spMkLst>
        </pc:spChg>
      </pc:sldChg>
      <pc:sldChg chg="modSp mod">
        <pc:chgData name="Reiji KOBAYASHI" userId="34112ac1-4c34-4e4b-972a-35b76f02b083" providerId="ADAL" clId="{8EB8D3A3-9D8E-4686-8B66-AC4A91166BFA}" dt="2022-06-21T05:21:13.761" v="765"/>
        <pc:sldMkLst>
          <pc:docMk/>
          <pc:sldMk cId="749193719" sldId="273"/>
        </pc:sldMkLst>
        <pc:spChg chg="mod">
          <ac:chgData name="Reiji KOBAYASHI" userId="34112ac1-4c34-4e4b-972a-35b76f02b083" providerId="ADAL" clId="{8EB8D3A3-9D8E-4686-8B66-AC4A91166BFA}" dt="2022-06-21T05:21:13.761" v="765"/>
          <ac:spMkLst>
            <pc:docMk/>
            <pc:sldMk cId="749193719" sldId="273"/>
            <ac:spMk id="16" creationId="{4EAEC92C-C230-42FA-AA04-A6EEDE530CB8}"/>
          </ac:spMkLst>
        </pc:spChg>
      </pc:sldChg>
      <pc:sldChg chg="modSp mod">
        <pc:chgData name="Reiji KOBAYASHI" userId="34112ac1-4c34-4e4b-972a-35b76f02b083" providerId="ADAL" clId="{8EB8D3A3-9D8E-4686-8B66-AC4A91166BFA}" dt="2022-06-21T05:29:33.457" v="1022" actId="1076"/>
        <pc:sldMkLst>
          <pc:docMk/>
          <pc:sldMk cId="4253402532" sldId="283"/>
        </pc:sldMkLst>
        <pc:spChg chg="mod">
          <ac:chgData name="Reiji KOBAYASHI" userId="34112ac1-4c34-4e4b-972a-35b76f02b083" providerId="ADAL" clId="{8EB8D3A3-9D8E-4686-8B66-AC4A91166BFA}" dt="2022-06-21T05:29:33.457" v="1022" actId="1076"/>
          <ac:spMkLst>
            <pc:docMk/>
            <pc:sldMk cId="4253402532" sldId="283"/>
            <ac:spMk id="33" creationId="{586AE766-6CE5-4BFA-9101-23126C18E33E}"/>
          </ac:spMkLst>
        </pc:spChg>
      </pc:sldChg>
      <pc:sldChg chg="modSp mod">
        <pc:chgData name="Reiji KOBAYASHI" userId="34112ac1-4c34-4e4b-972a-35b76f02b083" providerId="ADAL" clId="{8EB8D3A3-9D8E-4686-8B66-AC4A91166BFA}" dt="2022-06-21T05:07:41.739" v="16" actId="14100"/>
        <pc:sldMkLst>
          <pc:docMk/>
          <pc:sldMk cId="1912400941" sldId="288"/>
        </pc:sldMkLst>
        <pc:spChg chg="mod">
          <ac:chgData name="Reiji KOBAYASHI" userId="34112ac1-4c34-4e4b-972a-35b76f02b083" providerId="ADAL" clId="{8EB8D3A3-9D8E-4686-8B66-AC4A91166BFA}" dt="2022-06-21T05:07:25.344" v="15" actId="14100"/>
          <ac:spMkLst>
            <pc:docMk/>
            <pc:sldMk cId="1912400941" sldId="288"/>
            <ac:spMk id="15" creationId="{45DBA688-67AE-42CC-956D-EEC867FE170A}"/>
          </ac:spMkLst>
        </pc:spChg>
        <pc:cxnChg chg="mod">
          <ac:chgData name="Reiji KOBAYASHI" userId="34112ac1-4c34-4e4b-972a-35b76f02b083" providerId="ADAL" clId="{8EB8D3A3-9D8E-4686-8B66-AC4A91166BFA}" dt="2022-06-21T05:07:41.739" v="16" actId="14100"/>
          <ac:cxnSpMkLst>
            <pc:docMk/>
            <pc:sldMk cId="1912400941" sldId="288"/>
            <ac:cxnSpMk id="24" creationId="{2E7504B1-46F8-47FD-AE00-C28B380F6AA6}"/>
          </ac:cxnSpMkLst>
        </pc:cxnChg>
      </pc:sldChg>
      <pc:sldChg chg="addSp delSp modSp mod">
        <pc:chgData name="Reiji KOBAYASHI" userId="34112ac1-4c34-4e4b-972a-35b76f02b083" providerId="ADAL" clId="{8EB8D3A3-9D8E-4686-8B66-AC4A91166BFA}" dt="2022-06-21T05:19:24.684" v="707"/>
        <pc:sldMkLst>
          <pc:docMk/>
          <pc:sldMk cId="1255591680" sldId="289"/>
        </pc:sldMkLst>
        <pc:spChg chg="add del mod">
          <ac:chgData name="Reiji KOBAYASHI" userId="34112ac1-4c34-4e4b-972a-35b76f02b083" providerId="ADAL" clId="{8EB8D3A3-9D8E-4686-8B66-AC4A91166BFA}" dt="2022-06-21T05:13:45.128" v="356" actId="478"/>
          <ac:spMkLst>
            <pc:docMk/>
            <pc:sldMk cId="1255591680" sldId="289"/>
            <ac:spMk id="3" creationId="{8090002B-4F21-193B-DB04-8800C149A70B}"/>
          </ac:spMkLst>
        </pc:spChg>
        <pc:spChg chg="mod">
          <ac:chgData name="Reiji KOBAYASHI" userId="34112ac1-4c34-4e4b-972a-35b76f02b083" providerId="ADAL" clId="{8EB8D3A3-9D8E-4686-8B66-AC4A91166BFA}" dt="2022-06-21T05:16:58.960" v="638" actId="1076"/>
          <ac:spMkLst>
            <pc:docMk/>
            <pc:sldMk cId="1255591680" sldId="289"/>
            <ac:spMk id="10" creationId="{58CC2627-E4C3-4F35-93C0-28472298117C}"/>
          </ac:spMkLst>
        </pc:spChg>
        <pc:spChg chg="add mod">
          <ac:chgData name="Reiji KOBAYASHI" userId="34112ac1-4c34-4e4b-972a-35b76f02b083" providerId="ADAL" clId="{8EB8D3A3-9D8E-4686-8B66-AC4A91166BFA}" dt="2022-06-21T05:19:24.684" v="707"/>
          <ac:spMkLst>
            <pc:docMk/>
            <pc:sldMk cId="1255591680" sldId="289"/>
            <ac:spMk id="11" creationId="{00975401-EE60-C322-36FE-854E5A66A2F9}"/>
          </ac:spMkLst>
        </pc:spChg>
      </pc:sldChg>
      <pc:sldChg chg="addSp delSp modSp mod">
        <pc:chgData name="Reiji KOBAYASHI" userId="34112ac1-4c34-4e4b-972a-35b76f02b083" providerId="ADAL" clId="{8EB8D3A3-9D8E-4686-8B66-AC4A91166BFA}" dt="2022-06-21T05:26:38.645" v="993" actId="14100"/>
        <pc:sldMkLst>
          <pc:docMk/>
          <pc:sldMk cId="3398404463" sldId="294"/>
        </pc:sldMkLst>
        <pc:spChg chg="mod">
          <ac:chgData name="Reiji KOBAYASHI" userId="34112ac1-4c34-4e4b-972a-35b76f02b083" providerId="ADAL" clId="{8EB8D3A3-9D8E-4686-8B66-AC4A91166BFA}" dt="2022-06-21T05:25:48.587" v="885"/>
          <ac:spMkLst>
            <pc:docMk/>
            <pc:sldMk cId="3398404463" sldId="294"/>
            <ac:spMk id="3" creationId="{987C71CF-66E8-685C-4DC6-93A17D02B78B}"/>
          </ac:spMkLst>
        </pc:spChg>
        <pc:spChg chg="add mod">
          <ac:chgData name="Reiji KOBAYASHI" userId="34112ac1-4c34-4e4b-972a-35b76f02b083" providerId="ADAL" clId="{8EB8D3A3-9D8E-4686-8B66-AC4A91166BFA}" dt="2022-06-21T05:25:16.358" v="869"/>
          <ac:spMkLst>
            <pc:docMk/>
            <pc:sldMk cId="3398404463" sldId="294"/>
            <ac:spMk id="6" creationId="{19EFCE74-C374-2021-A5B6-4AAD11547D2C}"/>
          </ac:spMkLst>
        </pc:spChg>
        <pc:spChg chg="mod">
          <ac:chgData name="Reiji KOBAYASHI" userId="34112ac1-4c34-4e4b-972a-35b76f02b083" providerId="ADAL" clId="{8EB8D3A3-9D8E-4686-8B66-AC4A91166BFA}" dt="2022-06-21T05:26:38.645" v="993" actId="14100"/>
          <ac:spMkLst>
            <pc:docMk/>
            <pc:sldMk cId="3398404463" sldId="294"/>
            <ac:spMk id="9" creationId="{D0FAC0B3-D6B3-A958-6ACB-0CB983EB8E31}"/>
          </ac:spMkLst>
        </pc:spChg>
        <pc:spChg chg="mod">
          <ac:chgData name="Reiji KOBAYASHI" userId="34112ac1-4c34-4e4b-972a-35b76f02b083" providerId="ADAL" clId="{8EB8D3A3-9D8E-4686-8B66-AC4A91166BFA}" dt="2022-06-21T05:24:48.525" v="849" actId="1076"/>
          <ac:spMkLst>
            <pc:docMk/>
            <pc:sldMk cId="3398404463" sldId="294"/>
            <ac:spMk id="12" creationId="{5ED95642-B500-40E5-8645-54029D892CB3}"/>
          </ac:spMkLst>
        </pc:spChg>
        <pc:spChg chg="add del mod">
          <ac:chgData name="Reiji KOBAYASHI" userId="34112ac1-4c34-4e4b-972a-35b76f02b083" providerId="ADAL" clId="{8EB8D3A3-9D8E-4686-8B66-AC4A91166BFA}" dt="2022-06-21T05:23:37.845" v="772" actId="478"/>
          <ac:spMkLst>
            <pc:docMk/>
            <pc:sldMk cId="3398404463" sldId="294"/>
            <ac:spMk id="13" creationId="{68622665-1F9C-AA7B-0005-546162FE29B8}"/>
          </ac:spMkLst>
        </pc:spChg>
        <pc:spChg chg="mod">
          <ac:chgData name="Reiji KOBAYASHI" userId="34112ac1-4c34-4e4b-972a-35b76f02b083" providerId="ADAL" clId="{8EB8D3A3-9D8E-4686-8B66-AC4A91166BFA}" dt="2022-06-21T05:26:17.283" v="949"/>
          <ac:spMkLst>
            <pc:docMk/>
            <pc:sldMk cId="3398404463" sldId="294"/>
            <ac:spMk id="15" creationId="{D4511BFF-0AEE-D84E-5DFF-F8D509FAB829}"/>
          </ac:spMkLst>
        </pc:spChg>
        <pc:picChg chg="mod">
          <ac:chgData name="Reiji KOBAYASHI" userId="34112ac1-4c34-4e4b-972a-35b76f02b083" providerId="ADAL" clId="{8EB8D3A3-9D8E-4686-8B66-AC4A91166BFA}" dt="2022-06-21T05:23:10.611" v="768" actId="1076"/>
          <ac:picMkLst>
            <pc:docMk/>
            <pc:sldMk cId="3398404463" sldId="294"/>
            <ac:picMk id="4" creationId="{8DE1EF64-D49E-4688-817D-87EB4D775562}"/>
          </ac:picMkLst>
        </pc:picChg>
      </pc:sldChg>
      <pc:sldChg chg="addSp delSp modSp mod">
        <pc:chgData name="Reiji KOBAYASHI" userId="34112ac1-4c34-4e4b-972a-35b76f02b083" providerId="ADAL" clId="{8EB8D3A3-9D8E-4686-8B66-AC4A91166BFA}" dt="2022-06-21T05:37:20.073" v="1052" actId="478"/>
        <pc:sldMkLst>
          <pc:docMk/>
          <pc:sldMk cId="1859156216" sldId="299"/>
        </pc:sldMkLst>
        <pc:spChg chg="add del">
          <ac:chgData name="Reiji KOBAYASHI" userId="34112ac1-4c34-4e4b-972a-35b76f02b083" providerId="ADAL" clId="{8EB8D3A3-9D8E-4686-8B66-AC4A91166BFA}" dt="2022-06-21T05:37:20.073" v="1052" actId="478"/>
          <ac:spMkLst>
            <pc:docMk/>
            <pc:sldMk cId="1859156216" sldId="299"/>
            <ac:spMk id="10" creationId="{2823E855-95C7-D9C3-111B-B268B8D6FAB1}"/>
          </ac:spMkLst>
        </pc:spChg>
        <pc:spChg chg="mod">
          <ac:chgData name="Reiji KOBAYASHI" userId="34112ac1-4c34-4e4b-972a-35b76f02b083" providerId="ADAL" clId="{8EB8D3A3-9D8E-4686-8B66-AC4A91166BFA}" dt="2022-06-21T05:33:07.164" v="1049" actId="1076"/>
          <ac:spMkLst>
            <pc:docMk/>
            <pc:sldMk cId="1859156216" sldId="299"/>
            <ac:spMk id="12" creationId="{B67158F2-28B2-5893-C9FD-1C8A20EC12A9}"/>
          </ac:spMkLst>
        </pc:spChg>
        <pc:spChg chg="add del">
          <ac:chgData name="Reiji KOBAYASHI" userId="34112ac1-4c34-4e4b-972a-35b76f02b083" providerId="ADAL" clId="{8EB8D3A3-9D8E-4686-8B66-AC4A91166BFA}" dt="2022-06-21T05:37:20.073" v="1052" actId="478"/>
          <ac:spMkLst>
            <pc:docMk/>
            <pc:sldMk cId="1859156216" sldId="299"/>
            <ac:spMk id="13" creationId="{A8D40A55-618A-C74E-9071-AF25050C7CCD}"/>
          </ac:spMkLst>
        </pc:spChg>
        <pc:spChg chg="mod">
          <ac:chgData name="Reiji KOBAYASHI" userId="34112ac1-4c34-4e4b-972a-35b76f02b083" providerId="ADAL" clId="{8EB8D3A3-9D8E-4686-8B66-AC4A91166BFA}" dt="2022-06-21T05:33:01.510" v="1048" actId="1076"/>
          <ac:spMkLst>
            <pc:docMk/>
            <pc:sldMk cId="1859156216" sldId="299"/>
            <ac:spMk id="14" creationId="{771EACD8-E49D-9FD6-B4A0-236438237101}"/>
          </ac:spMkLst>
        </pc:spChg>
        <pc:picChg chg="add del">
          <ac:chgData name="Reiji KOBAYASHI" userId="34112ac1-4c34-4e4b-972a-35b76f02b083" providerId="ADAL" clId="{8EB8D3A3-9D8E-4686-8B66-AC4A91166BFA}" dt="2022-06-21T05:37:17.314" v="1051" actId="478"/>
          <ac:picMkLst>
            <pc:docMk/>
            <pc:sldMk cId="1859156216" sldId="299"/>
            <ac:picMk id="6" creationId="{67A382D1-6A9E-4245-BC89-78679A13409B}"/>
          </ac:picMkLst>
        </pc:picChg>
      </pc:sldChg>
      <pc:sldChg chg="modSp mod">
        <pc:chgData name="Reiji KOBAYASHI" userId="34112ac1-4c34-4e4b-972a-35b76f02b083" providerId="ADAL" clId="{8EB8D3A3-9D8E-4686-8B66-AC4A91166BFA}" dt="2022-06-21T05:27:18.659" v="1005" actId="1076"/>
        <pc:sldMkLst>
          <pc:docMk/>
          <pc:sldMk cId="839248866" sldId="306"/>
        </pc:sldMkLst>
        <pc:spChg chg="mod">
          <ac:chgData name="Reiji KOBAYASHI" userId="34112ac1-4c34-4e4b-972a-35b76f02b083" providerId="ADAL" clId="{8EB8D3A3-9D8E-4686-8B66-AC4A91166BFA}" dt="2022-06-21T05:27:18.659" v="1005" actId="1076"/>
          <ac:spMkLst>
            <pc:docMk/>
            <pc:sldMk cId="839248866" sldId="306"/>
            <ac:spMk id="35" creationId="{DCC26918-9480-933A-7111-EAB8FF498D4F}"/>
          </ac:spMkLst>
        </pc:spChg>
      </pc:sldChg>
    </pc:docChg>
  </pc:docChgLst>
  <pc:docChgLst>
    <pc:chgData name="Reiji KOBAYASHI" userId="34112ac1-4c34-4e4b-972a-35b76f02b083" providerId="ADAL" clId="{FEE4FF8C-1591-4C73-98F6-DA7C5CC14116}"/>
    <pc:docChg chg="modSld">
      <pc:chgData name="Reiji KOBAYASHI" userId="34112ac1-4c34-4e4b-972a-35b76f02b083" providerId="ADAL" clId="{FEE4FF8C-1591-4C73-98F6-DA7C5CC14116}" dt="2022-01-22T13:59:05.745" v="14" actId="14100"/>
      <pc:docMkLst>
        <pc:docMk/>
      </pc:docMkLst>
      <pc:sldChg chg="modSp mod">
        <pc:chgData name="Reiji KOBAYASHI" userId="34112ac1-4c34-4e4b-972a-35b76f02b083" providerId="ADAL" clId="{FEE4FF8C-1591-4C73-98F6-DA7C5CC14116}" dt="2022-01-22T13:58:41.362" v="12" actId="692"/>
        <pc:sldMkLst>
          <pc:docMk/>
          <pc:sldMk cId="4277233714" sldId="265"/>
        </pc:sldMkLst>
        <pc:spChg chg="mod">
          <ac:chgData name="Reiji KOBAYASHI" userId="34112ac1-4c34-4e4b-972a-35b76f02b083" providerId="ADAL" clId="{FEE4FF8C-1591-4C73-98F6-DA7C5CC14116}" dt="2022-01-22T13:58:41.362" v="12" actId="692"/>
          <ac:spMkLst>
            <pc:docMk/>
            <pc:sldMk cId="4277233714" sldId="265"/>
            <ac:spMk id="72" creationId="{29245FEA-0072-4555-A14B-7DBA631A07C6}"/>
          </ac:spMkLst>
        </pc:spChg>
      </pc:sldChg>
      <pc:sldChg chg="modSp mod">
        <pc:chgData name="Reiji KOBAYASHI" userId="34112ac1-4c34-4e4b-972a-35b76f02b083" providerId="ADAL" clId="{FEE4FF8C-1591-4C73-98F6-DA7C5CC14116}" dt="2022-01-22T13:58:30.261" v="6" actId="692"/>
        <pc:sldMkLst>
          <pc:docMk/>
          <pc:sldMk cId="4253402532" sldId="283"/>
        </pc:sldMkLst>
        <pc:spChg chg="mod">
          <ac:chgData name="Reiji KOBAYASHI" userId="34112ac1-4c34-4e4b-972a-35b76f02b083" providerId="ADAL" clId="{FEE4FF8C-1591-4C73-98F6-DA7C5CC14116}" dt="2022-01-22T13:58:30.261" v="6" actId="692"/>
          <ac:spMkLst>
            <pc:docMk/>
            <pc:sldMk cId="4253402532" sldId="283"/>
            <ac:spMk id="31" creationId="{3B9CA283-209C-4853-A99B-CD724B261192}"/>
          </ac:spMkLst>
        </pc:spChg>
      </pc:sldChg>
      <pc:sldChg chg="modSp mod">
        <pc:chgData name="Reiji KOBAYASHI" userId="34112ac1-4c34-4e4b-972a-35b76f02b083" providerId="ADAL" clId="{FEE4FF8C-1591-4C73-98F6-DA7C5CC14116}" dt="2022-01-22T13:54:14.055" v="2" actId="20577"/>
        <pc:sldMkLst>
          <pc:docMk/>
          <pc:sldMk cId="1912400941" sldId="288"/>
        </pc:sldMkLst>
        <pc:spChg chg="mod">
          <ac:chgData name="Reiji KOBAYASHI" userId="34112ac1-4c34-4e4b-972a-35b76f02b083" providerId="ADAL" clId="{FEE4FF8C-1591-4C73-98F6-DA7C5CC14116}" dt="2022-01-22T13:54:14.055" v="2" actId="20577"/>
          <ac:spMkLst>
            <pc:docMk/>
            <pc:sldMk cId="1912400941" sldId="288"/>
            <ac:spMk id="9" creationId="{06FCF526-1FC7-4351-9B12-40AB36D29B42}"/>
          </ac:spMkLst>
        </pc:spChg>
      </pc:sldChg>
      <pc:sldChg chg="modSp mod">
        <pc:chgData name="Reiji KOBAYASHI" userId="34112ac1-4c34-4e4b-972a-35b76f02b083" providerId="ADAL" clId="{FEE4FF8C-1591-4C73-98F6-DA7C5CC14116}" dt="2022-01-22T13:59:05.745" v="14" actId="14100"/>
        <pc:sldMkLst>
          <pc:docMk/>
          <pc:sldMk cId="1859156216" sldId="299"/>
        </pc:sldMkLst>
        <pc:picChg chg="mod">
          <ac:chgData name="Reiji KOBAYASHI" userId="34112ac1-4c34-4e4b-972a-35b76f02b083" providerId="ADAL" clId="{FEE4FF8C-1591-4C73-98F6-DA7C5CC14116}" dt="2022-01-22T13:59:05.745" v="14" actId="14100"/>
          <ac:picMkLst>
            <pc:docMk/>
            <pc:sldMk cId="1859156216" sldId="299"/>
            <ac:picMk id="6" creationId="{67A382D1-6A9E-4245-BC89-78679A13409B}"/>
          </ac:picMkLst>
        </pc:picChg>
      </pc:sldChg>
    </pc:docChg>
  </pc:docChgLst>
  <pc:docChgLst>
    <pc:chgData name="Reiji KOBAYASHI" userId="34112ac1-4c34-4e4b-972a-35b76f02b083" providerId="ADAL" clId="{4C9EE699-35EF-46CA-9121-B420ED6338A7}"/>
    <pc:docChg chg="undo custSel modSld">
      <pc:chgData name="Reiji KOBAYASHI" userId="34112ac1-4c34-4e4b-972a-35b76f02b083" providerId="ADAL" clId="{4C9EE699-35EF-46CA-9121-B420ED6338A7}" dt="2022-06-21T05:05:26.653" v="772" actId="20577"/>
      <pc:docMkLst>
        <pc:docMk/>
      </pc:docMkLst>
      <pc:sldChg chg="modSp mod">
        <pc:chgData name="Reiji KOBAYASHI" userId="34112ac1-4c34-4e4b-972a-35b76f02b083" providerId="ADAL" clId="{4C9EE699-35EF-46CA-9121-B420ED6338A7}" dt="2022-06-21T04:37:55.503" v="404" actId="14100"/>
        <pc:sldMkLst>
          <pc:docMk/>
          <pc:sldMk cId="3960897610" sldId="264"/>
        </pc:sldMkLst>
        <pc:cxnChg chg="mod">
          <ac:chgData name="Reiji KOBAYASHI" userId="34112ac1-4c34-4e4b-972a-35b76f02b083" providerId="ADAL" clId="{4C9EE699-35EF-46CA-9121-B420ED6338A7}" dt="2022-06-21T04:37:46.940" v="403" actId="14100"/>
          <ac:cxnSpMkLst>
            <pc:docMk/>
            <pc:sldMk cId="3960897610" sldId="264"/>
            <ac:cxnSpMk id="9" creationId="{4516A515-033C-4C40-9E4A-8AD97134BA03}"/>
          </ac:cxnSpMkLst>
        </pc:cxnChg>
        <pc:cxnChg chg="mod">
          <ac:chgData name="Reiji KOBAYASHI" userId="34112ac1-4c34-4e4b-972a-35b76f02b083" providerId="ADAL" clId="{4C9EE699-35EF-46CA-9121-B420ED6338A7}" dt="2022-06-21T04:37:55.503" v="404" actId="14100"/>
          <ac:cxnSpMkLst>
            <pc:docMk/>
            <pc:sldMk cId="3960897610" sldId="264"/>
            <ac:cxnSpMk id="14" creationId="{C490E3BA-4112-4142-AE15-F268BF349BC6}"/>
          </ac:cxnSpMkLst>
        </pc:cxnChg>
      </pc:sldChg>
      <pc:sldChg chg="modSp mod">
        <pc:chgData name="Reiji KOBAYASHI" userId="34112ac1-4c34-4e4b-972a-35b76f02b083" providerId="ADAL" clId="{4C9EE699-35EF-46CA-9121-B420ED6338A7}" dt="2022-06-21T05:05:26.653" v="772" actId="20577"/>
        <pc:sldMkLst>
          <pc:docMk/>
          <pc:sldMk cId="4277233714" sldId="265"/>
        </pc:sldMkLst>
        <pc:spChg chg="mod">
          <ac:chgData name="Reiji KOBAYASHI" userId="34112ac1-4c34-4e4b-972a-35b76f02b083" providerId="ADAL" clId="{4C9EE699-35EF-46CA-9121-B420ED6338A7}" dt="2022-06-21T05:04:57.901" v="768" actId="20577"/>
          <ac:spMkLst>
            <pc:docMk/>
            <pc:sldMk cId="4277233714" sldId="265"/>
            <ac:spMk id="5" creationId="{79E90764-4BA8-4B76-A90E-3DE3C58FCAE5}"/>
          </ac:spMkLst>
        </pc:spChg>
        <pc:spChg chg="mod">
          <ac:chgData name="Reiji KOBAYASHI" userId="34112ac1-4c34-4e4b-972a-35b76f02b083" providerId="ADAL" clId="{4C9EE699-35EF-46CA-9121-B420ED6338A7}" dt="2022-06-21T05:05:11.499" v="770" actId="20577"/>
          <ac:spMkLst>
            <pc:docMk/>
            <pc:sldMk cId="4277233714" sldId="265"/>
            <ac:spMk id="36" creationId="{645AB551-FC9C-4166-B1AF-EA65B1BDAF36}"/>
          </ac:spMkLst>
        </pc:spChg>
        <pc:spChg chg="mod">
          <ac:chgData name="Reiji KOBAYASHI" userId="34112ac1-4c34-4e4b-972a-35b76f02b083" providerId="ADAL" clId="{4C9EE699-35EF-46CA-9121-B420ED6338A7}" dt="2022-06-21T05:05:08.453" v="769" actId="6549"/>
          <ac:spMkLst>
            <pc:docMk/>
            <pc:sldMk cId="4277233714" sldId="265"/>
            <ac:spMk id="37" creationId="{85CC8126-D261-44C3-B6E9-D65430FFE177}"/>
          </ac:spMkLst>
        </pc:spChg>
        <pc:spChg chg="mod">
          <ac:chgData name="Reiji KOBAYASHI" userId="34112ac1-4c34-4e4b-972a-35b76f02b083" providerId="ADAL" clId="{4C9EE699-35EF-46CA-9121-B420ED6338A7}" dt="2022-06-21T05:05:23.613" v="771" actId="20577"/>
          <ac:spMkLst>
            <pc:docMk/>
            <pc:sldMk cId="4277233714" sldId="265"/>
            <ac:spMk id="49" creationId="{E74FD232-6925-4005-AEB3-67546C008B20}"/>
          </ac:spMkLst>
        </pc:spChg>
        <pc:spChg chg="mod">
          <ac:chgData name="Reiji KOBAYASHI" userId="34112ac1-4c34-4e4b-972a-35b76f02b083" providerId="ADAL" clId="{4C9EE699-35EF-46CA-9121-B420ED6338A7}" dt="2022-06-21T05:05:26.653" v="772" actId="20577"/>
          <ac:spMkLst>
            <pc:docMk/>
            <pc:sldMk cId="4277233714" sldId="265"/>
            <ac:spMk id="58" creationId="{87495460-B69E-4595-A970-91884BA67588}"/>
          </ac:spMkLst>
        </pc:spChg>
      </pc:sldChg>
      <pc:sldChg chg="modSp mod">
        <pc:chgData name="Reiji KOBAYASHI" userId="34112ac1-4c34-4e4b-972a-35b76f02b083" providerId="ADAL" clId="{4C9EE699-35EF-46CA-9121-B420ED6338A7}" dt="2022-06-21T04:57:26.298" v="604"/>
        <pc:sldMkLst>
          <pc:docMk/>
          <pc:sldMk cId="749193719" sldId="273"/>
        </pc:sldMkLst>
        <pc:spChg chg="mod">
          <ac:chgData name="Reiji KOBAYASHI" userId="34112ac1-4c34-4e4b-972a-35b76f02b083" providerId="ADAL" clId="{4C9EE699-35EF-46CA-9121-B420ED6338A7}" dt="2022-06-21T04:57:26.298" v="604"/>
          <ac:spMkLst>
            <pc:docMk/>
            <pc:sldMk cId="749193719" sldId="273"/>
            <ac:spMk id="16" creationId="{4EAEC92C-C230-42FA-AA04-A6EEDE530CB8}"/>
          </ac:spMkLst>
        </pc:spChg>
      </pc:sldChg>
      <pc:sldChg chg="modSp mod">
        <pc:chgData name="Reiji KOBAYASHI" userId="34112ac1-4c34-4e4b-972a-35b76f02b083" providerId="ADAL" clId="{4C9EE699-35EF-46CA-9121-B420ED6338A7}" dt="2022-06-21T05:04:35.876" v="767"/>
        <pc:sldMkLst>
          <pc:docMk/>
          <pc:sldMk cId="4253402532" sldId="283"/>
        </pc:sldMkLst>
        <pc:spChg chg="mod">
          <ac:chgData name="Reiji KOBAYASHI" userId="34112ac1-4c34-4e4b-972a-35b76f02b083" providerId="ADAL" clId="{4C9EE699-35EF-46CA-9121-B420ED6338A7}" dt="2022-06-21T05:04:19.430" v="739"/>
          <ac:spMkLst>
            <pc:docMk/>
            <pc:sldMk cId="4253402532" sldId="283"/>
            <ac:spMk id="30" creationId="{BA95EC14-642F-4088-A06E-F5D2DBC8B6FA}"/>
          </ac:spMkLst>
        </pc:spChg>
        <pc:spChg chg="mod">
          <ac:chgData name="Reiji KOBAYASHI" userId="34112ac1-4c34-4e4b-972a-35b76f02b083" providerId="ADAL" clId="{4C9EE699-35EF-46CA-9121-B420ED6338A7}" dt="2022-06-21T05:04:23.696" v="748"/>
          <ac:spMkLst>
            <pc:docMk/>
            <pc:sldMk cId="4253402532" sldId="283"/>
            <ac:spMk id="32" creationId="{F9AF0FC0-E6F5-40E8-86A9-8EF39A816DB1}"/>
          </ac:spMkLst>
        </pc:spChg>
        <pc:spChg chg="mod">
          <ac:chgData name="Reiji KOBAYASHI" userId="34112ac1-4c34-4e4b-972a-35b76f02b083" providerId="ADAL" clId="{4C9EE699-35EF-46CA-9121-B420ED6338A7}" dt="2022-06-21T05:04:06.415" v="728"/>
          <ac:spMkLst>
            <pc:docMk/>
            <pc:sldMk cId="4253402532" sldId="283"/>
            <ac:spMk id="33" creationId="{586AE766-6CE5-4BFA-9101-23126C18E33E}"/>
          </ac:spMkLst>
        </pc:spChg>
        <pc:spChg chg="mod">
          <ac:chgData name="Reiji KOBAYASHI" userId="34112ac1-4c34-4e4b-972a-35b76f02b083" providerId="ADAL" clId="{4C9EE699-35EF-46CA-9121-B420ED6338A7}" dt="2022-06-21T05:04:29.785" v="756"/>
          <ac:spMkLst>
            <pc:docMk/>
            <pc:sldMk cId="4253402532" sldId="283"/>
            <ac:spMk id="49" creationId="{E74FD232-6925-4005-AEB3-67546C008B20}"/>
          </ac:spMkLst>
        </pc:spChg>
        <pc:spChg chg="mod">
          <ac:chgData name="Reiji KOBAYASHI" userId="34112ac1-4c34-4e4b-972a-35b76f02b083" providerId="ADAL" clId="{4C9EE699-35EF-46CA-9121-B420ED6338A7}" dt="2022-06-21T05:04:35.876" v="767"/>
          <ac:spMkLst>
            <pc:docMk/>
            <pc:sldMk cId="4253402532" sldId="283"/>
            <ac:spMk id="58" creationId="{87495460-B69E-4595-A970-91884BA67588}"/>
          </ac:spMkLst>
        </pc:spChg>
      </pc:sldChg>
      <pc:sldChg chg="modSp mod">
        <pc:chgData name="Reiji KOBAYASHI" userId="34112ac1-4c34-4e4b-972a-35b76f02b083" providerId="ADAL" clId="{4C9EE699-35EF-46CA-9121-B420ED6338A7}" dt="2022-06-21T04:59:06.280" v="672"/>
        <pc:sldMkLst>
          <pc:docMk/>
          <pc:sldMk cId="1912400941" sldId="288"/>
        </pc:sldMkLst>
        <pc:spChg chg="mod">
          <ac:chgData name="Reiji KOBAYASHI" userId="34112ac1-4c34-4e4b-972a-35b76f02b083" providerId="ADAL" clId="{4C9EE699-35EF-46CA-9121-B420ED6338A7}" dt="2022-06-21T04:59:06.280" v="672"/>
          <ac:spMkLst>
            <pc:docMk/>
            <pc:sldMk cId="1912400941" sldId="288"/>
            <ac:spMk id="9" creationId="{06FCF526-1FC7-4351-9B12-40AB36D29B42}"/>
          </ac:spMkLst>
        </pc:spChg>
        <pc:spChg chg="mod">
          <ac:chgData name="Reiji KOBAYASHI" userId="34112ac1-4c34-4e4b-972a-35b76f02b083" providerId="ADAL" clId="{4C9EE699-35EF-46CA-9121-B420ED6338A7}" dt="2022-06-21T04:58:31.937" v="638" actId="21"/>
          <ac:spMkLst>
            <pc:docMk/>
            <pc:sldMk cId="1912400941" sldId="288"/>
            <ac:spMk id="15" creationId="{45DBA688-67AE-42CC-956D-EEC867FE170A}"/>
          </ac:spMkLst>
        </pc:spChg>
        <pc:spChg chg="mod">
          <ac:chgData name="Reiji KOBAYASHI" userId="34112ac1-4c34-4e4b-972a-35b76f02b083" providerId="ADAL" clId="{4C9EE699-35EF-46CA-9121-B420ED6338A7}" dt="2022-06-21T04:28:44.574" v="4" actId="1076"/>
          <ac:spMkLst>
            <pc:docMk/>
            <pc:sldMk cId="1912400941" sldId="288"/>
            <ac:spMk id="16" creationId="{9ED92C14-DBB9-4B05-828F-A257864F3363}"/>
          </ac:spMkLst>
        </pc:spChg>
        <pc:spChg chg="mod">
          <ac:chgData name="Reiji KOBAYASHI" userId="34112ac1-4c34-4e4b-972a-35b76f02b083" providerId="ADAL" clId="{4C9EE699-35EF-46CA-9121-B420ED6338A7}" dt="2022-06-21T04:28:33.970" v="0" actId="1076"/>
          <ac:spMkLst>
            <pc:docMk/>
            <pc:sldMk cId="1912400941" sldId="288"/>
            <ac:spMk id="29" creationId="{ABAD6DA9-AB06-4A1E-BA9D-EAF0AE070006}"/>
          </ac:spMkLst>
        </pc:spChg>
      </pc:sldChg>
      <pc:sldChg chg="modSp mod">
        <pc:chgData name="Reiji KOBAYASHI" userId="34112ac1-4c34-4e4b-972a-35b76f02b083" providerId="ADAL" clId="{4C9EE699-35EF-46CA-9121-B420ED6338A7}" dt="2022-06-21T05:00:10.849" v="675" actId="14100"/>
        <pc:sldMkLst>
          <pc:docMk/>
          <pc:sldMk cId="3453942406" sldId="292"/>
        </pc:sldMkLst>
        <pc:spChg chg="mod">
          <ac:chgData name="Reiji KOBAYASHI" userId="34112ac1-4c34-4e4b-972a-35b76f02b083" providerId="ADAL" clId="{4C9EE699-35EF-46CA-9121-B420ED6338A7}" dt="2022-06-21T05:00:08.265" v="674" actId="1076"/>
          <ac:spMkLst>
            <pc:docMk/>
            <pc:sldMk cId="3453942406" sldId="292"/>
            <ac:spMk id="9" creationId="{D54230E6-3F4F-4A1F-9BCD-5AF84A7B6488}"/>
          </ac:spMkLst>
        </pc:spChg>
        <pc:cxnChg chg="mod">
          <ac:chgData name="Reiji KOBAYASHI" userId="34112ac1-4c34-4e4b-972a-35b76f02b083" providerId="ADAL" clId="{4C9EE699-35EF-46CA-9121-B420ED6338A7}" dt="2022-06-21T05:00:10.849" v="675" actId="14100"/>
          <ac:cxnSpMkLst>
            <pc:docMk/>
            <pc:sldMk cId="3453942406" sldId="292"/>
            <ac:cxnSpMk id="11" creationId="{ACD636AF-8164-43F4-B047-8BABCC0D7964}"/>
          </ac:cxnSpMkLst>
        </pc:cxnChg>
      </pc:sldChg>
      <pc:sldChg chg="addSp modSp mod">
        <pc:chgData name="Reiji KOBAYASHI" userId="34112ac1-4c34-4e4b-972a-35b76f02b083" providerId="ADAL" clId="{4C9EE699-35EF-46CA-9121-B420ED6338A7}" dt="2022-06-21T05:03:26.139" v="720"/>
        <pc:sldMkLst>
          <pc:docMk/>
          <pc:sldMk cId="3398404463" sldId="294"/>
        </pc:sldMkLst>
        <pc:spChg chg="add mod">
          <ac:chgData name="Reiji KOBAYASHI" userId="34112ac1-4c34-4e4b-972a-35b76f02b083" providerId="ADAL" clId="{4C9EE699-35EF-46CA-9121-B420ED6338A7}" dt="2022-06-21T05:01:20.590" v="677" actId="14100"/>
          <ac:spMkLst>
            <pc:docMk/>
            <pc:sldMk cId="3398404463" sldId="294"/>
            <ac:spMk id="3" creationId="{987C71CF-66E8-685C-4DC6-93A17D02B78B}"/>
          </ac:spMkLst>
        </pc:spChg>
        <pc:spChg chg="mod">
          <ac:chgData name="Reiji KOBAYASHI" userId="34112ac1-4c34-4e4b-972a-35b76f02b083" providerId="ADAL" clId="{4C9EE699-35EF-46CA-9121-B420ED6338A7}" dt="2022-06-21T04:34:13.434" v="58" actId="207"/>
          <ac:spMkLst>
            <pc:docMk/>
            <pc:sldMk cId="3398404463" sldId="294"/>
            <ac:spMk id="7" creationId="{63415B0F-03B4-45AF-82A1-1DA5DB289F3B}"/>
          </ac:spMkLst>
        </pc:spChg>
        <pc:spChg chg="add mod">
          <ac:chgData name="Reiji KOBAYASHI" userId="34112ac1-4c34-4e4b-972a-35b76f02b083" providerId="ADAL" clId="{4C9EE699-35EF-46CA-9121-B420ED6338A7}" dt="2022-06-21T05:01:15.244" v="676" actId="1076"/>
          <ac:spMkLst>
            <pc:docMk/>
            <pc:sldMk cId="3398404463" sldId="294"/>
            <ac:spMk id="9" creationId="{D0FAC0B3-D6B3-A958-6ACB-0CB983EB8E31}"/>
          </ac:spMkLst>
        </pc:spChg>
        <pc:spChg chg="add mod">
          <ac:chgData name="Reiji KOBAYASHI" userId="34112ac1-4c34-4e4b-972a-35b76f02b083" providerId="ADAL" clId="{4C9EE699-35EF-46CA-9121-B420ED6338A7}" dt="2022-06-21T05:03:26.139" v="720"/>
          <ac:spMkLst>
            <pc:docMk/>
            <pc:sldMk cId="3398404463" sldId="294"/>
            <ac:spMk id="15" creationId="{D4511BFF-0AEE-D84E-5DFF-F8D509FAB829}"/>
          </ac:spMkLst>
        </pc:spChg>
        <pc:cxnChg chg="add mod">
          <ac:chgData name="Reiji KOBAYASHI" userId="34112ac1-4c34-4e4b-972a-35b76f02b083" providerId="ADAL" clId="{4C9EE699-35EF-46CA-9121-B420ED6338A7}" dt="2022-06-21T05:02:57.909" v="682" actId="14100"/>
          <ac:cxnSpMkLst>
            <pc:docMk/>
            <pc:sldMk cId="3398404463" sldId="294"/>
            <ac:cxnSpMk id="10" creationId="{0561DD24-775C-FD8F-6CE5-E55657BD3BA8}"/>
          </ac:cxnSpMkLst>
        </pc:cxnChg>
      </pc:sldChg>
      <pc:sldChg chg="modSp mod">
        <pc:chgData name="Reiji KOBAYASHI" userId="34112ac1-4c34-4e4b-972a-35b76f02b083" providerId="ADAL" clId="{4C9EE699-35EF-46CA-9121-B420ED6338A7}" dt="2022-06-21T04:41:41.403" v="567" actId="20577"/>
        <pc:sldMkLst>
          <pc:docMk/>
          <pc:sldMk cId="4194968346" sldId="297"/>
        </pc:sldMkLst>
        <pc:spChg chg="mod">
          <ac:chgData name="Reiji KOBAYASHI" userId="34112ac1-4c34-4e4b-972a-35b76f02b083" providerId="ADAL" clId="{4C9EE699-35EF-46CA-9121-B420ED6338A7}" dt="2022-06-21T04:41:41.403" v="567" actId="20577"/>
          <ac:spMkLst>
            <pc:docMk/>
            <pc:sldMk cId="4194968346" sldId="297"/>
            <ac:spMk id="7" creationId="{F0925A4F-7DC5-4DA5-A708-97A6559450F1}"/>
          </ac:spMkLst>
        </pc:spChg>
      </pc:sldChg>
      <pc:sldChg chg="addSp modSp mod">
        <pc:chgData name="Reiji KOBAYASHI" userId="34112ac1-4c34-4e4b-972a-35b76f02b083" providerId="ADAL" clId="{4C9EE699-35EF-46CA-9121-B420ED6338A7}" dt="2022-06-21T04:40:52.684" v="565" actId="1076"/>
        <pc:sldMkLst>
          <pc:docMk/>
          <pc:sldMk cId="1859156216" sldId="299"/>
        </pc:sldMkLst>
        <pc:spChg chg="mod">
          <ac:chgData name="Reiji KOBAYASHI" userId="34112ac1-4c34-4e4b-972a-35b76f02b083" providerId="ADAL" clId="{4C9EE699-35EF-46CA-9121-B420ED6338A7}" dt="2022-06-21T04:40:52.684" v="565" actId="1076"/>
          <ac:spMkLst>
            <pc:docMk/>
            <pc:sldMk cId="1859156216" sldId="299"/>
            <ac:spMk id="12" creationId="{B67158F2-28B2-5893-C9FD-1C8A20EC12A9}"/>
          </ac:spMkLst>
        </pc:spChg>
        <pc:spChg chg="add mod">
          <ac:chgData name="Reiji KOBAYASHI" userId="34112ac1-4c34-4e4b-972a-35b76f02b083" providerId="ADAL" clId="{4C9EE699-35EF-46CA-9121-B420ED6338A7}" dt="2022-06-21T04:40:46.205" v="564"/>
          <ac:spMkLst>
            <pc:docMk/>
            <pc:sldMk cId="1859156216" sldId="299"/>
            <ac:spMk id="14" creationId="{771EACD8-E49D-9FD6-B4A0-236438237101}"/>
          </ac:spMkLst>
        </pc:spChg>
      </pc:sldChg>
      <pc:sldChg chg="modSp mod">
        <pc:chgData name="Reiji KOBAYASHI" userId="34112ac1-4c34-4e4b-972a-35b76f02b083" providerId="ADAL" clId="{4C9EE699-35EF-46CA-9121-B420ED6338A7}" dt="2022-06-21T04:58:10.318" v="637"/>
        <pc:sldMkLst>
          <pc:docMk/>
          <pc:sldMk cId="822090709" sldId="304"/>
        </pc:sldMkLst>
        <pc:spChg chg="mod">
          <ac:chgData name="Reiji KOBAYASHI" userId="34112ac1-4c34-4e4b-972a-35b76f02b083" providerId="ADAL" clId="{4C9EE699-35EF-46CA-9121-B420ED6338A7}" dt="2022-06-21T04:58:10.318" v="637"/>
          <ac:spMkLst>
            <pc:docMk/>
            <pc:sldMk cId="822090709" sldId="304"/>
            <ac:spMk id="21" creationId="{A86F620D-EDC9-412E-A3BF-C500BA23C274}"/>
          </ac:spMkLst>
        </pc:spChg>
        <pc:spChg chg="mod">
          <ac:chgData name="Reiji KOBAYASHI" userId="34112ac1-4c34-4e4b-972a-35b76f02b083" providerId="ADAL" clId="{4C9EE699-35EF-46CA-9121-B420ED6338A7}" dt="2022-06-21T04:32:51.444" v="55" actId="20577"/>
          <ac:spMkLst>
            <pc:docMk/>
            <pc:sldMk cId="822090709" sldId="304"/>
            <ac:spMk id="37" creationId="{06DEE373-9B6C-49DE-ADB2-32B289B076EC}"/>
          </ac:spMkLst>
        </pc:spChg>
        <pc:cxnChg chg="mod">
          <ac:chgData name="Reiji KOBAYASHI" userId="34112ac1-4c34-4e4b-972a-35b76f02b083" providerId="ADAL" clId="{4C9EE699-35EF-46CA-9121-B420ED6338A7}" dt="2022-06-21T04:32:46.186" v="54" actId="14100"/>
          <ac:cxnSpMkLst>
            <pc:docMk/>
            <pc:sldMk cId="822090709" sldId="304"/>
            <ac:cxnSpMk id="42" creationId="{239800E1-7269-4C36-ADAB-B41AC49EB46D}"/>
          </ac:cxnSpMkLst>
        </pc:cxnChg>
      </pc:sldChg>
      <pc:sldChg chg="modSp mod">
        <pc:chgData name="Reiji KOBAYASHI" userId="34112ac1-4c34-4e4b-972a-35b76f02b083" providerId="ADAL" clId="{4C9EE699-35EF-46CA-9121-B420ED6338A7}" dt="2022-06-21T04:37:09.921" v="399" actId="20577"/>
        <pc:sldMkLst>
          <pc:docMk/>
          <pc:sldMk cId="839248866" sldId="306"/>
        </pc:sldMkLst>
        <pc:spChg chg="mod">
          <ac:chgData name="Reiji KOBAYASHI" userId="34112ac1-4c34-4e4b-972a-35b76f02b083" providerId="ADAL" clId="{4C9EE699-35EF-46CA-9121-B420ED6338A7}" dt="2022-06-21T04:37:09.921" v="399" actId="20577"/>
          <ac:spMkLst>
            <pc:docMk/>
            <pc:sldMk cId="839248866" sldId="306"/>
            <ac:spMk id="4" creationId="{35A876C9-76CD-62F2-A2A5-926E678F0D3E}"/>
          </ac:spMkLst>
        </pc:spChg>
      </pc:sldChg>
    </pc:docChg>
  </pc:docChgLst>
  <pc:docChgLst>
    <pc:chgData name="Reiji KOBAYASHI" userId="6a7beca970407859" providerId="LiveId" clId="{95D30494-5085-4910-832F-35F7D1C36A06}"/>
    <pc:docChg chg="modSld">
      <pc:chgData name="Reiji KOBAYASHI" userId="6a7beca970407859" providerId="LiveId" clId="{95D30494-5085-4910-832F-35F7D1C36A06}" dt="2019-06-19T01:13:34.697" v="10" actId="1076"/>
      <pc:docMkLst>
        <pc:docMk/>
      </pc:docMkLst>
      <pc:sldChg chg="modSp">
        <pc:chgData name="Reiji KOBAYASHI" userId="6a7beca970407859" providerId="LiveId" clId="{95D30494-5085-4910-832F-35F7D1C36A06}" dt="2019-06-19T01:12:49.237" v="8" actId="1038"/>
        <pc:sldMkLst>
          <pc:docMk/>
          <pc:sldMk cId="749193719" sldId="273"/>
        </pc:sldMkLst>
        <pc:spChg chg="mod">
          <ac:chgData name="Reiji KOBAYASHI" userId="6a7beca970407859" providerId="LiveId" clId="{95D30494-5085-4910-832F-35F7D1C36A06}" dt="2019-06-19T01:12:49.237" v="8" actId="1038"/>
          <ac:spMkLst>
            <pc:docMk/>
            <pc:sldMk cId="749193719" sldId="273"/>
            <ac:spMk id="13" creationId="{251C8B60-0D28-452E-B0F1-21D51661081A}"/>
          </ac:spMkLst>
        </pc:spChg>
        <pc:spChg chg="mod">
          <ac:chgData name="Reiji KOBAYASHI" userId="6a7beca970407859" providerId="LiveId" clId="{95D30494-5085-4910-832F-35F7D1C36A06}" dt="2019-06-19T01:12:49.237" v="8" actId="1038"/>
          <ac:spMkLst>
            <pc:docMk/>
            <pc:sldMk cId="749193719" sldId="273"/>
            <ac:spMk id="15" creationId="{A228AFB2-EFB9-4D50-A930-C5A440FFD9E3}"/>
          </ac:spMkLst>
        </pc:spChg>
        <pc:spChg chg="mod">
          <ac:chgData name="Reiji KOBAYASHI" userId="6a7beca970407859" providerId="LiveId" clId="{95D30494-5085-4910-832F-35F7D1C36A06}" dt="2019-06-19T01:12:49.237" v="8" actId="1038"/>
          <ac:spMkLst>
            <pc:docMk/>
            <pc:sldMk cId="749193719" sldId="273"/>
            <ac:spMk id="18" creationId="{5E1A2795-708C-4B8D-8487-FF12FEE184A3}"/>
          </ac:spMkLst>
        </pc:spChg>
        <pc:picChg chg="mod">
          <ac:chgData name="Reiji KOBAYASHI" userId="6a7beca970407859" providerId="LiveId" clId="{95D30494-5085-4910-832F-35F7D1C36A06}" dt="2019-06-19T01:12:49.237" v="8" actId="1038"/>
          <ac:picMkLst>
            <pc:docMk/>
            <pc:sldMk cId="749193719" sldId="273"/>
            <ac:picMk id="4" creationId="{D0A9D60D-C2ED-4653-B34D-CD1682B5BE05}"/>
          </ac:picMkLst>
        </pc:picChg>
        <pc:cxnChg chg="mod">
          <ac:chgData name="Reiji KOBAYASHI" userId="6a7beca970407859" providerId="LiveId" clId="{95D30494-5085-4910-832F-35F7D1C36A06}" dt="2019-06-19T01:12:49.237" v="8" actId="1038"/>
          <ac:cxnSpMkLst>
            <pc:docMk/>
            <pc:sldMk cId="749193719" sldId="273"/>
            <ac:cxnSpMk id="20" creationId="{BA654E1F-BEE7-4E17-B756-3BC4695689FA}"/>
          </ac:cxnSpMkLst>
        </pc:cxnChg>
      </pc:sldChg>
      <pc:sldChg chg="modSp">
        <pc:chgData name="Reiji KOBAYASHI" userId="6a7beca970407859" providerId="LiveId" clId="{95D30494-5085-4910-832F-35F7D1C36A06}" dt="2019-06-19T01:13:34.697" v="10" actId="1076"/>
        <pc:sldMkLst>
          <pc:docMk/>
          <pc:sldMk cId="3398404463" sldId="294"/>
        </pc:sldMkLst>
        <pc:spChg chg="mod">
          <ac:chgData name="Reiji KOBAYASHI" userId="6a7beca970407859" providerId="LiveId" clId="{95D30494-5085-4910-832F-35F7D1C36A06}" dt="2019-06-19T01:13:31.658" v="9" actId="1076"/>
          <ac:spMkLst>
            <pc:docMk/>
            <pc:sldMk cId="3398404463" sldId="294"/>
            <ac:spMk id="8" creationId="{D5504C11-5CAF-4D09-85F5-2884C5CE46FA}"/>
          </ac:spMkLst>
        </pc:spChg>
        <pc:picChg chg="mod">
          <ac:chgData name="Reiji KOBAYASHI" userId="6a7beca970407859" providerId="LiveId" clId="{95D30494-5085-4910-832F-35F7D1C36A06}" dt="2019-06-19T01:13:34.697" v="10" actId="1076"/>
          <ac:picMkLst>
            <pc:docMk/>
            <pc:sldMk cId="3398404463" sldId="294"/>
            <ac:picMk id="4" creationId="{8DE1EF64-D49E-4688-817D-87EB4D775562}"/>
          </ac:picMkLst>
        </pc:picChg>
      </pc:sldChg>
    </pc:docChg>
  </pc:docChgLst>
  <pc:docChgLst>
    <pc:chgData name="Reiji KOBAYASHI" userId="34112ac1-4c34-4e4b-972a-35b76f02b083" providerId="ADAL" clId="{AD954A5A-9944-40D9-86B1-EF38F3B0C578}"/>
    <pc:docChg chg="undo redo custSel addSld delSld modSld">
      <pc:chgData name="Reiji KOBAYASHI" userId="34112ac1-4c34-4e4b-972a-35b76f02b083" providerId="ADAL" clId="{AD954A5A-9944-40D9-86B1-EF38F3B0C578}" dt="2022-01-22T13:42:30.360" v="1049" actId="2696"/>
      <pc:docMkLst>
        <pc:docMk/>
      </pc:docMkLst>
      <pc:sldChg chg="addSp delSp modSp mod">
        <pc:chgData name="Reiji KOBAYASHI" userId="34112ac1-4c34-4e4b-972a-35b76f02b083" providerId="ADAL" clId="{AD954A5A-9944-40D9-86B1-EF38F3B0C578}" dt="2022-01-22T03:30:32.615" v="736" actId="1036"/>
        <pc:sldMkLst>
          <pc:docMk/>
          <pc:sldMk cId="3960897610" sldId="264"/>
        </pc:sldMkLst>
        <pc:spChg chg="mod">
          <ac:chgData name="Reiji KOBAYASHI" userId="34112ac1-4c34-4e4b-972a-35b76f02b083" providerId="ADAL" clId="{AD954A5A-9944-40D9-86B1-EF38F3B0C578}" dt="2022-01-22T01:44:14.536" v="49"/>
          <ac:spMkLst>
            <pc:docMk/>
            <pc:sldMk cId="3960897610" sldId="264"/>
            <ac:spMk id="2" creationId="{CA1291A6-712C-4082-9DC3-70D0949DB9B7}"/>
          </ac:spMkLst>
        </pc:spChg>
        <pc:spChg chg="mod topLvl">
          <ac:chgData name="Reiji KOBAYASHI" userId="34112ac1-4c34-4e4b-972a-35b76f02b083" providerId="ADAL" clId="{AD954A5A-9944-40D9-86B1-EF38F3B0C578}" dt="2022-01-22T03:28:56.830" v="666" actId="688"/>
          <ac:spMkLst>
            <pc:docMk/>
            <pc:sldMk cId="3960897610" sldId="264"/>
            <ac:spMk id="13" creationId="{7E9C5FE7-8509-4CB7-8183-9905F784625C}"/>
          </ac:spMkLst>
        </pc:spChg>
        <pc:spChg chg="mod">
          <ac:chgData name="Reiji KOBAYASHI" userId="34112ac1-4c34-4e4b-972a-35b76f02b083" providerId="ADAL" clId="{AD954A5A-9944-40D9-86B1-EF38F3B0C578}" dt="2022-01-22T03:29:11.871" v="668" actId="1076"/>
          <ac:spMkLst>
            <pc:docMk/>
            <pc:sldMk cId="3960897610" sldId="264"/>
            <ac:spMk id="15" creationId="{1B56261E-070B-4562-BB9F-69642DAEB5E3}"/>
          </ac:spMkLst>
        </pc:spChg>
        <pc:spChg chg="del">
          <ac:chgData name="Reiji KOBAYASHI" userId="34112ac1-4c34-4e4b-972a-35b76f02b083" providerId="ADAL" clId="{AD954A5A-9944-40D9-86B1-EF38F3B0C578}" dt="2022-01-22T03:29:37.762" v="671" actId="478"/>
          <ac:spMkLst>
            <pc:docMk/>
            <pc:sldMk cId="3960897610" sldId="264"/>
            <ac:spMk id="16" creationId="{D9BEDC67-CFAC-4276-BA22-3EAA117C09F8}"/>
          </ac:spMkLst>
        </pc:spChg>
        <pc:spChg chg="add mod">
          <ac:chgData name="Reiji KOBAYASHI" userId="34112ac1-4c34-4e4b-972a-35b76f02b083" providerId="ADAL" clId="{AD954A5A-9944-40D9-86B1-EF38F3B0C578}" dt="2022-01-22T03:29:46.988" v="674" actId="14100"/>
          <ac:spMkLst>
            <pc:docMk/>
            <pc:sldMk cId="3960897610" sldId="264"/>
            <ac:spMk id="17" creationId="{9D7B81D5-6F49-4FD4-95C9-72157E875856}"/>
          </ac:spMkLst>
        </pc:spChg>
        <pc:spChg chg="mod topLvl">
          <ac:chgData name="Reiji KOBAYASHI" userId="34112ac1-4c34-4e4b-972a-35b76f02b083" providerId="ADAL" clId="{AD954A5A-9944-40D9-86B1-EF38F3B0C578}" dt="2022-01-22T03:29:04.950" v="667" actId="688"/>
          <ac:spMkLst>
            <pc:docMk/>
            <pc:sldMk cId="3960897610" sldId="264"/>
            <ac:spMk id="21" creationId="{06BC00A6-F59B-4CA2-A8B0-03FA32BDDA72}"/>
          </ac:spMkLst>
        </pc:spChg>
        <pc:grpChg chg="del ord">
          <ac:chgData name="Reiji KOBAYASHI" userId="34112ac1-4c34-4e4b-972a-35b76f02b083" providerId="ADAL" clId="{AD954A5A-9944-40D9-86B1-EF38F3B0C578}" dt="2022-01-22T03:28:23.480" v="665" actId="165"/>
          <ac:grpSpMkLst>
            <pc:docMk/>
            <pc:sldMk cId="3960897610" sldId="264"/>
            <ac:grpSpMk id="6" creationId="{150162C1-271D-4DCE-A512-6943A92CFDA1}"/>
          </ac:grpSpMkLst>
        </pc:grpChg>
        <pc:picChg chg="mod">
          <ac:chgData name="Reiji KOBAYASHI" userId="34112ac1-4c34-4e4b-972a-35b76f02b083" providerId="ADAL" clId="{AD954A5A-9944-40D9-86B1-EF38F3B0C578}" dt="2022-01-22T03:27:00.196" v="663" actId="14826"/>
          <ac:picMkLst>
            <pc:docMk/>
            <pc:sldMk cId="3960897610" sldId="264"/>
            <ac:picMk id="4" creationId="{581C3F26-515E-433A-8277-432CCB5D0FFE}"/>
          </ac:picMkLst>
        </pc:picChg>
        <pc:picChg chg="del">
          <ac:chgData name="Reiji KOBAYASHI" userId="34112ac1-4c34-4e4b-972a-35b76f02b083" providerId="ADAL" clId="{AD954A5A-9944-40D9-86B1-EF38F3B0C578}" dt="2022-01-22T03:29:52.063" v="675" actId="478"/>
          <ac:picMkLst>
            <pc:docMk/>
            <pc:sldMk cId="3960897610" sldId="264"/>
            <ac:picMk id="5" creationId="{20E94694-0585-4765-8166-8D8AA2C4C03A}"/>
          </ac:picMkLst>
        </pc:picChg>
        <pc:picChg chg="add mod">
          <ac:chgData name="Reiji KOBAYASHI" userId="34112ac1-4c34-4e4b-972a-35b76f02b083" providerId="ADAL" clId="{AD954A5A-9944-40D9-86B1-EF38F3B0C578}" dt="2022-01-22T03:30:32.615" v="736" actId="1036"/>
          <ac:picMkLst>
            <pc:docMk/>
            <pc:sldMk cId="3960897610" sldId="264"/>
            <ac:picMk id="8" creationId="{303FE654-6BBA-49FF-942E-23F94374813D}"/>
          </ac:picMkLst>
        </pc:picChg>
        <pc:cxnChg chg="mod">
          <ac:chgData name="Reiji KOBAYASHI" userId="34112ac1-4c34-4e4b-972a-35b76f02b083" providerId="ADAL" clId="{AD954A5A-9944-40D9-86B1-EF38F3B0C578}" dt="2022-01-22T03:29:26.189" v="670" actId="14100"/>
          <ac:cxnSpMkLst>
            <pc:docMk/>
            <pc:sldMk cId="3960897610" sldId="264"/>
            <ac:cxnSpMk id="9" creationId="{4516A515-033C-4C40-9E4A-8AD97134BA03}"/>
          </ac:cxnSpMkLst>
        </pc:cxnChg>
        <pc:cxnChg chg="mod">
          <ac:chgData name="Reiji KOBAYASHI" userId="34112ac1-4c34-4e4b-972a-35b76f02b083" providerId="ADAL" clId="{AD954A5A-9944-40D9-86B1-EF38F3B0C578}" dt="2022-01-22T03:29:22.730" v="669" actId="1076"/>
          <ac:cxnSpMkLst>
            <pc:docMk/>
            <pc:sldMk cId="3960897610" sldId="264"/>
            <ac:cxnSpMk id="14" creationId="{C490E3BA-4112-4142-AE15-F268BF349BC6}"/>
          </ac:cxnSpMkLst>
        </pc:cxnChg>
      </pc:sldChg>
      <pc:sldChg chg="addSp delSp modSp mod">
        <pc:chgData name="Reiji KOBAYASHI" userId="34112ac1-4c34-4e4b-972a-35b76f02b083" providerId="ADAL" clId="{AD954A5A-9944-40D9-86B1-EF38F3B0C578}" dt="2022-01-22T03:59:27.780" v="1007" actId="20577"/>
        <pc:sldMkLst>
          <pc:docMk/>
          <pc:sldMk cId="4277233714" sldId="265"/>
        </pc:sldMkLst>
        <pc:spChg chg="mod">
          <ac:chgData name="Reiji KOBAYASHI" userId="34112ac1-4c34-4e4b-972a-35b76f02b083" providerId="ADAL" clId="{AD954A5A-9944-40D9-86B1-EF38F3B0C578}" dt="2022-01-22T01:44:14.536" v="49"/>
          <ac:spMkLst>
            <pc:docMk/>
            <pc:sldMk cId="4277233714" sldId="265"/>
            <ac:spMk id="2" creationId="{CA1291A6-712C-4082-9DC3-70D0949DB9B7}"/>
          </ac:spMkLst>
        </pc:spChg>
        <pc:spChg chg="mod">
          <ac:chgData name="Reiji KOBAYASHI" userId="34112ac1-4c34-4e4b-972a-35b76f02b083" providerId="ADAL" clId="{AD954A5A-9944-40D9-86B1-EF38F3B0C578}" dt="2022-01-22T03:58:35.119" v="967" actId="20577"/>
          <ac:spMkLst>
            <pc:docMk/>
            <pc:sldMk cId="4277233714" sldId="265"/>
            <ac:spMk id="5" creationId="{79E90764-4BA8-4B76-A90E-3DE3C58FCAE5}"/>
          </ac:spMkLst>
        </pc:spChg>
        <pc:spChg chg="mod">
          <ac:chgData name="Reiji KOBAYASHI" userId="34112ac1-4c34-4e4b-972a-35b76f02b083" providerId="ADAL" clId="{AD954A5A-9944-40D9-86B1-EF38F3B0C578}" dt="2022-01-22T03:56:50.416" v="955" actId="206"/>
          <ac:spMkLst>
            <pc:docMk/>
            <pc:sldMk cId="4277233714" sldId="265"/>
            <ac:spMk id="19" creationId="{66804B03-E150-48AD-9BEE-01E36775797E}"/>
          </ac:spMkLst>
        </pc:spChg>
        <pc:spChg chg="mod">
          <ac:chgData name="Reiji KOBAYASHI" userId="34112ac1-4c34-4e4b-972a-35b76f02b083" providerId="ADAL" clId="{AD954A5A-9944-40D9-86B1-EF38F3B0C578}" dt="2022-01-22T03:48:14.728" v="823"/>
          <ac:spMkLst>
            <pc:docMk/>
            <pc:sldMk cId="4277233714" sldId="265"/>
            <ac:spMk id="21" creationId="{7E11E81A-194B-4E07-806A-F56A49DA6F21}"/>
          </ac:spMkLst>
        </pc:spChg>
        <pc:spChg chg="mod">
          <ac:chgData name="Reiji KOBAYASHI" userId="34112ac1-4c34-4e4b-972a-35b76f02b083" providerId="ADAL" clId="{AD954A5A-9944-40D9-86B1-EF38F3B0C578}" dt="2022-01-22T03:57:48.354" v="960" actId="14100"/>
          <ac:spMkLst>
            <pc:docMk/>
            <pc:sldMk cId="4277233714" sldId="265"/>
            <ac:spMk id="26" creationId="{9F690DFE-DE17-4DC8-BC63-7582C2FEE861}"/>
          </ac:spMkLst>
        </pc:spChg>
        <pc:spChg chg="mod">
          <ac:chgData name="Reiji KOBAYASHI" userId="34112ac1-4c34-4e4b-972a-35b76f02b083" providerId="ADAL" clId="{AD954A5A-9944-40D9-86B1-EF38F3B0C578}" dt="2022-01-22T03:49:31.025" v="833"/>
          <ac:spMkLst>
            <pc:docMk/>
            <pc:sldMk cId="4277233714" sldId="265"/>
            <ac:spMk id="29" creationId="{D6224B9D-50DE-4896-9C20-6119F4BF7642}"/>
          </ac:spMkLst>
        </pc:spChg>
        <pc:spChg chg="mod">
          <ac:chgData name="Reiji KOBAYASHI" userId="34112ac1-4c34-4e4b-972a-35b76f02b083" providerId="ADAL" clId="{AD954A5A-9944-40D9-86B1-EF38F3B0C578}" dt="2022-01-22T03:54:38.595" v="916" actId="20577"/>
          <ac:spMkLst>
            <pc:docMk/>
            <pc:sldMk cId="4277233714" sldId="265"/>
            <ac:spMk id="31" creationId="{14D06F06-D001-4469-A300-670D9D6E2417}"/>
          </ac:spMkLst>
        </pc:spChg>
        <pc:spChg chg="mod">
          <ac:chgData name="Reiji KOBAYASHI" userId="34112ac1-4c34-4e4b-972a-35b76f02b083" providerId="ADAL" clId="{AD954A5A-9944-40D9-86B1-EF38F3B0C578}" dt="2022-01-22T03:59:07.732" v="1005" actId="20577"/>
          <ac:spMkLst>
            <pc:docMk/>
            <pc:sldMk cId="4277233714" sldId="265"/>
            <ac:spMk id="36" creationId="{645AB551-FC9C-4166-B1AF-EA65B1BDAF36}"/>
          </ac:spMkLst>
        </pc:spChg>
        <pc:spChg chg="mod">
          <ac:chgData name="Reiji KOBAYASHI" userId="34112ac1-4c34-4e4b-972a-35b76f02b083" providerId="ADAL" clId="{AD954A5A-9944-40D9-86B1-EF38F3B0C578}" dt="2022-01-22T03:58:56.426" v="985" actId="20577"/>
          <ac:spMkLst>
            <pc:docMk/>
            <pc:sldMk cId="4277233714" sldId="265"/>
            <ac:spMk id="37" creationId="{85CC8126-D261-44C3-B6E9-D65430FFE177}"/>
          </ac:spMkLst>
        </pc:spChg>
        <pc:spChg chg="mod">
          <ac:chgData name="Reiji KOBAYASHI" userId="34112ac1-4c34-4e4b-972a-35b76f02b083" providerId="ADAL" clId="{AD954A5A-9944-40D9-86B1-EF38F3B0C578}" dt="2022-01-22T03:58:24.442" v="965" actId="14100"/>
          <ac:spMkLst>
            <pc:docMk/>
            <pc:sldMk cId="4277233714" sldId="265"/>
            <ac:spMk id="41" creationId="{6BED92F8-27C8-4A4A-AA55-E066A4097E46}"/>
          </ac:spMkLst>
        </pc:spChg>
        <pc:spChg chg="mod">
          <ac:chgData name="Reiji KOBAYASHI" userId="34112ac1-4c34-4e4b-972a-35b76f02b083" providerId="ADAL" clId="{AD954A5A-9944-40D9-86B1-EF38F3B0C578}" dt="2022-01-22T03:59:11.952" v="1006" actId="20577"/>
          <ac:spMkLst>
            <pc:docMk/>
            <pc:sldMk cId="4277233714" sldId="265"/>
            <ac:spMk id="49" creationId="{E74FD232-6925-4005-AEB3-67546C008B20}"/>
          </ac:spMkLst>
        </pc:spChg>
        <pc:spChg chg="mod">
          <ac:chgData name="Reiji KOBAYASHI" userId="34112ac1-4c34-4e4b-972a-35b76f02b083" providerId="ADAL" clId="{AD954A5A-9944-40D9-86B1-EF38F3B0C578}" dt="2022-01-22T03:59:27.780" v="1007" actId="20577"/>
          <ac:spMkLst>
            <pc:docMk/>
            <pc:sldMk cId="4277233714" sldId="265"/>
            <ac:spMk id="58" creationId="{87495460-B69E-4595-A970-91884BA67588}"/>
          </ac:spMkLst>
        </pc:spChg>
        <pc:spChg chg="mod">
          <ac:chgData name="Reiji KOBAYASHI" userId="34112ac1-4c34-4e4b-972a-35b76f02b083" providerId="ADAL" clId="{AD954A5A-9944-40D9-86B1-EF38F3B0C578}" dt="2022-01-22T03:57:50.866" v="961" actId="1076"/>
          <ac:spMkLst>
            <pc:docMk/>
            <pc:sldMk cId="4277233714" sldId="265"/>
            <ac:spMk id="60" creationId="{913313AA-C6A7-45A4-8868-6917F3BBDE8E}"/>
          </ac:spMkLst>
        </pc:spChg>
        <pc:spChg chg="mod">
          <ac:chgData name="Reiji KOBAYASHI" userId="34112ac1-4c34-4e4b-972a-35b76f02b083" providerId="ADAL" clId="{AD954A5A-9944-40D9-86B1-EF38F3B0C578}" dt="2022-01-22T03:58:27.194" v="966" actId="1076"/>
          <ac:spMkLst>
            <pc:docMk/>
            <pc:sldMk cId="4277233714" sldId="265"/>
            <ac:spMk id="61" creationId="{ACE904B3-E49A-41F0-8BB9-E8255591585E}"/>
          </ac:spMkLst>
        </pc:spChg>
        <pc:graphicFrameChg chg="add del mod">
          <ac:chgData name="Reiji KOBAYASHI" userId="34112ac1-4c34-4e4b-972a-35b76f02b083" providerId="ADAL" clId="{AD954A5A-9944-40D9-86B1-EF38F3B0C578}" dt="2022-01-22T03:48:31.121" v="825"/>
          <ac:graphicFrameMkLst>
            <pc:docMk/>
            <pc:sldMk cId="4277233714" sldId="265"/>
            <ac:graphicFrameMk id="3" creationId="{DA4D5027-AF24-44D7-8188-847B0D8DA95F}"/>
          </ac:graphicFrameMkLst>
        </pc:graphicFrameChg>
        <pc:graphicFrameChg chg="add del mod">
          <ac:chgData name="Reiji KOBAYASHI" userId="34112ac1-4c34-4e4b-972a-35b76f02b083" providerId="ADAL" clId="{AD954A5A-9944-40D9-86B1-EF38F3B0C578}" dt="2022-01-22T03:48:34.858" v="827"/>
          <ac:graphicFrameMkLst>
            <pc:docMk/>
            <pc:sldMk cId="4277233714" sldId="265"/>
            <ac:graphicFrameMk id="4" creationId="{53FF25B0-EA03-4515-A2A5-39F8F292A0BD}"/>
          </ac:graphicFrameMkLst>
        </pc:graphicFrameChg>
        <pc:picChg chg="mod">
          <ac:chgData name="Reiji KOBAYASHI" userId="34112ac1-4c34-4e4b-972a-35b76f02b083" providerId="ADAL" clId="{AD954A5A-9944-40D9-86B1-EF38F3B0C578}" dt="2022-01-22T03:55:18.429" v="927" actId="1037"/>
          <ac:picMkLst>
            <pc:docMk/>
            <pc:sldMk cId="4277233714" sldId="265"/>
            <ac:picMk id="10" creationId="{E40005B8-F490-4AE7-971F-C9A4F8658157}"/>
          </ac:picMkLst>
        </pc:picChg>
        <pc:cxnChg chg="mod">
          <ac:chgData name="Reiji KOBAYASHI" userId="34112ac1-4c34-4e4b-972a-35b76f02b083" providerId="ADAL" clId="{AD954A5A-9944-40D9-86B1-EF38F3B0C578}" dt="2022-01-22T03:55:00.732" v="917" actId="688"/>
          <ac:cxnSpMkLst>
            <pc:docMk/>
            <pc:sldMk cId="4277233714" sldId="265"/>
            <ac:cxnSpMk id="14" creationId="{FD495AC2-7A7B-425A-BC84-A538457DC7FC}"/>
          </ac:cxnSpMkLst>
        </pc:cxnChg>
        <pc:cxnChg chg="mod">
          <ac:chgData name="Reiji KOBAYASHI" userId="34112ac1-4c34-4e4b-972a-35b76f02b083" providerId="ADAL" clId="{AD954A5A-9944-40D9-86B1-EF38F3B0C578}" dt="2022-01-22T03:57:41.844" v="959" actId="1076"/>
          <ac:cxnSpMkLst>
            <pc:docMk/>
            <pc:sldMk cId="4277233714" sldId="265"/>
            <ac:cxnSpMk id="25" creationId="{0C7404C3-D543-4420-B91C-88C9778D01F2}"/>
          </ac:cxnSpMkLst>
        </pc:cxnChg>
        <pc:cxnChg chg="mod">
          <ac:chgData name="Reiji KOBAYASHI" userId="34112ac1-4c34-4e4b-972a-35b76f02b083" providerId="ADAL" clId="{AD954A5A-9944-40D9-86B1-EF38F3B0C578}" dt="2022-01-22T03:58:14.896" v="963" actId="1076"/>
          <ac:cxnSpMkLst>
            <pc:docMk/>
            <pc:sldMk cId="4277233714" sldId="265"/>
            <ac:cxnSpMk id="57" creationId="{3E347D57-95B3-4006-A768-56D12981CEEF}"/>
          </ac:cxnSpMkLst>
        </pc:cxnChg>
        <pc:cxnChg chg="mod">
          <ac:chgData name="Reiji KOBAYASHI" userId="34112ac1-4c34-4e4b-972a-35b76f02b083" providerId="ADAL" clId="{AD954A5A-9944-40D9-86B1-EF38F3B0C578}" dt="2022-01-22T03:56:50.416" v="955" actId="206"/>
          <ac:cxnSpMkLst>
            <pc:docMk/>
            <pc:sldMk cId="4277233714" sldId="265"/>
            <ac:cxnSpMk id="59" creationId="{9C81CA89-09A0-47E4-9547-18625F28E748}"/>
          </ac:cxnSpMkLst>
        </pc:cxnChg>
      </pc:sldChg>
      <pc:sldChg chg="modSp mod">
        <pc:chgData name="Reiji KOBAYASHI" userId="34112ac1-4c34-4e4b-972a-35b76f02b083" providerId="ADAL" clId="{AD954A5A-9944-40D9-86B1-EF38F3B0C578}" dt="2022-01-22T02:45:57.728" v="413" actId="14100"/>
        <pc:sldMkLst>
          <pc:docMk/>
          <pc:sldMk cId="749193719" sldId="273"/>
        </pc:sldMkLst>
        <pc:spChg chg="mod">
          <ac:chgData name="Reiji KOBAYASHI" userId="34112ac1-4c34-4e4b-972a-35b76f02b083" providerId="ADAL" clId="{AD954A5A-9944-40D9-86B1-EF38F3B0C578}" dt="2022-01-22T02:42:02.102" v="389" actId="20577"/>
          <ac:spMkLst>
            <pc:docMk/>
            <pc:sldMk cId="749193719" sldId="273"/>
            <ac:spMk id="2" creationId="{DA9E17F9-EC1E-40B0-8C66-49516FE9881E}"/>
          </ac:spMkLst>
        </pc:spChg>
        <pc:spChg chg="mod">
          <ac:chgData name="Reiji KOBAYASHI" userId="34112ac1-4c34-4e4b-972a-35b76f02b083" providerId="ADAL" clId="{AD954A5A-9944-40D9-86B1-EF38F3B0C578}" dt="2022-01-22T02:45:57.728" v="413" actId="14100"/>
          <ac:spMkLst>
            <pc:docMk/>
            <pc:sldMk cId="749193719" sldId="273"/>
            <ac:spMk id="16" creationId="{4EAEC92C-C230-42FA-AA04-A6EEDE530CB8}"/>
          </ac:spMkLst>
        </pc:spChg>
        <pc:spChg chg="mod">
          <ac:chgData name="Reiji KOBAYASHI" userId="34112ac1-4c34-4e4b-972a-35b76f02b083" providerId="ADAL" clId="{AD954A5A-9944-40D9-86B1-EF38F3B0C578}" dt="2022-01-22T02:44:05.909" v="411" actId="1076"/>
          <ac:spMkLst>
            <pc:docMk/>
            <pc:sldMk cId="749193719" sldId="273"/>
            <ac:spMk id="17" creationId="{0CA85644-A14B-4D15-8999-31297DE7C82C}"/>
          </ac:spMkLst>
        </pc:spChg>
        <pc:spChg chg="mod">
          <ac:chgData name="Reiji KOBAYASHI" userId="34112ac1-4c34-4e4b-972a-35b76f02b083" providerId="ADAL" clId="{AD954A5A-9944-40D9-86B1-EF38F3B0C578}" dt="2022-01-22T02:41:43.260" v="373" actId="1076"/>
          <ac:spMkLst>
            <pc:docMk/>
            <pc:sldMk cId="749193719" sldId="273"/>
            <ac:spMk id="21" creationId="{C318DD3A-7F78-4D01-8939-C1DAF9B85C53}"/>
          </ac:spMkLst>
        </pc:spChg>
        <pc:picChg chg="mod">
          <ac:chgData name="Reiji KOBAYASHI" userId="34112ac1-4c34-4e4b-972a-35b76f02b083" providerId="ADAL" clId="{AD954A5A-9944-40D9-86B1-EF38F3B0C578}" dt="2022-01-22T02:43:23.269" v="408" actId="1076"/>
          <ac:picMkLst>
            <pc:docMk/>
            <pc:sldMk cId="749193719" sldId="273"/>
            <ac:picMk id="5" creationId="{D3688219-5320-480C-A40C-1F6C53A44B22}"/>
          </ac:picMkLst>
        </pc:picChg>
        <pc:cxnChg chg="mod">
          <ac:chgData name="Reiji KOBAYASHI" userId="34112ac1-4c34-4e4b-972a-35b76f02b083" providerId="ADAL" clId="{AD954A5A-9944-40D9-86B1-EF38F3B0C578}" dt="2022-01-22T02:44:05.909" v="411" actId="1076"/>
          <ac:cxnSpMkLst>
            <pc:docMk/>
            <pc:sldMk cId="749193719" sldId="273"/>
            <ac:cxnSpMk id="22" creationId="{500E7990-F4E8-41E4-B9D3-6D607F94B193}"/>
          </ac:cxnSpMkLst>
        </pc:cxnChg>
      </pc:sldChg>
      <pc:sldChg chg="modSp mod">
        <pc:chgData name="Reiji KOBAYASHI" userId="34112ac1-4c34-4e4b-972a-35b76f02b083" providerId="ADAL" clId="{AD954A5A-9944-40D9-86B1-EF38F3B0C578}" dt="2022-01-22T13:41:36.220" v="1048" actId="20577"/>
        <pc:sldMkLst>
          <pc:docMk/>
          <pc:sldMk cId="845379932" sldId="280"/>
        </pc:sldMkLst>
        <pc:spChg chg="mod">
          <ac:chgData name="Reiji KOBAYASHI" userId="34112ac1-4c34-4e4b-972a-35b76f02b083" providerId="ADAL" clId="{AD954A5A-9944-40D9-86B1-EF38F3B0C578}" dt="2022-01-22T01:44:14.536" v="49"/>
          <ac:spMkLst>
            <pc:docMk/>
            <pc:sldMk cId="845379932" sldId="280"/>
            <ac:spMk id="3"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4"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5"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6" creationId="{00000000-0000-0000-0000-000000000000}"/>
          </ac:spMkLst>
        </pc:spChg>
        <pc:spChg chg="mod">
          <ac:chgData name="Reiji KOBAYASHI" userId="34112ac1-4c34-4e4b-972a-35b76f02b083" providerId="ADAL" clId="{AD954A5A-9944-40D9-86B1-EF38F3B0C578}" dt="2022-01-22T13:41:36.220" v="1048" actId="20577"/>
          <ac:spMkLst>
            <pc:docMk/>
            <pc:sldMk cId="845379932" sldId="280"/>
            <ac:spMk id="7" creationId="{00000000-0000-0000-0000-000000000000}"/>
          </ac:spMkLst>
        </pc:spChg>
      </pc:sldChg>
      <pc:sldChg chg="modSp mod">
        <pc:chgData name="Reiji KOBAYASHI" userId="34112ac1-4c34-4e4b-972a-35b76f02b083" providerId="ADAL" clId="{AD954A5A-9944-40D9-86B1-EF38F3B0C578}" dt="2022-01-22T03:54:23.071" v="912" actId="14100"/>
        <pc:sldMkLst>
          <pc:docMk/>
          <pc:sldMk cId="4253402532" sldId="283"/>
        </pc:sldMkLst>
        <pc:spChg chg="mod">
          <ac:chgData name="Reiji KOBAYASHI" userId="34112ac1-4c34-4e4b-972a-35b76f02b083" providerId="ADAL" clId="{AD954A5A-9944-40D9-86B1-EF38F3B0C578}" dt="2022-01-22T01:44:14.536" v="49"/>
          <ac:spMkLst>
            <pc:docMk/>
            <pc:sldMk cId="4253402532" sldId="283"/>
            <ac:spMk id="2" creationId="{CA1291A6-712C-4082-9DC3-70D0949DB9B7}"/>
          </ac:spMkLst>
        </pc:spChg>
        <pc:spChg chg="mod">
          <ac:chgData name="Reiji KOBAYASHI" userId="34112ac1-4c34-4e4b-972a-35b76f02b083" providerId="ADAL" clId="{AD954A5A-9944-40D9-86B1-EF38F3B0C578}" dt="2022-01-22T03:47:20.639" v="814" actId="20577"/>
          <ac:spMkLst>
            <pc:docMk/>
            <pc:sldMk cId="4253402532" sldId="283"/>
            <ac:spMk id="6" creationId="{5F598FEC-6AD4-4849-AF14-152F878F3C86}"/>
          </ac:spMkLst>
        </pc:spChg>
        <pc:spChg chg="mod">
          <ac:chgData name="Reiji KOBAYASHI" userId="34112ac1-4c34-4e4b-972a-35b76f02b083" providerId="ADAL" clId="{AD954A5A-9944-40D9-86B1-EF38F3B0C578}" dt="2022-01-22T03:51:35.947" v="848"/>
          <ac:spMkLst>
            <pc:docMk/>
            <pc:sldMk cId="4253402532" sldId="283"/>
            <ac:spMk id="19" creationId="{66804B03-E150-48AD-9BEE-01E36775797E}"/>
          </ac:spMkLst>
        </pc:spChg>
        <pc:spChg chg="mod">
          <ac:chgData name="Reiji KOBAYASHI" userId="34112ac1-4c34-4e4b-972a-35b76f02b083" providerId="ADAL" clId="{AD954A5A-9944-40D9-86B1-EF38F3B0C578}" dt="2022-01-22T03:49:59.720" v="835" actId="1076"/>
          <ac:spMkLst>
            <pc:docMk/>
            <pc:sldMk cId="4253402532" sldId="283"/>
            <ac:spMk id="21" creationId="{7E11E81A-194B-4E07-806A-F56A49DA6F21}"/>
          </ac:spMkLst>
        </pc:spChg>
        <pc:spChg chg="mod">
          <ac:chgData name="Reiji KOBAYASHI" userId="34112ac1-4c34-4e4b-972a-35b76f02b083" providerId="ADAL" clId="{AD954A5A-9944-40D9-86B1-EF38F3B0C578}" dt="2022-01-22T03:46:48.510" v="810"/>
          <ac:spMkLst>
            <pc:docMk/>
            <pc:sldMk cId="4253402532" sldId="283"/>
            <ac:spMk id="28" creationId="{B5F610A6-91C3-4AAC-860E-DA46F06E6BF6}"/>
          </ac:spMkLst>
        </pc:spChg>
        <pc:spChg chg="mod">
          <ac:chgData name="Reiji KOBAYASHI" userId="34112ac1-4c34-4e4b-972a-35b76f02b083" providerId="ADAL" clId="{AD954A5A-9944-40D9-86B1-EF38F3B0C578}" dt="2022-01-22T03:52:45.592" v="878" actId="20577"/>
          <ac:spMkLst>
            <pc:docMk/>
            <pc:sldMk cId="4253402532" sldId="283"/>
            <ac:spMk id="30" creationId="{BA95EC14-642F-4088-A06E-F5D2DBC8B6FA}"/>
          </ac:spMkLst>
        </pc:spChg>
        <pc:spChg chg="mod">
          <ac:chgData name="Reiji KOBAYASHI" userId="34112ac1-4c34-4e4b-972a-35b76f02b083" providerId="ADAL" clId="{AD954A5A-9944-40D9-86B1-EF38F3B0C578}" dt="2022-01-22T03:52:40.024" v="870" actId="20577"/>
          <ac:spMkLst>
            <pc:docMk/>
            <pc:sldMk cId="4253402532" sldId="283"/>
            <ac:spMk id="32" creationId="{F9AF0FC0-E6F5-40E8-86A9-8EF39A816DB1}"/>
          </ac:spMkLst>
        </pc:spChg>
        <pc:spChg chg="mod">
          <ac:chgData name="Reiji KOBAYASHI" userId="34112ac1-4c34-4e4b-972a-35b76f02b083" providerId="ADAL" clId="{AD954A5A-9944-40D9-86B1-EF38F3B0C578}" dt="2022-01-22T03:52:28.200" v="862" actId="20577"/>
          <ac:spMkLst>
            <pc:docMk/>
            <pc:sldMk cId="4253402532" sldId="283"/>
            <ac:spMk id="33" creationId="{586AE766-6CE5-4BFA-9101-23126C18E33E}"/>
          </ac:spMkLst>
        </pc:spChg>
        <pc:spChg chg="mod">
          <ac:chgData name="Reiji KOBAYASHI" userId="34112ac1-4c34-4e4b-972a-35b76f02b083" providerId="ADAL" clId="{AD954A5A-9944-40D9-86B1-EF38F3B0C578}" dt="2022-01-22T03:52:13.381" v="852" actId="14100"/>
          <ac:spMkLst>
            <pc:docMk/>
            <pc:sldMk cId="4253402532" sldId="283"/>
            <ac:spMk id="38" creationId="{0CD35D21-C3ED-4B8B-AE3A-57932DD3B3D6}"/>
          </ac:spMkLst>
        </pc:spChg>
        <pc:spChg chg="mod">
          <ac:chgData name="Reiji KOBAYASHI" userId="34112ac1-4c34-4e4b-972a-35b76f02b083" providerId="ADAL" clId="{AD954A5A-9944-40D9-86B1-EF38F3B0C578}" dt="2022-01-22T03:46:04.054" v="797" actId="20577"/>
          <ac:spMkLst>
            <pc:docMk/>
            <pc:sldMk cId="4253402532" sldId="283"/>
            <ac:spMk id="39" creationId="{6652D95C-E0A2-471B-9A2A-E878A55B8C57}"/>
          </ac:spMkLst>
        </pc:spChg>
        <pc:spChg chg="mod">
          <ac:chgData name="Reiji KOBAYASHI" userId="34112ac1-4c34-4e4b-972a-35b76f02b083" providerId="ADAL" clId="{AD954A5A-9944-40D9-86B1-EF38F3B0C578}" dt="2022-01-22T03:54:23.071" v="912" actId="14100"/>
          <ac:spMkLst>
            <pc:docMk/>
            <pc:sldMk cId="4253402532" sldId="283"/>
            <ac:spMk id="41" creationId="{6BED92F8-27C8-4A4A-AA55-E066A4097E46}"/>
          </ac:spMkLst>
        </pc:spChg>
        <pc:spChg chg="mod">
          <ac:chgData name="Reiji KOBAYASHI" userId="34112ac1-4c34-4e4b-972a-35b76f02b083" providerId="ADAL" clId="{AD954A5A-9944-40D9-86B1-EF38F3B0C578}" dt="2022-01-22T03:52:56.418" v="894" actId="20577"/>
          <ac:spMkLst>
            <pc:docMk/>
            <pc:sldMk cId="4253402532" sldId="283"/>
            <ac:spMk id="49" creationId="{E74FD232-6925-4005-AEB3-67546C008B20}"/>
          </ac:spMkLst>
        </pc:spChg>
        <pc:spChg chg="mod">
          <ac:chgData name="Reiji KOBAYASHI" userId="34112ac1-4c34-4e4b-972a-35b76f02b083" providerId="ADAL" clId="{AD954A5A-9944-40D9-86B1-EF38F3B0C578}" dt="2022-01-22T03:53:02.119" v="901" actId="20577"/>
          <ac:spMkLst>
            <pc:docMk/>
            <pc:sldMk cId="4253402532" sldId="283"/>
            <ac:spMk id="58" creationId="{87495460-B69E-4595-A970-91884BA67588}"/>
          </ac:spMkLst>
        </pc:spChg>
        <pc:spChg chg="mod">
          <ac:chgData name="Reiji KOBAYASHI" userId="34112ac1-4c34-4e4b-972a-35b76f02b083" providerId="ADAL" clId="{AD954A5A-9944-40D9-86B1-EF38F3B0C578}" dt="2022-01-22T03:54:03.051" v="908" actId="1076"/>
          <ac:spMkLst>
            <pc:docMk/>
            <pc:sldMk cId="4253402532" sldId="283"/>
            <ac:spMk id="61" creationId="{ACE904B3-E49A-41F0-8BB9-E8255591585E}"/>
          </ac:spMkLst>
        </pc:spChg>
        <pc:spChg chg="mod">
          <ac:chgData name="Reiji KOBAYASHI" userId="34112ac1-4c34-4e4b-972a-35b76f02b083" providerId="ADAL" clId="{AD954A5A-9944-40D9-86B1-EF38F3B0C578}" dt="2022-01-22T03:51:46.558" v="849" actId="1076"/>
          <ac:spMkLst>
            <pc:docMk/>
            <pc:sldMk cId="4253402532" sldId="283"/>
            <ac:spMk id="62" creationId="{B407A5E5-D709-43B0-B548-10AE0CCF7FC7}"/>
          </ac:spMkLst>
        </pc:spChg>
        <pc:picChg chg="mod">
          <ac:chgData name="Reiji KOBAYASHI" userId="34112ac1-4c34-4e4b-972a-35b76f02b083" providerId="ADAL" clId="{AD954A5A-9944-40D9-86B1-EF38F3B0C578}" dt="2022-01-22T03:44:38.600" v="778" actId="14826"/>
          <ac:picMkLst>
            <pc:docMk/>
            <pc:sldMk cId="4253402532" sldId="283"/>
            <ac:picMk id="10" creationId="{E40005B8-F490-4AE7-971F-C9A4F8658157}"/>
          </ac:picMkLst>
        </pc:picChg>
        <pc:cxnChg chg="mod">
          <ac:chgData name="Reiji KOBAYASHI" userId="34112ac1-4c34-4e4b-972a-35b76f02b083" providerId="ADAL" clId="{AD954A5A-9944-40D9-86B1-EF38F3B0C578}" dt="2022-01-22T03:49:53.696" v="834" actId="688"/>
          <ac:cxnSpMkLst>
            <pc:docMk/>
            <pc:sldMk cId="4253402532" sldId="283"/>
            <ac:cxnSpMk id="14" creationId="{FD495AC2-7A7B-425A-BC84-A538457DC7FC}"/>
          </ac:cxnSpMkLst>
        </pc:cxnChg>
        <pc:cxnChg chg="mod">
          <ac:chgData name="Reiji KOBAYASHI" userId="34112ac1-4c34-4e4b-972a-35b76f02b083" providerId="ADAL" clId="{AD954A5A-9944-40D9-86B1-EF38F3B0C578}" dt="2022-01-22T03:53:53.401" v="907" actId="1076"/>
          <ac:cxnSpMkLst>
            <pc:docMk/>
            <pc:sldMk cId="4253402532" sldId="283"/>
            <ac:cxnSpMk id="34" creationId="{4C6F3868-BA5A-4F57-9601-482BAAFBABA5}"/>
          </ac:cxnSpMkLst>
        </pc:cxnChg>
        <pc:cxnChg chg="mod">
          <ac:chgData name="Reiji KOBAYASHI" userId="34112ac1-4c34-4e4b-972a-35b76f02b083" providerId="ADAL" clId="{AD954A5A-9944-40D9-86B1-EF38F3B0C578}" dt="2022-01-22T03:52:16.641" v="853" actId="1076"/>
          <ac:cxnSpMkLst>
            <pc:docMk/>
            <pc:sldMk cId="4253402532" sldId="283"/>
            <ac:cxnSpMk id="35" creationId="{1A9E3C68-5AA1-4899-8BAF-0F6AB6D9B471}"/>
          </ac:cxnSpMkLst>
        </pc:cxnChg>
        <pc:cxnChg chg="mod">
          <ac:chgData name="Reiji KOBAYASHI" userId="34112ac1-4c34-4e4b-972a-35b76f02b083" providerId="ADAL" clId="{AD954A5A-9944-40D9-86B1-EF38F3B0C578}" dt="2022-01-22T03:51:46.558" v="849" actId="1076"/>
          <ac:cxnSpMkLst>
            <pc:docMk/>
            <pc:sldMk cId="4253402532" sldId="283"/>
            <ac:cxnSpMk id="59" creationId="{9C81CA89-09A0-47E4-9547-18625F28E748}"/>
          </ac:cxnSpMkLst>
        </pc:cxnChg>
      </pc:sldChg>
      <pc:sldChg chg="addSp delSp modSp mod modClrScheme chgLayout">
        <pc:chgData name="Reiji KOBAYASHI" userId="34112ac1-4c34-4e4b-972a-35b76f02b083" providerId="ADAL" clId="{AD954A5A-9944-40D9-86B1-EF38F3B0C578}" dt="2022-01-22T03:08:23.832" v="550" actId="14100"/>
        <pc:sldMkLst>
          <pc:docMk/>
          <pc:sldMk cId="1912400941" sldId="288"/>
        </pc:sldMkLst>
        <pc:spChg chg="mod ord">
          <ac:chgData name="Reiji KOBAYASHI" userId="34112ac1-4c34-4e4b-972a-35b76f02b083" providerId="ADAL" clId="{AD954A5A-9944-40D9-86B1-EF38F3B0C578}" dt="2022-01-22T01:44:15.807" v="54" actId="700"/>
          <ac:spMkLst>
            <pc:docMk/>
            <pc:sldMk cId="1912400941" sldId="288"/>
            <ac:spMk id="2" creationId="{D510C2A5-2D92-4935-86F7-261740E39F25}"/>
          </ac:spMkLst>
        </pc:spChg>
        <pc:spChg chg="mod ord">
          <ac:chgData name="Reiji KOBAYASHI" userId="34112ac1-4c34-4e4b-972a-35b76f02b083" providerId="ADAL" clId="{AD954A5A-9944-40D9-86B1-EF38F3B0C578}" dt="2022-01-22T02:01:18.460" v="216" actId="20577"/>
          <ac:spMkLst>
            <pc:docMk/>
            <pc:sldMk cId="1912400941" sldId="288"/>
            <ac:spMk id="9" creationId="{06FCF526-1FC7-4351-9B12-40AB36D29B42}"/>
          </ac:spMkLst>
        </pc:spChg>
        <pc:spChg chg="add del mod">
          <ac:chgData name="Reiji KOBAYASHI" userId="34112ac1-4c34-4e4b-972a-35b76f02b083" providerId="ADAL" clId="{AD954A5A-9944-40D9-86B1-EF38F3B0C578}" dt="2022-01-22T02:03:47.454" v="256" actId="22"/>
          <ac:spMkLst>
            <pc:docMk/>
            <pc:sldMk cId="1912400941" sldId="288"/>
            <ac:spMk id="10" creationId="{E5195D95-43FB-4E1B-A518-F790A18B5AC0}"/>
          </ac:spMkLst>
        </pc:spChg>
        <pc:spChg chg="add mod">
          <ac:chgData name="Reiji KOBAYASHI" userId="34112ac1-4c34-4e4b-972a-35b76f02b083" providerId="ADAL" clId="{AD954A5A-9944-40D9-86B1-EF38F3B0C578}" dt="2022-01-22T02:04:00.396" v="259" actId="1076"/>
          <ac:spMkLst>
            <pc:docMk/>
            <pc:sldMk cId="1912400941" sldId="288"/>
            <ac:spMk id="12" creationId="{95CD8783-4A02-4C6F-AA50-9B6ECFF74552}"/>
          </ac:spMkLst>
        </pc:spChg>
        <pc:spChg chg="add mod">
          <ac:chgData name="Reiji KOBAYASHI" userId="34112ac1-4c34-4e4b-972a-35b76f02b083" providerId="ADAL" clId="{AD954A5A-9944-40D9-86B1-EF38F3B0C578}" dt="2022-01-22T02:04:10.847" v="273" actId="1076"/>
          <ac:spMkLst>
            <pc:docMk/>
            <pc:sldMk cId="1912400941" sldId="288"/>
            <ac:spMk id="13" creationId="{A0CAED98-5206-46DC-B8AA-460FF6638A64}"/>
          </ac:spMkLst>
        </pc:spChg>
        <pc:spChg chg="add mod">
          <ac:chgData name="Reiji KOBAYASHI" userId="34112ac1-4c34-4e4b-972a-35b76f02b083" providerId="ADAL" clId="{AD954A5A-9944-40D9-86B1-EF38F3B0C578}" dt="2022-01-22T02:08:28.305" v="352" actId="1076"/>
          <ac:spMkLst>
            <pc:docMk/>
            <pc:sldMk cId="1912400941" sldId="288"/>
            <ac:spMk id="14" creationId="{95AC53BA-2827-47BA-BEF1-B4AB4D159515}"/>
          </ac:spMkLst>
        </pc:spChg>
        <pc:spChg chg="add mod">
          <ac:chgData name="Reiji KOBAYASHI" userId="34112ac1-4c34-4e4b-972a-35b76f02b083" providerId="ADAL" clId="{AD954A5A-9944-40D9-86B1-EF38F3B0C578}" dt="2022-01-22T02:06:42.362" v="346" actId="1076"/>
          <ac:spMkLst>
            <pc:docMk/>
            <pc:sldMk cId="1912400941" sldId="288"/>
            <ac:spMk id="15" creationId="{45DBA688-67AE-42CC-956D-EEC867FE170A}"/>
          </ac:spMkLst>
        </pc:spChg>
        <pc:spChg chg="mod">
          <ac:chgData name="Reiji KOBAYASHI" userId="34112ac1-4c34-4e4b-972a-35b76f02b083" providerId="ADAL" clId="{AD954A5A-9944-40D9-86B1-EF38F3B0C578}" dt="2022-01-22T03:08:23.832" v="550" actId="14100"/>
          <ac:spMkLst>
            <pc:docMk/>
            <pc:sldMk cId="1912400941" sldId="288"/>
            <ac:spMk id="16" creationId="{9ED92C14-DBB9-4B05-828F-A257864F3363}"/>
          </ac:spMkLst>
        </pc:spChg>
        <pc:spChg chg="add mod">
          <ac:chgData name="Reiji KOBAYASHI" userId="34112ac1-4c34-4e4b-972a-35b76f02b083" providerId="ADAL" clId="{AD954A5A-9944-40D9-86B1-EF38F3B0C578}" dt="2022-01-22T02:08:13.435" v="349" actId="1076"/>
          <ac:spMkLst>
            <pc:docMk/>
            <pc:sldMk cId="1912400941" sldId="288"/>
            <ac:spMk id="17" creationId="{EEE1ABDE-A8A3-4D3B-862D-679293518CBC}"/>
          </ac:spMkLst>
        </pc:spChg>
        <pc:spChg chg="mod ord">
          <ac:chgData name="Reiji KOBAYASHI" userId="34112ac1-4c34-4e4b-972a-35b76f02b083" providerId="ADAL" clId="{AD954A5A-9944-40D9-86B1-EF38F3B0C578}" dt="2022-01-22T02:03:05.051" v="251" actId="1076"/>
          <ac:spMkLst>
            <pc:docMk/>
            <pc:sldMk cId="1912400941" sldId="288"/>
            <ac:spMk id="29" creationId="{ABAD6DA9-AB06-4A1E-BA9D-EAF0AE070006}"/>
          </ac:spMkLst>
        </pc:spChg>
        <pc:picChg chg="add mod ord">
          <ac:chgData name="Reiji KOBAYASHI" userId="34112ac1-4c34-4e4b-972a-35b76f02b083" providerId="ADAL" clId="{AD954A5A-9944-40D9-86B1-EF38F3B0C578}" dt="2022-01-22T02:02:57.122" v="250" actId="14100"/>
          <ac:picMkLst>
            <pc:docMk/>
            <pc:sldMk cId="1912400941" sldId="288"/>
            <ac:picMk id="4" creationId="{E3A84035-EA74-4AF3-84F7-F31EB38FFB85}"/>
          </ac:picMkLst>
        </pc:picChg>
        <pc:picChg chg="del">
          <ac:chgData name="Reiji KOBAYASHI" userId="34112ac1-4c34-4e4b-972a-35b76f02b083" providerId="ADAL" clId="{AD954A5A-9944-40D9-86B1-EF38F3B0C578}" dt="2022-01-22T02:01:57.128" v="217" actId="478"/>
          <ac:picMkLst>
            <pc:docMk/>
            <pc:sldMk cId="1912400941" sldId="288"/>
            <ac:picMk id="5" creationId="{02FC2B73-2593-4C26-8395-2284B334350A}"/>
          </ac:picMkLst>
        </pc:picChg>
        <pc:cxnChg chg="add mod">
          <ac:chgData name="Reiji KOBAYASHI" userId="34112ac1-4c34-4e4b-972a-35b76f02b083" providerId="ADAL" clId="{AD954A5A-9944-40D9-86B1-EF38F3B0C578}" dt="2022-01-22T02:06:30.383" v="342" actId="14100"/>
          <ac:cxnSpMkLst>
            <pc:docMk/>
            <pc:sldMk cId="1912400941" sldId="288"/>
            <ac:cxnSpMk id="11" creationId="{A789BB66-77AD-44F7-829E-FCC033FB1971}"/>
          </ac:cxnSpMkLst>
        </pc:cxnChg>
        <pc:cxnChg chg="add mod">
          <ac:chgData name="Reiji KOBAYASHI" userId="34112ac1-4c34-4e4b-972a-35b76f02b083" providerId="ADAL" clId="{AD954A5A-9944-40D9-86B1-EF38F3B0C578}" dt="2022-01-22T02:06:22.733" v="341" actId="14100"/>
          <ac:cxnSpMkLst>
            <pc:docMk/>
            <pc:sldMk cId="1912400941" sldId="288"/>
            <ac:cxnSpMk id="19" creationId="{72019B96-1BB9-42D2-826F-465BAFC4A1D2}"/>
          </ac:cxnSpMkLst>
        </pc:cxnChg>
        <pc:cxnChg chg="add mod">
          <ac:chgData name="Reiji KOBAYASHI" userId="34112ac1-4c34-4e4b-972a-35b76f02b083" providerId="ADAL" clId="{AD954A5A-9944-40D9-86B1-EF38F3B0C578}" dt="2022-01-22T02:07:14.714" v="348" actId="14100"/>
          <ac:cxnSpMkLst>
            <pc:docMk/>
            <pc:sldMk cId="1912400941" sldId="288"/>
            <ac:cxnSpMk id="24" creationId="{2E7504B1-46F8-47FD-AE00-C28B380F6AA6}"/>
          </ac:cxnSpMkLst>
        </pc:cxnChg>
        <pc:cxnChg chg="add mod">
          <ac:chgData name="Reiji KOBAYASHI" userId="34112ac1-4c34-4e4b-972a-35b76f02b083" providerId="ADAL" clId="{AD954A5A-9944-40D9-86B1-EF38F3B0C578}" dt="2022-01-22T02:08:37.651" v="354" actId="14100"/>
          <ac:cxnSpMkLst>
            <pc:docMk/>
            <pc:sldMk cId="1912400941" sldId="288"/>
            <ac:cxnSpMk id="28" creationId="{DA921534-ABEB-4C97-956B-204135202B96}"/>
          </ac:cxnSpMkLst>
        </pc:cxnChg>
        <pc:cxnChg chg="add mod">
          <ac:chgData name="Reiji KOBAYASHI" userId="34112ac1-4c34-4e4b-972a-35b76f02b083" providerId="ADAL" clId="{AD954A5A-9944-40D9-86B1-EF38F3B0C578}" dt="2022-01-22T02:08:53.295" v="359" actId="14100"/>
          <ac:cxnSpMkLst>
            <pc:docMk/>
            <pc:sldMk cId="1912400941" sldId="288"/>
            <ac:cxnSpMk id="31" creationId="{19318528-90A3-4E45-9C61-493690B8F8EE}"/>
          </ac:cxnSpMkLst>
        </pc:cxnChg>
      </pc:sldChg>
      <pc:sldChg chg="delSp modSp mod">
        <pc:chgData name="Reiji KOBAYASHI" userId="34112ac1-4c34-4e4b-972a-35b76f02b083" providerId="ADAL" clId="{AD954A5A-9944-40D9-86B1-EF38F3B0C578}" dt="2022-01-22T02:40:37.370" v="368" actId="14100"/>
        <pc:sldMkLst>
          <pc:docMk/>
          <pc:sldMk cId="1255591680" sldId="289"/>
        </pc:sldMkLst>
        <pc:spChg chg="mod">
          <ac:chgData name="Reiji KOBAYASHI" userId="34112ac1-4c34-4e4b-972a-35b76f02b083" providerId="ADAL" clId="{AD954A5A-9944-40D9-86B1-EF38F3B0C578}" dt="2022-01-22T01:44:14.536" v="49"/>
          <ac:spMkLst>
            <pc:docMk/>
            <pc:sldMk cId="1255591680" sldId="289"/>
            <ac:spMk id="2" creationId="{4877E61F-F12A-4732-BD49-C0ABDA654B6D}"/>
          </ac:spMkLst>
        </pc:spChg>
        <pc:spChg chg="mod">
          <ac:chgData name="Reiji KOBAYASHI" userId="34112ac1-4c34-4e4b-972a-35b76f02b083" providerId="ADAL" clId="{AD954A5A-9944-40D9-86B1-EF38F3B0C578}" dt="2022-01-22T02:40:27.838" v="367" actId="20577"/>
          <ac:spMkLst>
            <pc:docMk/>
            <pc:sldMk cId="1255591680" sldId="289"/>
            <ac:spMk id="10" creationId="{58CC2627-E4C3-4F35-93C0-28472298117C}"/>
          </ac:spMkLst>
        </pc:spChg>
        <pc:spChg chg="del">
          <ac:chgData name="Reiji KOBAYASHI" userId="34112ac1-4c34-4e4b-972a-35b76f02b083" providerId="ADAL" clId="{AD954A5A-9944-40D9-86B1-EF38F3B0C578}" dt="2022-01-22T02:39:36.020" v="362" actId="478"/>
          <ac:spMkLst>
            <pc:docMk/>
            <pc:sldMk cId="1255591680" sldId="289"/>
            <ac:spMk id="11" creationId="{FA98CA81-20F2-4624-B3BA-62B38DF980A8}"/>
          </ac:spMkLst>
        </pc:spChg>
        <pc:spChg chg="mod">
          <ac:chgData name="Reiji KOBAYASHI" userId="34112ac1-4c34-4e4b-972a-35b76f02b083" providerId="ADAL" clId="{AD954A5A-9944-40D9-86B1-EF38F3B0C578}" dt="2022-01-22T02:40:37.370" v="368" actId="14100"/>
          <ac:spMkLst>
            <pc:docMk/>
            <pc:sldMk cId="1255591680" sldId="289"/>
            <ac:spMk id="12" creationId="{E31F9B64-70DE-418F-9AA2-0908DE9779C7}"/>
          </ac:spMkLst>
        </pc:spChg>
        <pc:picChg chg="mod">
          <ac:chgData name="Reiji KOBAYASHI" userId="34112ac1-4c34-4e4b-972a-35b76f02b083" providerId="ADAL" clId="{AD954A5A-9944-40D9-86B1-EF38F3B0C578}" dt="2022-01-22T02:39:30.399" v="361" actId="14826"/>
          <ac:picMkLst>
            <pc:docMk/>
            <pc:sldMk cId="1255591680" sldId="289"/>
            <ac:picMk id="3" creationId="{B615B947-B489-4FA7-9239-82B954559FE8}"/>
          </ac:picMkLst>
        </pc:picChg>
        <pc:picChg chg="mod">
          <ac:chgData name="Reiji KOBAYASHI" userId="34112ac1-4c34-4e4b-972a-35b76f02b083" providerId="ADAL" clId="{AD954A5A-9944-40D9-86B1-EF38F3B0C578}" dt="2022-01-22T02:40:16.191" v="364" actId="14826"/>
          <ac:picMkLst>
            <pc:docMk/>
            <pc:sldMk cId="1255591680" sldId="289"/>
            <ac:picMk id="4" creationId="{F40687F5-AAD2-424C-B635-4F27A20E577F}"/>
          </ac:picMkLst>
        </pc:picChg>
        <pc:cxnChg chg="del">
          <ac:chgData name="Reiji KOBAYASHI" userId="34112ac1-4c34-4e4b-972a-35b76f02b083" providerId="ADAL" clId="{AD954A5A-9944-40D9-86B1-EF38F3B0C578}" dt="2022-01-22T02:39:41.214" v="363" actId="478"/>
          <ac:cxnSpMkLst>
            <pc:docMk/>
            <pc:sldMk cId="1255591680" sldId="289"/>
            <ac:cxnSpMk id="13" creationId="{D70E8355-E984-4106-9B85-D67ABFE597FC}"/>
          </ac:cxnSpMkLst>
        </pc:cxnChg>
      </pc:sldChg>
      <pc:sldChg chg="delSp modSp mod">
        <pc:chgData name="Reiji KOBAYASHI" userId="34112ac1-4c34-4e4b-972a-35b76f02b083" providerId="ADAL" clId="{AD954A5A-9944-40D9-86B1-EF38F3B0C578}" dt="2022-01-22T02:47:35.824" v="469" actId="20577"/>
        <pc:sldMkLst>
          <pc:docMk/>
          <pc:sldMk cId="3453942406" sldId="292"/>
        </pc:sldMkLst>
        <pc:spChg chg="mod">
          <ac:chgData name="Reiji KOBAYASHI" userId="34112ac1-4c34-4e4b-972a-35b76f02b083" providerId="ADAL" clId="{AD954A5A-9944-40D9-86B1-EF38F3B0C578}" dt="2022-01-22T01:44:14.536" v="49"/>
          <ac:spMkLst>
            <pc:docMk/>
            <pc:sldMk cId="3453942406" sldId="292"/>
            <ac:spMk id="2" creationId="{511F6D51-D86E-45FE-AC95-B960BC44D96F}"/>
          </ac:spMkLst>
        </pc:spChg>
        <pc:spChg chg="mod">
          <ac:chgData name="Reiji KOBAYASHI" userId="34112ac1-4c34-4e4b-972a-35b76f02b083" providerId="ADAL" clId="{AD954A5A-9944-40D9-86B1-EF38F3B0C578}" dt="2022-01-22T02:47:05.373" v="440" actId="1076"/>
          <ac:spMkLst>
            <pc:docMk/>
            <pc:sldMk cId="3453942406" sldId="292"/>
            <ac:spMk id="8" creationId="{B9471652-8DAE-4A0B-87C1-CFC3E6C5ABA8}"/>
          </ac:spMkLst>
        </pc:spChg>
        <pc:spChg chg="mod">
          <ac:chgData name="Reiji KOBAYASHI" userId="34112ac1-4c34-4e4b-972a-35b76f02b083" providerId="ADAL" clId="{AD954A5A-9944-40D9-86B1-EF38F3B0C578}" dt="2022-01-22T02:47:25.491" v="457" actId="1038"/>
          <ac:spMkLst>
            <pc:docMk/>
            <pc:sldMk cId="3453942406" sldId="292"/>
            <ac:spMk id="9" creationId="{D54230E6-3F4F-4A1F-9BCD-5AF84A7B6488}"/>
          </ac:spMkLst>
        </pc:spChg>
        <pc:spChg chg="del">
          <ac:chgData name="Reiji KOBAYASHI" userId="34112ac1-4c34-4e4b-972a-35b76f02b083" providerId="ADAL" clId="{AD954A5A-9944-40D9-86B1-EF38F3B0C578}" dt="2022-01-22T02:46:13.349" v="414" actId="478"/>
          <ac:spMkLst>
            <pc:docMk/>
            <pc:sldMk cId="3453942406" sldId="292"/>
            <ac:spMk id="10" creationId="{4EFACDFF-B440-4855-B039-1A085353C08C}"/>
          </ac:spMkLst>
        </pc:spChg>
        <pc:spChg chg="mod">
          <ac:chgData name="Reiji KOBAYASHI" userId="34112ac1-4c34-4e4b-972a-35b76f02b083" providerId="ADAL" clId="{AD954A5A-9944-40D9-86B1-EF38F3B0C578}" dt="2022-01-22T02:47:35.824" v="469" actId="20577"/>
          <ac:spMkLst>
            <pc:docMk/>
            <pc:sldMk cId="3453942406" sldId="292"/>
            <ac:spMk id="12" creationId="{47E35C91-1A9F-4E68-857A-45C8BD96229B}"/>
          </ac:spMkLst>
        </pc:spChg>
        <pc:spChg chg="del">
          <ac:chgData name="Reiji KOBAYASHI" userId="34112ac1-4c34-4e4b-972a-35b76f02b083" providerId="ADAL" clId="{AD954A5A-9944-40D9-86B1-EF38F3B0C578}" dt="2022-01-22T02:46:53.412" v="438" actId="478"/>
          <ac:spMkLst>
            <pc:docMk/>
            <pc:sldMk cId="3453942406" sldId="292"/>
            <ac:spMk id="13" creationId="{C494F620-9EB2-43D0-9D5D-00ABC82DB74D}"/>
          </ac:spMkLst>
        </pc:spChg>
        <pc:spChg chg="del">
          <ac:chgData name="Reiji KOBAYASHI" userId="34112ac1-4c34-4e4b-972a-35b76f02b083" providerId="ADAL" clId="{AD954A5A-9944-40D9-86B1-EF38F3B0C578}" dt="2022-01-22T02:46:17.997" v="415" actId="478"/>
          <ac:spMkLst>
            <pc:docMk/>
            <pc:sldMk cId="3453942406" sldId="292"/>
            <ac:spMk id="14" creationId="{4FA7444A-EEFF-48E9-80E1-2EE096E8546F}"/>
          </ac:spMkLst>
        </pc:spChg>
        <pc:picChg chg="mod">
          <ac:chgData name="Reiji KOBAYASHI" userId="34112ac1-4c34-4e4b-972a-35b76f02b083" providerId="ADAL" clId="{AD954A5A-9944-40D9-86B1-EF38F3B0C578}" dt="2022-01-22T02:47:15.107" v="442" actId="1076"/>
          <ac:picMkLst>
            <pc:docMk/>
            <pc:sldMk cId="3453942406" sldId="292"/>
            <ac:picMk id="5" creationId="{332BD608-EBA0-4EA7-9B80-55A91A3923F5}"/>
          </ac:picMkLst>
        </pc:picChg>
        <pc:cxnChg chg="mod">
          <ac:chgData name="Reiji KOBAYASHI" userId="34112ac1-4c34-4e4b-972a-35b76f02b083" providerId="ADAL" clId="{AD954A5A-9944-40D9-86B1-EF38F3B0C578}" dt="2022-01-22T02:47:30.467" v="458" actId="14100"/>
          <ac:cxnSpMkLst>
            <pc:docMk/>
            <pc:sldMk cId="3453942406" sldId="292"/>
            <ac:cxnSpMk id="11" creationId="{ACD636AF-8164-43F4-B047-8BABCC0D7964}"/>
          </ac:cxnSpMkLst>
        </pc:cxnChg>
      </pc:sldChg>
      <pc:sldChg chg="addSp delSp modSp mod">
        <pc:chgData name="Reiji KOBAYASHI" userId="34112ac1-4c34-4e4b-972a-35b76f02b083" providerId="ADAL" clId="{AD954A5A-9944-40D9-86B1-EF38F3B0C578}" dt="2022-01-22T03:25:44.057" v="662" actId="1076"/>
        <pc:sldMkLst>
          <pc:docMk/>
          <pc:sldMk cId="3398404463" sldId="294"/>
        </pc:sldMkLst>
        <pc:spChg chg="mod">
          <ac:chgData name="Reiji KOBAYASHI" userId="34112ac1-4c34-4e4b-972a-35b76f02b083" providerId="ADAL" clId="{AD954A5A-9944-40D9-86B1-EF38F3B0C578}" dt="2022-01-22T01:44:14.536" v="49"/>
          <ac:spMkLst>
            <pc:docMk/>
            <pc:sldMk cId="3398404463" sldId="294"/>
            <ac:spMk id="2" creationId="{54751A0D-A5A9-4B22-8B04-CC1ECBFBF903}"/>
          </ac:spMkLst>
        </pc:spChg>
        <pc:spChg chg="add mod">
          <ac:chgData name="Reiji KOBAYASHI" userId="34112ac1-4c34-4e4b-972a-35b76f02b083" providerId="ADAL" clId="{AD954A5A-9944-40D9-86B1-EF38F3B0C578}" dt="2022-01-22T03:23:15.043" v="597" actId="1076"/>
          <ac:spMkLst>
            <pc:docMk/>
            <pc:sldMk cId="3398404463" sldId="294"/>
            <ac:spMk id="3" creationId="{49BC8AC0-33A3-423F-AE40-072CAF10908E}"/>
          </ac:spMkLst>
        </pc:spChg>
        <pc:spChg chg="del mod">
          <ac:chgData name="Reiji KOBAYASHI" userId="34112ac1-4c34-4e4b-972a-35b76f02b083" providerId="ADAL" clId="{AD954A5A-9944-40D9-86B1-EF38F3B0C578}" dt="2022-01-22T03:20:42.451" v="563" actId="478"/>
          <ac:spMkLst>
            <pc:docMk/>
            <pc:sldMk cId="3398404463" sldId="294"/>
            <ac:spMk id="7" creationId="{99986D52-ACAF-482C-B277-B0319B4A7703}"/>
          </ac:spMkLst>
        </pc:spChg>
        <pc:spChg chg="add mod">
          <ac:chgData name="Reiji KOBAYASHI" userId="34112ac1-4c34-4e4b-972a-35b76f02b083" providerId="ADAL" clId="{AD954A5A-9944-40D9-86B1-EF38F3B0C578}" dt="2022-01-22T03:25:31.067" v="659" actId="688"/>
          <ac:spMkLst>
            <pc:docMk/>
            <pc:sldMk cId="3398404463" sldId="294"/>
            <ac:spMk id="8" creationId="{B562E985-D666-4950-A69A-E709B7218570}"/>
          </ac:spMkLst>
        </pc:spChg>
        <pc:spChg chg="add mod">
          <ac:chgData name="Reiji KOBAYASHI" userId="34112ac1-4c34-4e4b-972a-35b76f02b083" providerId="ADAL" clId="{AD954A5A-9944-40D9-86B1-EF38F3B0C578}" dt="2022-01-22T03:25:44.057" v="662" actId="1076"/>
          <ac:spMkLst>
            <pc:docMk/>
            <pc:sldMk cId="3398404463" sldId="294"/>
            <ac:spMk id="9" creationId="{F2F2072E-1DB8-475E-A04D-2D9ABCB621FB}"/>
          </ac:spMkLst>
        </pc:spChg>
        <pc:spChg chg="del">
          <ac:chgData name="Reiji KOBAYASHI" userId="34112ac1-4c34-4e4b-972a-35b76f02b083" providerId="ADAL" clId="{AD954A5A-9944-40D9-86B1-EF38F3B0C578}" dt="2022-01-22T03:08:45.669" v="551" actId="478"/>
          <ac:spMkLst>
            <pc:docMk/>
            <pc:sldMk cId="3398404463" sldId="294"/>
            <ac:spMk id="10" creationId="{152410F6-5CB0-43D9-9333-C66F7FBA5605}"/>
          </ac:spMkLst>
        </pc:spChg>
        <pc:spChg chg="add mod">
          <ac:chgData name="Reiji KOBAYASHI" userId="34112ac1-4c34-4e4b-972a-35b76f02b083" providerId="ADAL" clId="{AD954A5A-9944-40D9-86B1-EF38F3B0C578}" dt="2022-01-22T03:08:49.899" v="553" actId="1076"/>
          <ac:spMkLst>
            <pc:docMk/>
            <pc:sldMk cId="3398404463" sldId="294"/>
            <ac:spMk id="11" creationId="{FA63AFE0-8855-4A4C-8FE5-1366F13E66D7}"/>
          </ac:spMkLst>
        </pc:spChg>
        <pc:spChg chg="mod">
          <ac:chgData name="Reiji KOBAYASHI" userId="34112ac1-4c34-4e4b-972a-35b76f02b083" providerId="ADAL" clId="{AD954A5A-9944-40D9-86B1-EF38F3B0C578}" dt="2022-01-22T03:22:16.138" v="571" actId="14100"/>
          <ac:spMkLst>
            <pc:docMk/>
            <pc:sldMk cId="3398404463" sldId="294"/>
            <ac:spMk id="15" creationId="{06BB752C-8B1B-4319-B18A-284BBF6BD837}"/>
          </ac:spMkLst>
        </pc:spChg>
        <pc:spChg chg="mod ord">
          <ac:chgData name="Reiji KOBAYASHI" userId="34112ac1-4c34-4e4b-972a-35b76f02b083" providerId="ADAL" clId="{AD954A5A-9944-40D9-86B1-EF38F3B0C578}" dt="2022-01-22T03:18:18.818" v="561" actId="14100"/>
          <ac:spMkLst>
            <pc:docMk/>
            <pc:sldMk cId="3398404463" sldId="294"/>
            <ac:spMk id="16" creationId="{D634FADF-37EC-4E87-9821-C0057611B97D}"/>
          </ac:spMkLst>
        </pc:spChg>
        <pc:picChg chg="mod ord">
          <ac:chgData name="Reiji KOBAYASHI" userId="34112ac1-4c34-4e4b-972a-35b76f02b083" providerId="ADAL" clId="{AD954A5A-9944-40D9-86B1-EF38F3B0C578}" dt="2022-01-22T03:17:59.806" v="557" actId="167"/>
          <ac:picMkLst>
            <pc:docMk/>
            <pc:sldMk cId="3398404463" sldId="294"/>
            <ac:picMk id="4" creationId="{8DE1EF64-D49E-4688-817D-87EB4D775562}"/>
          </ac:picMkLst>
        </pc:picChg>
        <pc:picChg chg="mod">
          <ac:chgData name="Reiji KOBAYASHI" userId="34112ac1-4c34-4e4b-972a-35b76f02b083" providerId="ADAL" clId="{AD954A5A-9944-40D9-86B1-EF38F3B0C578}" dt="2022-01-22T03:22:05.200" v="568" actId="1076"/>
          <ac:picMkLst>
            <pc:docMk/>
            <pc:sldMk cId="3398404463" sldId="294"/>
            <ac:picMk id="6" creationId="{3442D0F5-F7A0-4092-BD2F-3EDD26BE17FA}"/>
          </ac:picMkLst>
        </pc:picChg>
        <pc:cxnChg chg="del">
          <ac:chgData name="Reiji KOBAYASHI" userId="34112ac1-4c34-4e4b-972a-35b76f02b083" providerId="ADAL" clId="{AD954A5A-9944-40D9-86B1-EF38F3B0C578}" dt="2022-01-22T03:21:56.877" v="566" actId="478"/>
          <ac:cxnSpMkLst>
            <pc:docMk/>
            <pc:sldMk cId="3398404463" sldId="294"/>
            <ac:cxnSpMk id="19" creationId="{C5D8E4CA-C6A7-401D-B94E-69603B6C3CD1}"/>
          </ac:cxnSpMkLst>
        </pc:cxnChg>
      </pc:sldChg>
      <pc:sldChg chg="addSp delSp modSp mod delAnim modAnim">
        <pc:chgData name="Reiji KOBAYASHI" userId="34112ac1-4c34-4e4b-972a-35b76f02b083" providerId="ADAL" clId="{AD954A5A-9944-40D9-86B1-EF38F3B0C578}" dt="2022-01-22T13:40:56.749" v="1041" actId="166"/>
        <pc:sldMkLst>
          <pc:docMk/>
          <pc:sldMk cId="4194968346" sldId="297"/>
        </pc:sldMkLst>
        <pc:spChg chg="mod">
          <ac:chgData name="Reiji KOBAYASHI" userId="34112ac1-4c34-4e4b-972a-35b76f02b083" providerId="ADAL" clId="{AD954A5A-9944-40D9-86B1-EF38F3B0C578}" dt="2022-01-22T01:44:14.536" v="49"/>
          <ac:spMkLst>
            <pc:docMk/>
            <pc:sldMk cId="4194968346" sldId="297"/>
            <ac:spMk id="2" creationId="{315F6277-7BA0-4D73-936F-9F51AE84ADB8}"/>
          </ac:spMkLst>
        </pc:spChg>
        <pc:spChg chg="mod">
          <ac:chgData name="Reiji KOBAYASHI" userId="34112ac1-4c34-4e4b-972a-35b76f02b083" providerId="ADAL" clId="{AD954A5A-9944-40D9-86B1-EF38F3B0C578}" dt="2022-01-22T13:40:45.083" v="1040"/>
          <ac:spMkLst>
            <pc:docMk/>
            <pc:sldMk cId="4194968346" sldId="297"/>
            <ac:spMk id="7" creationId="{F0925A4F-7DC5-4DA5-A708-97A6559450F1}"/>
          </ac:spMkLst>
        </pc:spChg>
        <pc:spChg chg="ord">
          <ac:chgData name="Reiji KOBAYASHI" userId="34112ac1-4c34-4e4b-972a-35b76f02b083" providerId="ADAL" clId="{AD954A5A-9944-40D9-86B1-EF38F3B0C578}" dt="2022-01-22T13:40:56.749" v="1041" actId="166"/>
          <ac:spMkLst>
            <pc:docMk/>
            <pc:sldMk cId="4194968346" sldId="297"/>
            <ac:spMk id="11" creationId="{B6ED47A4-4CF7-4674-A1E4-4951B488EE53}"/>
          </ac:spMkLst>
        </pc:spChg>
        <pc:picChg chg="add mod">
          <ac:chgData name="Reiji KOBAYASHI" userId="34112ac1-4c34-4e4b-972a-35b76f02b083" providerId="ADAL" clId="{AD954A5A-9944-40D9-86B1-EF38F3B0C578}" dt="2022-01-22T13:35:44.253" v="1039" actId="14100"/>
          <ac:picMkLst>
            <pc:docMk/>
            <pc:sldMk cId="4194968346" sldId="297"/>
            <ac:picMk id="3" creationId="{C136341C-C210-4A94-B1EE-D641377A3607}"/>
          </ac:picMkLst>
        </pc:picChg>
        <pc:picChg chg="del">
          <ac:chgData name="Reiji KOBAYASHI" userId="34112ac1-4c34-4e4b-972a-35b76f02b083" providerId="ADAL" clId="{AD954A5A-9944-40D9-86B1-EF38F3B0C578}" dt="2022-01-22T13:35:16.567" v="1035" actId="478"/>
          <ac:picMkLst>
            <pc:docMk/>
            <pc:sldMk cId="4194968346" sldId="297"/>
            <ac:picMk id="4" creationId="{A7A9739C-ED47-4955-8A38-A699F9C59756}"/>
          </ac:picMkLst>
        </pc:picChg>
        <pc:picChg chg="mod">
          <ac:chgData name="Reiji KOBAYASHI" userId="34112ac1-4c34-4e4b-972a-35b76f02b083" providerId="ADAL" clId="{AD954A5A-9944-40D9-86B1-EF38F3B0C578}" dt="2022-01-22T13:35:05.659" v="1034" actId="14826"/>
          <ac:picMkLst>
            <pc:docMk/>
            <pc:sldMk cId="4194968346" sldId="297"/>
            <ac:picMk id="9" creationId="{00DE3D6F-E140-4030-A763-73DE1C1FFC50}"/>
          </ac:picMkLst>
        </pc:picChg>
      </pc:sldChg>
      <pc:sldChg chg="addSp delSp modSp mod">
        <pc:chgData name="Reiji KOBAYASHI" userId="34112ac1-4c34-4e4b-972a-35b76f02b083" providerId="ADAL" clId="{AD954A5A-9944-40D9-86B1-EF38F3B0C578}" dt="2022-01-22T04:03:42.196" v="1015" actId="478"/>
        <pc:sldMkLst>
          <pc:docMk/>
          <pc:sldMk cId="1859156216" sldId="299"/>
        </pc:sldMkLst>
        <pc:spChg chg="mod">
          <ac:chgData name="Reiji KOBAYASHI" userId="34112ac1-4c34-4e4b-972a-35b76f02b083" providerId="ADAL" clId="{AD954A5A-9944-40D9-86B1-EF38F3B0C578}" dt="2022-01-22T01:44:14.536" v="49"/>
          <ac:spMkLst>
            <pc:docMk/>
            <pc:sldMk cId="1859156216" sldId="299"/>
            <ac:spMk id="2" creationId="{CB4874CE-90D3-44EC-AA1D-F9EEC044F3FB}"/>
          </ac:spMkLst>
        </pc:spChg>
        <pc:spChg chg="del">
          <ac:chgData name="Reiji KOBAYASHI" userId="34112ac1-4c34-4e4b-972a-35b76f02b083" providerId="ADAL" clId="{AD954A5A-9944-40D9-86B1-EF38F3B0C578}" dt="2022-01-22T04:00:52.874" v="1008" actId="478"/>
          <ac:spMkLst>
            <pc:docMk/>
            <pc:sldMk cId="1859156216" sldId="299"/>
            <ac:spMk id="7" creationId="{CE5D5994-A63A-4DA5-88DF-B3CAF5FC7407}"/>
          </ac:spMkLst>
        </pc:spChg>
        <pc:spChg chg="add mod">
          <ac:chgData name="Reiji KOBAYASHI" userId="34112ac1-4c34-4e4b-972a-35b76f02b083" providerId="ADAL" clId="{AD954A5A-9944-40D9-86B1-EF38F3B0C578}" dt="2022-01-22T04:01:04.469" v="1013" actId="14100"/>
          <ac:spMkLst>
            <pc:docMk/>
            <pc:sldMk cId="1859156216" sldId="299"/>
            <ac:spMk id="8" creationId="{22A12B87-2EBA-4368-B45C-236ACC608795}"/>
          </ac:spMkLst>
        </pc:spChg>
        <pc:picChg chg="del">
          <ac:chgData name="Reiji KOBAYASHI" userId="34112ac1-4c34-4e4b-972a-35b76f02b083" providerId="ADAL" clId="{AD954A5A-9944-40D9-86B1-EF38F3B0C578}" dt="2022-01-22T04:03:42.196" v="1015" actId="478"/>
          <ac:picMkLst>
            <pc:docMk/>
            <pc:sldMk cId="1859156216" sldId="299"/>
            <ac:picMk id="4" creationId="{1AA037A3-0813-4417-9109-1FCB3D33B69F}"/>
          </ac:picMkLst>
        </pc:picChg>
        <pc:picChg chg="mod">
          <ac:chgData name="Reiji KOBAYASHI" userId="34112ac1-4c34-4e4b-972a-35b76f02b083" providerId="ADAL" clId="{AD954A5A-9944-40D9-86B1-EF38F3B0C578}" dt="2022-01-22T04:02:43.764" v="1014" actId="14826"/>
          <ac:picMkLst>
            <pc:docMk/>
            <pc:sldMk cId="1859156216" sldId="299"/>
            <ac:picMk id="6" creationId="{67A382D1-6A9E-4245-BC89-78679A13409B}"/>
          </ac:picMkLst>
        </pc:picChg>
      </pc:sldChg>
      <pc:sldChg chg="addSp delSp modSp mod">
        <pc:chgData name="Reiji KOBAYASHI" userId="34112ac1-4c34-4e4b-972a-35b76f02b083" providerId="ADAL" clId="{AD954A5A-9944-40D9-86B1-EF38F3B0C578}" dt="2022-01-22T03:42:35.189" v="775" actId="20577"/>
        <pc:sldMkLst>
          <pc:docMk/>
          <pc:sldMk cId="3588128510" sldId="301"/>
        </pc:sldMkLst>
        <pc:spChg chg="mod">
          <ac:chgData name="Reiji KOBAYASHI" userId="34112ac1-4c34-4e4b-972a-35b76f02b083" providerId="ADAL" clId="{AD954A5A-9944-40D9-86B1-EF38F3B0C578}" dt="2022-01-22T01:44:14.536" v="49"/>
          <ac:spMkLst>
            <pc:docMk/>
            <pc:sldMk cId="3588128510" sldId="301"/>
            <ac:spMk id="2" creationId="{86D84E4D-0C9E-4209-A816-F70D21F6EDA6}"/>
          </ac:spMkLst>
        </pc:spChg>
        <pc:spChg chg="del">
          <ac:chgData name="Reiji KOBAYASHI" userId="34112ac1-4c34-4e4b-972a-35b76f02b083" providerId="ADAL" clId="{AD954A5A-9944-40D9-86B1-EF38F3B0C578}" dt="2022-01-22T02:49:08.614" v="473" actId="478"/>
          <ac:spMkLst>
            <pc:docMk/>
            <pc:sldMk cId="3588128510" sldId="301"/>
            <ac:spMk id="19" creationId="{1E459C16-739E-4CB0-B359-582C04454CFA}"/>
          </ac:spMkLst>
        </pc:spChg>
        <pc:spChg chg="del">
          <ac:chgData name="Reiji KOBAYASHI" userId="34112ac1-4c34-4e4b-972a-35b76f02b083" providerId="ADAL" clId="{AD954A5A-9944-40D9-86B1-EF38F3B0C578}" dt="2022-01-22T02:51:10.209" v="500" actId="478"/>
          <ac:spMkLst>
            <pc:docMk/>
            <pc:sldMk cId="3588128510" sldId="301"/>
            <ac:spMk id="21" creationId="{A86F620D-EDC9-412E-A3BF-C500BA23C274}"/>
          </ac:spMkLst>
        </pc:spChg>
        <pc:spChg chg="del">
          <ac:chgData name="Reiji KOBAYASHI" userId="34112ac1-4c34-4e4b-972a-35b76f02b083" providerId="ADAL" clId="{AD954A5A-9944-40D9-86B1-EF38F3B0C578}" dt="2022-01-22T02:51:10.209" v="500" actId="478"/>
          <ac:spMkLst>
            <pc:docMk/>
            <pc:sldMk cId="3588128510" sldId="301"/>
            <ac:spMk id="22" creationId="{84EB0337-4E82-4D6E-94D6-5F9D3A75C2A1}"/>
          </ac:spMkLst>
        </pc:spChg>
        <pc:spChg chg="del">
          <ac:chgData name="Reiji KOBAYASHI" userId="34112ac1-4c34-4e4b-972a-35b76f02b083" providerId="ADAL" clId="{AD954A5A-9944-40D9-86B1-EF38F3B0C578}" dt="2022-01-22T02:49:32.461" v="478" actId="478"/>
          <ac:spMkLst>
            <pc:docMk/>
            <pc:sldMk cId="3588128510" sldId="301"/>
            <ac:spMk id="23" creationId="{35C6EE63-648F-4F0B-88A6-962C86BF639B}"/>
          </ac:spMkLst>
        </pc:spChg>
        <pc:spChg chg="add del mod">
          <ac:chgData name="Reiji KOBAYASHI" userId="34112ac1-4c34-4e4b-972a-35b76f02b083" providerId="ADAL" clId="{AD954A5A-9944-40D9-86B1-EF38F3B0C578}" dt="2022-01-22T02:51:08.648" v="499"/>
          <ac:spMkLst>
            <pc:docMk/>
            <pc:sldMk cId="3588128510" sldId="301"/>
            <ac:spMk id="24" creationId="{4009DCBC-ECB2-469A-92A1-E4E0BF19AE13}"/>
          </ac:spMkLst>
        </pc:spChg>
        <pc:spChg chg="mod">
          <ac:chgData name="Reiji KOBAYASHI" userId="34112ac1-4c34-4e4b-972a-35b76f02b083" providerId="ADAL" clId="{AD954A5A-9944-40D9-86B1-EF38F3B0C578}" dt="2022-01-22T03:42:35.189" v="775" actId="20577"/>
          <ac:spMkLst>
            <pc:docMk/>
            <pc:sldMk cId="3588128510" sldId="301"/>
            <ac:spMk id="27" creationId="{79EF334A-9404-4D6B-91AC-28C41409C09C}"/>
          </ac:spMkLst>
        </pc:spChg>
        <pc:spChg chg="add del mod">
          <ac:chgData name="Reiji KOBAYASHI" userId="34112ac1-4c34-4e4b-972a-35b76f02b083" providerId="ADAL" clId="{AD954A5A-9944-40D9-86B1-EF38F3B0C578}" dt="2022-01-22T02:51:08.648" v="499"/>
          <ac:spMkLst>
            <pc:docMk/>
            <pc:sldMk cId="3588128510" sldId="301"/>
            <ac:spMk id="28" creationId="{700748FE-B316-494B-A4AA-15D24FD7455D}"/>
          </ac:spMkLst>
        </pc:spChg>
        <pc:spChg chg="add mod">
          <ac:chgData name="Reiji KOBAYASHI" userId="34112ac1-4c34-4e4b-972a-35b76f02b083" providerId="ADAL" clId="{AD954A5A-9944-40D9-86B1-EF38F3B0C578}" dt="2022-01-22T02:51:10.586" v="501"/>
          <ac:spMkLst>
            <pc:docMk/>
            <pc:sldMk cId="3588128510" sldId="301"/>
            <ac:spMk id="29" creationId="{1669201E-9B67-4B8F-9B8B-81957CDE38E5}"/>
          </ac:spMkLst>
        </pc:spChg>
        <pc:spChg chg="add mod">
          <ac:chgData name="Reiji KOBAYASHI" userId="34112ac1-4c34-4e4b-972a-35b76f02b083" providerId="ADAL" clId="{AD954A5A-9944-40D9-86B1-EF38F3B0C578}" dt="2022-01-22T02:51:10.586" v="501"/>
          <ac:spMkLst>
            <pc:docMk/>
            <pc:sldMk cId="3588128510" sldId="301"/>
            <ac:spMk id="30" creationId="{42FD023F-5860-4417-8B30-E4FF0C728BA3}"/>
          </ac:spMkLst>
        </pc:spChg>
        <pc:spChg chg="del">
          <ac:chgData name="Reiji KOBAYASHI" userId="34112ac1-4c34-4e4b-972a-35b76f02b083" providerId="ADAL" clId="{AD954A5A-9944-40D9-86B1-EF38F3B0C578}" dt="2022-01-22T02:49:38.244" v="479" actId="478"/>
          <ac:spMkLst>
            <pc:docMk/>
            <pc:sldMk cId="3588128510" sldId="301"/>
            <ac:spMk id="35" creationId="{9BE25E3F-B85D-4558-9AFC-3C9E93E25782}"/>
          </ac:spMkLst>
        </pc:spChg>
        <pc:spChg chg="del">
          <ac:chgData name="Reiji KOBAYASHI" userId="34112ac1-4c34-4e4b-972a-35b76f02b083" providerId="ADAL" clId="{AD954A5A-9944-40D9-86B1-EF38F3B0C578}" dt="2022-01-22T02:49:38.244" v="479" actId="478"/>
          <ac:spMkLst>
            <pc:docMk/>
            <pc:sldMk cId="3588128510" sldId="301"/>
            <ac:spMk id="37" creationId="{06DEE373-9B6C-49DE-ADB2-32B289B076EC}"/>
          </ac:spMkLst>
        </pc:spChg>
        <pc:spChg chg="add mod ord">
          <ac:chgData name="Reiji KOBAYASHI" userId="34112ac1-4c34-4e4b-972a-35b76f02b083" providerId="ADAL" clId="{AD954A5A-9944-40D9-86B1-EF38F3B0C578}" dt="2022-01-22T02:51:55.667" v="504" actId="167"/>
          <ac:spMkLst>
            <pc:docMk/>
            <pc:sldMk cId="3588128510" sldId="301"/>
            <ac:spMk id="38" creationId="{03F0DBAB-5F60-40F0-9CBC-20F4046875DF}"/>
          </ac:spMkLst>
        </pc:spChg>
        <pc:spChg chg="del">
          <ac:chgData name="Reiji KOBAYASHI" userId="34112ac1-4c34-4e4b-972a-35b76f02b083" providerId="ADAL" clId="{AD954A5A-9944-40D9-86B1-EF38F3B0C578}" dt="2022-01-22T02:49:38.244" v="479" actId="478"/>
          <ac:spMkLst>
            <pc:docMk/>
            <pc:sldMk cId="3588128510" sldId="301"/>
            <ac:spMk id="41" creationId="{4E28FE3D-B02A-49CF-9491-2403224B8C63}"/>
          </ac:spMkLst>
        </pc:spChg>
        <pc:spChg chg="add del mod ord">
          <ac:chgData name="Reiji KOBAYASHI" userId="34112ac1-4c34-4e4b-972a-35b76f02b083" providerId="ADAL" clId="{AD954A5A-9944-40D9-86B1-EF38F3B0C578}" dt="2022-01-22T02:54:04.677" v="549" actId="478"/>
          <ac:spMkLst>
            <pc:docMk/>
            <pc:sldMk cId="3588128510" sldId="301"/>
            <ac:spMk id="43" creationId="{094B4287-EC36-4891-ADE0-C29C2271B2C4}"/>
          </ac:spMkLst>
        </pc:spChg>
        <pc:spChg chg="add mod ord">
          <ac:chgData name="Reiji KOBAYASHI" userId="34112ac1-4c34-4e4b-972a-35b76f02b083" providerId="ADAL" clId="{AD954A5A-9944-40D9-86B1-EF38F3B0C578}" dt="2022-01-22T02:51:55.667" v="504" actId="167"/>
          <ac:spMkLst>
            <pc:docMk/>
            <pc:sldMk cId="3588128510" sldId="301"/>
            <ac:spMk id="45" creationId="{2B8C314B-8E77-4466-B0CE-1C1C4D62C33C}"/>
          </ac:spMkLst>
        </pc:spChg>
        <pc:spChg chg="add mod ord">
          <ac:chgData name="Reiji KOBAYASHI" userId="34112ac1-4c34-4e4b-972a-35b76f02b083" providerId="ADAL" clId="{AD954A5A-9944-40D9-86B1-EF38F3B0C578}" dt="2022-01-22T02:51:55.667" v="504" actId="167"/>
          <ac:spMkLst>
            <pc:docMk/>
            <pc:sldMk cId="3588128510" sldId="301"/>
            <ac:spMk id="47" creationId="{1ADB1C30-BF91-4083-B7F1-8122B52AC872}"/>
          </ac:spMkLst>
        </pc:spChg>
        <pc:spChg chg="add mod ord">
          <ac:chgData name="Reiji KOBAYASHI" userId="34112ac1-4c34-4e4b-972a-35b76f02b083" providerId="ADAL" clId="{AD954A5A-9944-40D9-86B1-EF38F3B0C578}" dt="2022-01-22T02:51:55.667" v="504" actId="167"/>
          <ac:spMkLst>
            <pc:docMk/>
            <pc:sldMk cId="3588128510" sldId="301"/>
            <ac:spMk id="49" creationId="{BE388AC5-7B60-492C-87FA-B6D7DCC6B425}"/>
          </ac:spMkLst>
        </pc:spChg>
        <pc:spChg chg="add mod ord">
          <ac:chgData name="Reiji KOBAYASHI" userId="34112ac1-4c34-4e4b-972a-35b76f02b083" providerId="ADAL" clId="{AD954A5A-9944-40D9-86B1-EF38F3B0C578}" dt="2022-01-22T02:51:55.667" v="504" actId="167"/>
          <ac:spMkLst>
            <pc:docMk/>
            <pc:sldMk cId="3588128510" sldId="301"/>
            <ac:spMk id="51" creationId="{2A43297D-E2CF-4F94-84D2-090A231635DE}"/>
          </ac:spMkLst>
        </pc:spChg>
        <pc:spChg chg="add mod ord">
          <ac:chgData name="Reiji KOBAYASHI" userId="34112ac1-4c34-4e4b-972a-35b76f02b083" providerId="ADAL" clId="{AD954A5A-9944-40D9-86B1-EF38F3B0C578}" dt="2022-01-22T02:51:55.667" v="504" actId="167"/>
          <ac:spMkLst>
            <pc:docMk/>
            <pc:sldMk cId="3588128510" sldId="301"/>
            <ac:spMk id="53" creationId="{418EF4F3-BD4C-48FF-A2F7-91D8C0A544E3}"/>
          </ac:spMkLst>
        </pc:spChg>
        <pc:spChg chg="add mod">
          <ac:chgData name="Reiji KOBAYASHI" userId="34112ac1-4c34-4e4b-972a-35b76f02b083" providerId="ADAL" clId="{AD954A5A-9944-40D9-86B1-EF38F3B0C578}" dt="2022-01-22T02:52:56.021" v="520" actId="20577"/>
          <ac:spMkLst>
            <pc:docMk/>
            <pc:sldMk cId="3588128510" sldId="301"/>
            <ac:spMk id="55" creationId="{648CC47B-E548-422D-92AA-164A92D9EAB0}"/>
          </ac:spMkLst>
        </pc:spChg>
        <pc:spChg chg="add mod">
          <ac:chgData name="Reiji KOBAYASHI" userId="34112ac1-4c34-4e4b-972a-35b76f02b083" providerId="ADAL" clId="{AD954A5A-9944-40D9-86B1-EF38F3B0C578}" dt="2022-01-22T03:41:35.562" v="752" actId="14100"/>
          <ac:spMkLst>
            <pc:docMk/>
            <pc:sldMk cId="3588128510" sldId="301"/>
            <ac:spMk id="57" creationId="{E6B9C3E2-75B3-47BB-BB0C-9113BA1FE092}"/>
          </ac:spMkLst>
        </pc:spChg>
        <pc:grpChg chg="mod">
          <ac:chgData name="Reiji KOBAYASHI" userId="34112ac1-4c34-4e4b-972a-35b76f02b083" providerId="ADAL" clId="{AD954A5A-9944-40D9-86B1-EF38F3B0C578}" dt="2022-01-22T02:52:07.156" v="505" actId="1076"/>
          <ac:grpSpMkLst>
            <pc:docMk/>
            <pc:sldMk cId="3588128510" sldId="301"/>
            <ac:grpSpMk id="14" creationId="{D7073445-3200-4FF3-863F-5B4E2ACE9703}"/>
          </ac:grpSpMkLst>
        </pc:grpChg>
        <pc:grpChg chg="add del mod ord">
          <ac:chgData name="Reiji KOBAYASHI" userId="34112ac1-4c34-4e4b-972a-35b76f02b083" providerId="ADAL" clId="{AD954A5A-9944-40D9-86B1-EF38F3B0C578}" dt="2022-01-22T02:53:53.624" v="548" actId="478"/>
          <ac:grpSpMkLst>
            <pc:docMk/>
            <pc:sldMk cId="3588128510" sldId="301"/>
            <ac:grpSpMk id="33" creationId="{075C7356-B367-40C6-A501-AB2193C6D568}"/>
          </ac:grpSpMkLst>
        </pc:grpChg>
        <pc:picChg chg="del mod">
          <ac:chgData name="Reiji KOBAYASHI" userId="34112ac1-4c34-4e4b-972a-35b76f02b083" providerId="ADAL" clId="{AD954A5A-9944-40D9-86B1-EF38F3B0C578}" dt="2022-01-22T02:51:48.803" v="502" actId="478"/>
          <ac:picMkLst>
            <pc:docMk/>
            <pc:sldMk cId="3588128510" sldId="301"/>
            <ac:picMk id="4" creationId="{FF77A94A-F0CD-4648-88B4-499975C78940}"/>
          </ac:picMkLst>
        </pc:picChg>
        <pc:picChg chg="add mod ord">
          <ac:chgData name="Reiji KOBAYASHI" userId="34112ac1-4c34-4e4b-972a-35b76f02b083" providerId="ADAL" clId="{AD954A5A-9944-40D9-86B1-EF38F3B0C578}" dt="2022-01-22T02:51:55.667" v="504" actId="167"/>
          <ac:picMkLst>
            <pc:docMk/>
            <pc:sldMk cId="3588128510" sldId="301"/>
            <ac:picMk id="31" creationId="{F8B6FC79-E154-416B-B232-D4B4F19059FA}"/>
          </ac:picMkLst>
        </pc:picChg>
        <pc:cxnChg chg="mod">
          <ac:chgData name="Reiji KOBAYASHI" userId="34112ac1-4c34-4e4b-972a-35b76f02b083" providerId="ADAL" clId="{AD954A5A-9944-40D9-86B1-EF38F3B0C578}" dt="2022-01-22T02:50:09.709" v="487" actId="1037"/>
          <ac:cxnSpMkLst>
            <pc:docMk/>
            <pc:sldMk cId="3588128510" sldId="301"/>
            <ac:cxnSpMk id="12" creationId="{F2B6CFCD-FF27-4248-82C4-FEB31A053421}"/>
          </ac:cxnSpMkLst>
        </pc:cxnChg>
        <pc:cxnChg chg="mod">
          <ac:chgData name="Reiji KOBAYASHI" userId="34112ac1-4c34-4e4b-972a-35b76f02b083" providerId="ADAL" clId="{AD954A5A-9944-40D9-86B1-EF38F3B0C578}" dt="2022-01-22T03:42:30.356" v="772" actId="14100"/>
          <ac:cxnSpMkLst>
            <pc:docMk/>
            <pc:sldMk cId="3588128510" sldId="301"/>
            <ac:cxnSpMk id="25" creationId="{6A58F0F3-059A-45CA-B65B-E7486526FBD7}"/>
          </ac:cxnSpMkLst>
        </pc:cxnChg>
        <pc:cxnChg chg="del mod">
          <ac:chgData name="Reiji KOBAYASHI" userId="34112ac1-4c34-4e4b-972a-35b76f02b083" providerId="ADAL" clId="{AD954A5A-9944-40D9-86B1-EF38F3B0C578}" dt="2022-01-22T02:49:38.244" v="479" actId="478"/>
          <ac:cxnSpMkLst>
            <pc:docMk/>
            <pc:sldMk cId="3588128510" sldId="301"/>
            <ac:cxnSpMk id="26" creationId="{A4E8BD46-1526-4AE9-A954-40398994372E}"/>
          </ac:cxnSpMkLst>
        </pc:cxnChg>
        <pc:cxnChg chg="del">
          <ac:chgData name="Reiji KOBAYASHI" userId="34112ac1-4c34-4e4b-972a-35b76f02b083" providerId="ADAL" clId="{AD954A5A-9944-40D9-86B1-EF38F3B0C578}" dt="2022-01-22T02:49:38.244" v="479" actId="478"/>
          <ac:cxnSpMkLst>
            <pc:docMk/>
            <pc:sldMk cId="3588128510" sldId="301"/>
            <ac:cxnSpMk id="32" creationId="{06533C49-44B0-4639-8B80-7E4E84AE7905}"/>
          </ac:cxnSpMkLst>
        </pc:cxnChg>
        <pc:cxnChg chg="mod">
          <ac:chgData name="Reiji KOBAYASHI" userId="34112ac1-4c34-4e4b-972a-35b76f02b083" providerId="ADAL" clId="{AD954A5A-9944-40D9-86B1-EF38F3B0C578}" dt="2022-01-22T02:51:49.471" v="503"/>
          <ac:cxnSpMkLst>
            <pc:docMk/>
            <pc:sldMk cId="3588128510" sldId="301"/>
            <ac:cxnSpMk id="34" creationId="{EE39B456-C99D-44D1-A5A8-09847DF2FF34}"/>
          </ac:cxnSpMkLst>
        </pc:cxnChg>
        <pc:cxnChg chg="mod">
          <ac:chgData name="Reiji KOBAYASHI" userId="34112ac1-4c34-4e4b-972a-35b76f02b083" providerId="ADAL" clId="{AD954A5A-9944-40D9-86B1-EF38F3B0C578}" dt="2022-01-22T02:51:49.471" v="503"/>
          <ac:cxnSpMkLst>
            <pc:docMk/>
            <pc:sldMk cId="3588128510" sldId="301"/>
            <ac:cxnSpMk id="36" creationId="{C1DF8B76-2106-4F9C-978A-DBA700913949}"/>
          </ac:cxnSpMkLst>
        </pc:cxnChg>
        <pc:cxnChg chg="add mod ord">
          <ac:chgData name="Reiji KOBAYASHI" userId="34112ac1-4c34-4e4b-972a-35b76f02b083" providerId="ADAL" clId="{AD954A5A-9944-40D9-86B1-EF38F3B0C578}" dt="2022-01-22T02:51:55.667" v="504" actId="167"/>
          <ac:cxnSpMkLst>
            <pc:docMk/>
            <pc:sldMk cId="3588128510" sldId="301"/>
            <ac:cxnSpMk id="39" creationId="{0705C945-501B-430A-A5AB-18260BB55148}"/>
          </ac:cxnSpMkLst>
        </pc:cxnChg>
        <pc:cxnChg chg="add del mod ord">
          <ac:chgData name="Reiji KOBAYASHI" userId="34112ac1-4c34-4e4b-972a-35b76f02b083" providerId="ADAL" clId="{AD954A5A-9944-40D9-86B1-EF38F3B0C578}" dt="2022-01-22T02:54:04.677" v="549" actId="478"/>
          <ac:cxnSpMkLst>
            <pc:docMk/>
            <pc:sldMk cId="3588128510" sldId="301"/>
            <ac:cxnSpMk id="40" creationId="{F4AA7D0B-01FF-4B1B-9AA8-E29173A1D9F3}"/>
          </ac:cxnSpMkLst>
        </pc:cxnChg>
        <pc:cxnChg chg="del">
          <ac:chgData name="Reiji KOBAYASHI" userId="34112ac1-4c34-4e4b-972a-35b76f02b083" providerId="ADAL" clId="{AD954A5A-9944-40D9-86B1-EF38F3B0C578}" dt="2022-01-22T02:49:38.244" v="479" actId="478"/>
          <ac:cxnSpMkLst>
            <pc:docMk/>
            <pc:sldMk cId="3588128510" sldId="301"/>
            <ac:cxnSpMk id="42" creationId="{239800E1-7269-4C36-ADAB-B41AC49EB46D}"/>
          </ac:cxnSpMkLst>
        </pc:cxnChg>
        <pc:cxnChg chg="add mod ord">
          <ac:chgData name="Reiji KOBAYASHI" userId="34112ac1-4c34-4e4b-972a-35b76f02b083" providerId="ADAL" clId="{AD954A5A-9944-40D9-86B1-EF38F3B0C578}" dt="2022-01-22T02:51:55.667" v="504" actId="167"/>
          <ac:cxnSpMkLst>
            <pc:docMk/>
            <pc:sldMk cId="3588128510" sldId="301"/>
            <ac:cxnSpMk id="44" creationId="{FB5DCF24-9F1F-43A3-B0C3-B788DD83A7F3}"/>
          </ac:cxnSpMkLst>
        </pc:cxnChg>
        <pc:cxnChg chg="add mod ord">
          <ac:chgData name="Reiji KOBAYASHI" userId="34112ac1-4c34-4e4b-972a-35b76f02b083" providerId="ADAL" clId="{AD954A5A-9944-40D9-86B1-EF38F3B0C578}" dt="2022-01-22T02:51:55.667" v="504" actId="167"/>
          <ac:cxnSpMkLst>
            <pc:docMk/>
            <pc:sldMk cId="3588128510" sldId="301"/>
            <ac:cxnSpMk id="46" creationId="{1FA5DE3B-47E6-4E8E-A54F-AA056ED66D95}"/>
          </ac:cxnSpMkLst>
        </pc:cxnChg>
        <pc:cxnChg chg="add mod ord">
          <ac:chgData name="Reiji KOBAYASHI" userId="34112ac1-4c34-4e4b-972a-35b76f02b083" providerId="ADAL" clId="{AD954A5A-9944-40D9-86B1-EF38F3B0C578}" dt="2022-01-22T02:51:55.667" v="504" actId="167"/>
          <ac:cxnSpMkLst>
            <pc:docMk/>
            <pc:sldMk cId="3588128510" sldId="301"/>
            <ac:cxnSpMk id="48" creationId="{C9A6BEAC-585B-40F2-A089-12AD627D710B}"/>
          </ac:cxnSpMkLst>
        </pc:cxnChg>
        <pc:cxnChg chg="add mod ord">
          <ac:chgData name="Reiji KOBAYASHI" userId="34112ac1-4c34-4e4b-972a-35b76f02b083" providerId="ADAL" clId="{AD954A5A-9944-40D9-86B1-EF38F3B0C578}" dt="2022-01-22T02:51:55.667" v="504" actId="167"/>
          <ac:cxnSpMkLst>
            <pc:docMk/>
            <pc:sldMk cId="3588128510" sldId="301"/>
            <ac:cxnSpMk id="50" creationId="{E62964AB-E9FC-436C-BF84-F9438E839E66}"/>
          </ac:cxnSpMkLst>
        </pc:cxnChg>
        <pc:cxnChg chg="add mod ord">
          <ac:chgData name="Reiji KOBAYASHI" userId="34112ac1-4c34-4e4b-972a-35b76f02b083" providerId="ADAL" clId="{AD954A5A-9944-40D9-86B1-EF38F3B0C578}" dt="2022-01-22T02:51:55.667" v="504" actId="167"/>
          <ac:cxnSpMkLst>
            <pc:docMk/>
            <pc:sldMk cId="3588128510" sldId="301"/>
            <ac:cxnSpMk id="52" creationId="{F44F6503-28B0-4C6E-9E47-6C2F617EB3CE}"/>
          </ac:cxnSpMkLst>
        </pc:cxnChg>
        <pc:cxnChg chg="add mod">
          <ac:chgData name="Reiji KOBAYASHI" userId="34112ac1-4c34-4e4b-972a-35b76f02b083" providerId="ADAL" clId="{AD954A5A-9944-40D9-86B1-EF38F3B0C578}" dt="2022-01-22T02:52:30.598" v="509" actId="14100"/>
          <ac:cxnSpMkLst>
            <pc:docMk/>
            <pc:sldMk cId="3588128510" sldId="301"/>
            <ac:cxnSpMk id="54" creationId="{88A5A7EA-3C00-4A04-BAA8-03B134A529DB}"/>
          </ac:cxnSpMkLst>
        </pc:cxnChg>
        <pc:cxnChg chg="add mod">
          <ac:chgData name="Reiji KOBAYASHI" userId="34112ac1-4c34-4e4b-972a-35b76f02b083" providerId="ADAL" clId="{AD954A5A-9944-40D9-86B1-EF38F3B0C578}" dt="2022-01-22T03:39:43.782" v="741" actId="14100"/>
          <ac:cxnSpMkLst>
            <pc:docMk/>
            <pc:sldMk cId="3588128510" sldId="301"/>
            <ac:cxnSpMk id="56" creationId="{A134BF68-14FF-43FD-ADA7-9644F7830BCE}"/>
          </ac:cxnSpMkLst>
        </pc:cxnChg>
      </pc:sldChg>
      <pc:sldChg chg="modSp mod">
        <pc:chgData name="Reiji KOBAYASHI" userId="34112ac1-4c34-4e4b-972a-35b76f02b083" providerId="ADAL" clId="{AD954A5A-9944-40D9-86B1-EF38F3B0C578}" dt="2022-01-22T13:25:40.252" v="1033" actId="14100"/>
        <pc:sldMkLst>
          <pc:docMk/>
          <pc:sldMk cId="109850714" sldId="303"/>
        </pc:sldMkLst>
        <pc:spChg chg="mod">
          <ac:chgData name="Reiji KOBAYASHI" userId="34112ac1-4c34-4e4b-972a-35b76f02b083" providerId="ADAL" clId="{AD954A5A-9944-40D9-86B1-EF38F3B0C578}" dt="2022-01-22T01:44:14.536" v="49"/>
          <ac:spMkLst>
            <pc:docMk/>
            <pc:sldMk cId="109850714" sldId="303"/>
            <ac:spMk id="2" creationId="{BA220203-B69B-49AE-877E-6B40311A7934}"/>
          </ac:spMkLst>
        </pc:spChg>
        <pc:spChg chg="mod">
          <ac:chgData name="Reiji KOBAYASHI" userId="34112ac1-4c34-4e4b-972a-35b76f02b083" providerId="ADAL" clId="{AD954A5A-9944-40D9-86B1-EF38F3B0C578}" dt="2022-01-22T13:25:40.252" v="1033" actId="14100"/>
          <ac:spMkLst>
            <pc:docMk/>
            <pc:sldMk cId="109850714" sldId="303"/>
            <ac:spMk id="22" creationId="{27C4713A-8B9D-4297-BAFB-2AB1B58C9822}"/>
          </ac:spMkLst>
        </pc:spChg>
        <pc:spChg chg="mod">
          <ac:chgData name="Reiji KOBAYASHI" userId="34112ac1-4c34-4e4b-972a-35b76f02b083" providerId="ADAL" clId="{AD954A5A-9944-40D9-86B1-EF38F3B0C578}" dt="2022-01-22T13:25:40.252" v="1033" actId="14100"/>
          <ac:spMkLst>
            <pc:docMk/>
            <pc:sldMk cId="109850714" sldId="303"/>
            <ac:spMk id="27" creationId="{AA4BBFD9-A0E0-4609-BF60-97D0D60366B2}"/>
          </ac:spMkLst>
        </pc:spChg>
        <pc:picChg chg="mod">
          <ac:chgData name="Reiji KOBAYASHI" userId="34112ac1-4c34-4e4b-972a-35b76f02b083" providerId="ADAL" clId="{AD954A5A-9944-40D9-86B1-EF38F3B0C578}" dt="2022-01-22T13:24:48.339" v="1016" actId="14826"/>
          <ac:picMkLst>
            <pc:docMk/>
            <pc:sldMk cId="109850714" sldId="303"/>
            <ac:picMk id="9" creationId="{F5D595B9-DEC2-44DF-9D06-9A974BA0F033}"/>
          </ac:picMkLst>
        </pc:picChg>
        <pc:cxnChg chg="mod">
          <ac:chgData name="Reiji KOBAYASHI" userId="34112ac1-4c34-4e4b-972a-35b76f02b083" providerId="ADAL" clId="{AD954A5A-9944-40D9-86B1-EF38F3B0C578}" dt="2022-01-22T13:25:15.849" v="1020" actId="14100"/>
          <ac:cxnSpMkLst>
            <pc:docMk/>
            <pc:sldMk cId="109850714" sldId="303"/>
            <ac:cxnSpMk id="23" creationId="{E49F578D-8ECD-4E30-860E-250AD99FFFE3}"/>
          </ac:cxnSpMkLst>
        </pc:cxnChg>
        <pc:cxnChg chg="mod">
          <ac:chgData name="Reiji KOBAYASHI" userId="34112ac1-4c34-4e4b-972a-35b76f02b083" providerId="ADAL" clId="{AD954A5A-9944-40D9-86B1-EF38F3B0C578}" dt="2022-01-22T13:25:01.092" v="1018" actId="14100"/>
          <ac:cxnSpMkLst>
            <pc:docMk/>
            <pc:sldMk cId="109850714" sldId="303"/>
            <ac:cxnSpMk id="28" creationId="{997C480A-75D2-4E3F-9A2F-97C862B78BB2}"/>
          </ac:cxnSpMkLst>
        </pc:cxnChg>
      </pc:sldChg>
      <pc:sldChg chg="modSp del">
        <pc:chgData name="Reiji KOBAYASHI" userId="34112ac1-4c34-4e4b-972a-35b76f02b083" providerId="ADAL" clId="{AD954A5A-9944-40D9-86B1-EF38F3B0C578}" dt="2022-01-22T13:42:30.360" v="1049" actId="2696"/>
        <pc:sldMkLst>
          <pc:docMk/>
          <pc:sldMk cId="2096324267" sldId="304"/>
        </pc:sldMkLst>
        <pc:spChg chg="mod">
          <ac:chgData name="Reiji KOBAYASHI" userId="34112ac1-4c34-4e4b-972a-35b76f02b083" providerId="ADAL" clId="{AD954A5A-9944-40D9-86B1-EF38F3B0C578}" dt="2022-01-22T01:44:14.536" v="49"/>
          <ac:spMkLst>
            <pc:docMk/>
            <pc:sldMk cId="2096324267" sldId="304"/>
            <ac:spMk id="3" creationId="{59D9307C-0342-4EEC-9217-2C0D06790196}"/>
          </ac:spMkLst>
        </pc:spChg>
      </pc:sldChg>
      <pc:sldChg chg="modSp new del mod">
        <pc:chgData name="Reiji KOBAYASHI" userId="34112ac1-4c34-4e4b-972a-35b76f02b083" providerId="ADAL" clId="{AD954A5A-9944-40D9-86B1-EF38F3B0C578}" dt="2022-01-22T02:09:23.520" v="360" actId="47"/>
        <pc:sldMkLst>
          <pc:docMk/>
          <pc:sldMk cId="1435908228" sldId="305"/>
        </pc:sldMkLst>
        <pc:spChg chg="mod">
          <ac:chgData name="Reiji KOBAYASHI" userId="34112ac1-4c34-4e4b-972a-35b76f02b083" providerId="ADAL" clId="{AD954A5A-9944-40D9-86B1-EF38F3B0C578}" dt="2022-01-22T01:52:35.557" v="90" actId="947"/>
          <ac:spMkLst>
            <pc:docMk/>
            <pc:sldMk cId="1435908228" sldId="305"/>
            <ac:spMk id="2" creationId="{383F6320-4653-4D6B-81C6-73566A3E6E78}"/>
          </ac:spMkLst>
        </pc:spChg>
      </pc:sldChg>
    </pc:docChg>
  </pc:docChgLst>
  <pc:docChgLst>
    <pc:chgData name="KOBAYASHI Reiji" userId="6a7beca970407859" providerId="LiveId" clId="{B5B443B2-4507-4822-B661-841221076E2F}"/>
    <pc:docChg chg="undo custSel modSld">
      <pc:chgData name="KOBAYASHI Reiji" userId="6a7beca970407859" providerId="LiveId" clId="{B5B443B2-4507-4822-B661-841221076E2F}" dt="2021-02-14T05:47:10.203" v="136" actId="14100"/>
      <pc:docMkLst>
        <pc:docMk/>
      </pc:docMkLst>
      <pc:sldChg chg="modSp mod">
        <pc:chgData name="KOBAYASHI Reiji" userId="6a7beca970407859" providerId="LiveId" clId="{B5B443B2-4507-4822-B661-841221076E2F}" dt="2021-02-14T05:42:24.782" v="65" actId="1037"/>
        <pc:sldMkLst>
          <pc:docMk/>
          <pc:sldMk cId="4277233714" sldId="265"/>
        </pc:sldMkLst>
        <pc:spChg chg="mod">
          <ac:chgData name="KOBAYASHI Reiji" userId="6a7beca970407859" providerId="LiveId" clId="{B5B443B2-4507-4822-B661-841221076E2F}" dt="2021-02-14T05:41:48.803" v="1" actId="20577"/>
          <ac:spMkLst>
            <pc:docMk/>
            <pc:sldMk cId="4277233714" sldId="265"/>
            <ac:spMk id="5" creationId="{79E90764-4BA8-4B76-A90E-3DE3C58FCAE5}"/>
          </ac:spMkLst>
        </pc:spChg>
        <pc:spChg chg="mod">
          <ac:chgData name="KOBAYASHI Reiji" userId="6a7beca970407859" providerId="LiveId" clId="{B5B443B2-4507-4822-B661-841221076E2F}" dt="2021-02-14T05:42:24.782" v="65" actId="1037"/>
          <ac:spMkLst>
            <pc:docMk/>
            <pc:sldMk cId="4277233714" sldId="265"/>
            <ac:spMk id="36" creationId="{645AB551-FC9C-4166-B1AF-EA65B1BDAF36}"/>
          </ac:spMkLst>
        </pc:spChg>
        <pc:spChg chg="mod">
          <ac:chgData name="KOBAYASHI Reiji" userId="6a7beca970407859" providerId="LiveId" clId="{B5B443B2-4507-4822-B661-841221076E2F}" dt="2021-02-14T05:42:16.890" v="38" actId="20577"/>
          <ac:spMkLst>
            <pc:docMk/>
            <pc:sldMk cId="4277233714" sldId="265"/>
            <ac:spMk id="37" creationId="{85CC8126-D261-44C3-B6E9-D65430FFE177}"/>
          </ac:spMkLst>
        </pc:spChg>
        <pc:spChg chg="mod">
          <ac:chgData name="KOBAYASHI Reiji" userId="6a7beca970407859" providerId="LiveId" clId="{B5B443B2-4507-4822-B661-841221076E2F}" dt="2021-02-14T05:41:52.527" v="3" actId="20577"/>
          <ac:spMkLst>
            <pc:docMk/>
            <pc:sldMk cId="4277233714" sldId="265"/>
            <ac:spMk id="49" creationId="{E74FD232-6925-4005-AEB3-67546C008B20}"/>
          </ac:spMkLst>
        </pc:spChg>
        <pc:spChg chg="mod">
          <ac:chgData name="KOBAYASHI Reiji" userId="6a7beca970407859" providerId="LiveId" clId="{B5B443B2-4507-4822-B661-841221076E2F}" dt="2021-02-14T05:42:01.788" v="30" actId="1037"/>
          <ac:spMkLst>
            <pc:docMk/>
            <pc:sldMk cId="4277233714" sldId="265"/>
            <ac:spMk id="58" creationId="{87495460-B69E-4595-A970-91884BA67588}"/>
          </ac:spMkLst>
        </pc:spChg>
      </pc:sldChg>
      <pc:sldChg chg="modSp mod">
        <pc:chgData name="KOBAYASHI Reiji" userId="6a7beca970407859" providerId="LiveId" clId="{B5B443B2-4507-4822-B661-841221076E2F}" dt="2021-02-14T05:47:10.203" v="136" actId="14100"/>
        <pc:sldMkLst>
          <pc:docMk/>
          <pc:sldMk cId="1912400941" sldId="288"/>
        </pc:sldMkLst>
        <pc:spChg chg="mod">
          <ac:chgData name="KOBAYASHI Reiji" userId="6a7beca970407859" providerId="LiveId" clId="{B5B443B2-4507-4822-B661-841221076E2F}" dt="2021-02-14T05:46:46.548" v="130" actId="14100"/>
          <ac:spMkLst>
            <pc:docMk/>
            <pc:sldMk cId="1912400941" sldId="288"/>
            <ac:spMk id="9" creationId="{06FCF526-1FC7-4351-9B12-40AB36D29B42}"/>
          </ac:spMkLst>
        </pc:spChg>
        <pc:spChg chg="mod">
          <ac:chgData name="KOBAYASHI Reiji" userId="6a7beca970407859" providerId="LiveId" clId="{B5B443B2-4507-4822-B661-841221076E2F}" dt="2021-02-14T05:46:57.470" v="133" actId="1076"/>
          <ac:spMkLst>
            <pc:docMk/>
            <pc:sldMk cId="1912400941" sldId="288"/>
            <ac:spMk id="23" creationId="{6E95F953-084E-4C50-989A-0BDA22CADC04}"/>
          </ac:spMkLst>
        </pc:spChg>
        <pc:cxnChg chg="mod">
          <ac:chgData name="KOBAYASHI Reiji" userId="6a7beca970407859" providerId="LiveId" clId="{B5B443B2-4507-4822-B661-841221076E2F}" dt="2021-02-14T05:47:10.203" v="136" actId="14100"/>
          <ac:cxnSpMkLst>
            <pc:docMk/>
            <pc:sldMk cId="1912400941" sldId="288"/>
            <ac:cxnSpMk id="13" creationId="{DC5262A7-DD29-4A50-83D1-B4027C23DEE5}"/>
          </ac:cxnSpMkLst>
        </pc:cxnChg>
        <pc:cxnChg chg="mod">
          <ac:chgData name="KOBAYASHI Reiji" userId="6a7beca970407859" providerId="LiveId" clId="{B5B443B2-4507-4822-B661-841221076E2F}" dt="2021-02-14T05:47:05.490" v="135" actId="14100"/>
          <ac:cxnSpMkLst>
            <pc:docMk/>
            <pc:sldMk cId="1912400941" sldId="288"/>
            <ac:cxnSpMk id="18" creationId="{DA4CA589-8D86-41A7-AC7C-D9C978669486}"/>
          </ac:cxnSpMkLst>
        </pc:cxnChg>
        <pc:cxnChg chg="mod">
          <ac:chgData name="KOBAYASHI Reiji" userId="6a7beca970407859" providerId="LiveId" clId="{B5B443B2-4507-4822-B661-841221076E2F}" dt="2021-02-14T05:47:00.876" v="134" actId="14100"/>
          <ac:cxnSpMkLst>
            <pc:docMk/>
            <pc:sldMk cId="1912400941" sldId="288"/>
            <ac:cxnSpMk id="21" creationId="{5F6046A1-C2B3-48F5-8595-5507F6BDA131}"/>
          </ac:cxnSpMkLst>
        </pc:cxnChg>
      </pc:sldChg>
      <pc:sldChg chg="modSp mod">
        <pc:chgData name="KOBAYASHI Reiji" userId="6a7beca970407859" providerId="LiveId" clId="{B5B443B2-4507-4822-B661-841221076E2F}" dt="2021-02-14T05:46:05.528" v="125" actId="14100"/>
        <pc:sldMkLst>
          <pc:docMk/>
          <pc:sldMk cId="3887921263" sldId="302"/>
        </pc:sldMkLst>
        <pc:spChg chg="mod">
          <ac:chgData name="KOBAYASHI Reiji" userId="6a7beca970407859" providerId="LiveId" clId="{B5B443B2-4507-4822-B661-841221076E2F}" dt="2021-02-14T05:46:05.528" v="125" actId="14100"/>
          <ac:spMkLst>
            <pc:docMk/>
            <pc:sldMk cId="3887921263" sldId="302"/>
            <ac:spMk id="20" creationId="{74D6F5AB-C80B-4BF1-83F0-B8758E1AD2BE}"/>
          </ac:spMkLst>
        </pc:spChg>
      </pc:sldChg>
    </pc:docChg>
  </pc:docChgLst>
  <pc:docChgLst>
    <pc:chgData name="KOBAYASHI Reiji" userId="6a7beca970407859" providerId="LiveId" clId="{E4759245-E25D-4A6E-B51C-4F00414ED8D2}"/>
    <pc:docChg chg="undo redo custSel addSld delSld modSld">
      <pc:chgData name="KOBAYASHI Reiji" userId="6a7beca970407859" providerId="LiveId" clId="{E4759245-E25D-4A6E-B51C-4F00414ED8D2}" dt="2021-03-20T17:21:12.023" v="2218"/>
      <pc:docMkLst>
        <pc:docMk/>
      </pc:docMkLst>
      <pc:sldChg chg="addSp delSp modSp mod">
        <pc:chgData name="KOBAYASHI Reiji" userId="6a7beca970407859" providerId="LiveId" clId="{E4759245-E25D-4A6E-B51C-4F00414ED8D2}" dt="2021-03-20T16:36:37.433" v="1464" actId="14826"/>
        <pc:sldMkLst>
          <pc:docMk/>
          <pc:sldMk cId="3960897610" sldId="264"/>
        </pc:sldMkLst>
        <pc:spChg chg="del">
          <ac:chgData name="KOBAYASHI Reiji" userId="6a7beca970407859" providerId="LiveId" clId="{E4759245-E25D-4A6E-B51C-4F00414ED8D2}" dt="2021-03-20T16:34:05.098" v="1432" actId="478"/>
          <ac:spMkLst>
            <pc:docMk/>
            <pc:sldMk cId="3960897610" sldId="264"/>
            <ac:spMk id="12" creationId="{06FACCC8-F735-4767-A608-D0E3F22BF4D7}"/>
          </ac:spMkLst>
        </pc:spChg>
        <pc:spChg chg="mod">
          <ac:chgData name="KOBAYASHI Reiji" userId="6a7beca970407859" providerId="LiveId" clId="{E4759245-E25D-4A6E-B51C-4F00414ED8D2}" dt="2021-03-20T16:34:44.784" v="1436" actId="688"/>
          <ac:spMkLst>
            <pc:docMk/>
            <pc:sldMk cId="3960897610" sldId="264"/>
            <ac:spMk id="13" creationId="{7E9C5FE7-8509-4CB7-8183-9905F784625C}"/>
          </ac:spMkLst>
        </pc:spChg>
        <pc:spChg chg="mod">
          <ac:chgData name="KOBAYASHI Reiji" userId="6a7beca970407859" providerId="LiveId" clId="{E4759245-E25D-4A6E-B51C-4F00414ED8D2}" dt="2021-03-20T16:35:34.466" v="1461" actId="688"/>
          <ac:spMkLst>
            <pc:docMk/>
            <pc:sldMk cId="3960897610" sldId="264"/>
            <ac:spMk id="15" creationId="{1B56261E-070B-4562-BB9F-69642DAEB5E3}"/>
          </ac:spMkLst>
        </pc:spChg>
        <pc:spChg chg="add mod">
          <ac:chgData name="KOBAYASHI Reiji" userId="6a7beca970407859" providerId="LiveId" clId="{E4759245-E25D-4A6E-B51C-4F00414ED8D2}" dt="2021-03-20T16:34:47.504" v="1438" actId="1076"/>
          <ac:spMkLst>
            <pc:docMk/>
            <pc:sldMk cId="3960897610" sldId="264"/>
            <ac:spMk id="16" creationId="{D9BEDC67-CFAC-4276-BA22-3EAA117C09F8}"/>
          </ac:spMkLst>
        </pc:spChg>
        <pc:spChg chg="mod">
          <ac:chgData name="KOBAYASHI Reiji" userId="6a7beca970407859" providerId="LiveId" clId="{E4759245-E25D-4A6E-B51C-4F00414ED8D2}" dt="2021-03-20T16:34:44.784" v="1436" actId="688"/>
          <ac:spMkLst>
            <pc:docMk/>
            <pc:sldMk cId="3960897610" sldId="264"/>
            <ac:spMk id="21" creationId="{06BC00A6-F59B-4CA2-A8B0-03FA32BDDA72}"/>
          </ac:spMkLst>
        </pc:spChg>
        <pc:grpChg chg="mod">
          <ac:chgData name="KOBAYASHI Reiji" userId="6a7beca970407859" providerId="LiveId" clId="{E4759245-E25D-4A6E-B51C-4F00414ED8D2}" dt="2021-03-20T16:35:01.381" v="1439" actId="688"/>
          <ac:grpSpMkLst>
            <pc:docMk/>
            <pc:sldMk cId="3960897610" sldId="264"/>
            <ac:grpSpMk id="6" creationId="{150162C1-271D-4DCE-A512-6943A92CFDA1}"/>
          </ac:grpSpMkLst>
        </pc:grpChg>
        <pc:picChg chg="mod">
          <ac:chgData name="KOBAYASHI Reiji" userId="6a7beca970407859" providerId="LiveId" clId="{E4759245-E25D-4A6E-B51C-4F00414ED8D2}" dt="2021-03-20T16:35:18.608" v="1452" actId="1037"/>
          <ac:picMkLst>
            <pc:docMk/>
            <pc:sldMk cId="3960897610" sldId="264"/>
            <ac:picMk id="4" creationId="{581C3F26-515E-433A-8277-432CCB5D0FFE}"/>
          </ac:picMkLst>
        </pc:picChg>
        <pc:picChg chg="mod">
          <ac:chgData name="KOBAYASHI Reiji" userId="6a7beca970407859" providerId="LiveId" clId="{E4759245-E25D-4A6E-B51C-4F00414ED8D2}" dt="2021-03-20T16:36:37.433" v="1464" actId="14826"/>
          <ac:picMkLst>
            <pc:docMk/>
            <pc:sldMk cId="3960897610" sldId="264"/>
            <ac:picMk id="5" creationId="{20E94694-0585-4765-8166-8D8AA2C4C03A}"/>
          </ac:picMkLst>
        </pc:picChg>
        <pc:cxnChg chg="mod">
          <ac:chgData name="KOBAYASHI Reiji" userId="6a7beca970407859" providerId="LiveId" clId="{E4759245-E25D-4A6E-B51C-4F00414ED8D2}" dt="2021-03-20T16:35:39.930" v="1462" actId="14100"/>
          <ac:cxnSpMkLst>
            <pc:docMk/>
            <pc:sldMk cId="3960897610" sldId="264"/>
            <ac:cxnSpMk id="9" creationId="{4516A515-033C-4C40-9E4A-8AD97134BA03}"/>
          </ac:cxnSpMkLst>
        </pc:cxnChg>
      </pc:sldChg>
      <pc:sldChg chg="modSp mod">
        <pc:chgData name="KOBAYASHI Reiji" userId="6a7beca970407859" providerId="LiveId" clId="{E4759245-E25D-4A6E-B51C-4F00414ED8D2}" dt="2021-03-20T16:51:37.847" v="1792" actId="206"/>
        <pc:sldMkLst>
          <pc:docMk/>
          <pc:sldMk cId="4277233714" sldId="265"/>
        </pc:sldMkLst>
        <pc:spChg chg="mod">
          <ac:chgData name="KOBAYASHI Reiji" userId="6a7beca970407859" providerId="LiveId" clId="{E4759245-E25D-4A6E-B51C-4F00414ED8D2}" dt="2021-03-20T16:49:31.451" v="1720"/>
          <ac:spMkLst>
            <pc:docMk/>
            <pc:sldMk cId="4277233714" sldId="265"/>
            <ac:spMk id="5" creationId="{79E90764-4BA8-4B76-A90E-3DE3C58FCAE5}"/>
          </ac:spMkLst>
        </pc:spChg>
        <pc:spChg chg="mod">
          <ac:chgData name="KOBAYASHI Reiji" userId="6a7beca970407859" providerId="LiveId" clId="{E4759245-E25D-4A6E-B51C-4F00414ED8D2}" dt="2021-03-20T16:51:37.847" v="1792" actId="206"/>
          <ac:spMkLst>
            <pc:docMk/>
            <pc:sldMk cId="4277233714" sldId="265"/>
            <ac:spMk id="19" creationId="{66804B03-E150-48AD-9BEE-01E36775797E}"/>
          </ac:spMkLst>
        </pc:spChg>
        <pc:spChg chg="mod">
          <ac:chgData name="KOBAYASHI Reiji" userId="6a7beca970407859" providerId="LiveId" clId="{E4759245-E25D-4A6E-B51C-4F00414ED8D2}" dt="2021-03-20T16:40:48.051" v="1482" actId="20577"/>
          <ac:spMkLst>
            <pc:docMk/>
            <pc:sldMk cId="4277233714" sldId="265"/>
            <ac:spMk id="21" creationId="{7E11E81A-194B-4E07-806A-F56A49DA6F21}"/>
          </ac:spMkLst>
        </pc:spChg>
        <pc:spChg chg="mod">
          <ac:chgData name="KOBAYASHI Reiji" userId="6a7beca970407859" providerId="LiveId" clId="{E4759245-E25D-4A6E-B51C-4F00414ED8D2}" dt="2021-03-20T16:48:41.787" v="1683" actId="14100"/>
          <ac:spMkLst>
            <pc:docMk/>
            <pc:sldMk cId="4277233714" sldId="265"/>
            <ac:spMk id="26" creationId="{9F690DFE-DE17-4DC8-BC63-7582C2FEE861}"/>
          </ac:spMkLst>
        </pc:spChg>
        <pc:spChg chg="mod">
          <ac:chgData name="KOBAYASHI Reiji" userId="6a7beca970407859" providerId="LiveId" clId="{E4759245-E25D-4A6E-B51C-4F00414ED8D2}" dt="2021-03-20T16:39:41.669" v="1468"/>
          <ac:spMkLst>
            <pc:docMk/>
            <pc:sldMk cId="4277233714" sldId="265"/>
            <ac:spMk id="29" creationId="{D6224B9D-50DE-4896-9C20-6119F4BF7642}"/>
          </ac:spMkLst>
        </pc:spChg>
        <pc:spChg chg="mod">
          <ac:chgData name="KOBAYASHI Reiji" userId="6a7beca970407859" providerId="LiveId" clId="{E4759245-E25D-4A6E-B51C-4F00414ED8D2}" dt="2021-03-20T16:47:02.257" v="1633" actId="20577"/>
          <ac:spMkLst>
            <pc:docMk/>
            <pc:sldMk cId="4277233714" sldId="265"/>
            <ac:spMk id="31" creationId="{14D06F06-D001-4469-A300-670D9D6E2417}"/>
          </ac:spMkLst>
        </pc:spChg>
        <pc:spChg chg="mod">
          <ac:chgData name="KOBAYASHI Reiji" userId="6a7beca970407859" providerId="LiveId" clId="{E4759245-E25D-4A6E-B51C-4F00414ED8D2}" dt="2021-03-20T16:49:58.822" v="1748" actId="1037"/>
          <ac:spMkLst>
            <pc:docMk/>
            <pc:sldMk cId="4277233714" sldId="265"/>
            <ac:spMk id="36" creationId="{645AB551-FC9C-4166-B1AF-EA65B1BDAF36}"/>
          </ac:spMkLst>
        </pc:spChg>
        <pc:spChg chg="mod">
          <ac:chgData name="KOBAYASHI Reiji" userId="6a7beca970407859" providerId="LiveId" clId="{E4759245-E25D-4A6E-B51C-4F00414ED8D2}" dt="2021-03-20T16:50:04.124" v="1759"/>
          <ac:spMkLst>
            <pc:docMk/>
            <pc:sldMk cId="4277233714" sldId="265"/>
            <ac:spMk id="37" creationId="{85CC8126-D261-44C3-B6E9-D65430FFE177}"/>
          </ac:spMkLst>
        </pc:spChg>
        <pc:spChg chg="mod">
          <ac:chgData name="KOBAYASHI Reiji" userId="6a7beca970407859" providerId="LiveId" clId="{E4759245-E25D-4A6E-B51C-4F00414ED8D2}" dt="2021-03-20T16:50:24.348" v="1775"/>
          <ac:spMkLst>
            <pc:docMk/>
            <pc:sldMk cId="4277233714" sldId="265"/>
            <ac:spMk id="49" creationId="{E74FD232-6925-4005-AEB3-67546C008B20}"/>
          </ac:spMkLst>
        </pc:spChg>
        <pc:spChg chg="mod">
          <ac:chgData name="KOBAYASHI Reiji" userId="6a7beca970407859" providerId="LiveId" clId="{E4759245-E25D-4A6E-B51C-4F00414ED8D2}" dt="2021-03-20T16:50:37.961" v="1788"/>
          <ac:spMkLst>
            <pc:docMk/>
            <pc:sldMk cId="4277233714" sldId="265"/>
            <ac:spMk id="58" creationId="{87495460-B69E-4595-A970-91884BA67588}"/>
          </ac:spMkLst>
        </pc:spChg>
        <pc:spChg chg="mod">
          <ac:chgData name="KOBAYASHI Reiji" userId="6a7beca970407859" providerId="LiveId" clId="{E4759245-E25D-4A6E-B51C-4F00414ED8D2}" dt="2021-03-20T16:40:52.878" v="1484" actId="20577"/>
          <ac:spMkLst>
            <pc:docMk/>
            <pc:sldMk cId="4277233714" sldId="265"/>
            <ac:spMk id="60" creationId="{913313AA-C6A7-45A4-8868-6917F3BBDE8E}"/>
          </ac:spMkLst>
        </pc:spChg>
        <pc:spChg chg="mod">
          <ac:chgData name="KOBAYASHI Reiji" userId="6a7beca970407859" providerId="LiveId" clId="{E4759245-E25D-4A6E-B51C-4F00414ED8D2}" dt="2021-03-20T16:41:04.233" v="1488" actId="20577"/>
          <ac:spMkLst>
            <pc:docMk/>
            <pc:sldMk cId="4277233714" sldId="265"/>
            <ac:spMk id="61" creationId="{ACE904B3-E49A-41F0-8BB9-E8255591585E}"/>
          </ac:spMkLst>
        </pc:spChg>
        <pc:spChg chg="mod">
          <ac:chgData name="KOBAYASHI Reiji" userId="6a7beca970407859" providerId="LiveId" clId="{E4759245-E25D-4A6E-B51C-4F00414ED8D2}" dt="2021-03-20T16:50:29.084" v="1777" actId="1076"/>
          <ac:spMkLst>
            <pc:docMk/>
            <pc:sldMk cId="4277233714" sldId="265"/>
            <ac:spMk id="73" creationId="{368710C6-9611-4330-8BD3-8C1003CB1BBC}"/>
          </ac:spMkLst>
        </pc:spChg>
        <pc:picChg chg="mod">
          <ac:chgData name="KOBAYASHI Reiji" userId="6a7beca970407859" providerId="LiveId" clId="{E4759245-E25D-4A6E-B51C-4F00414ED8D2}" dt="2021-03-20T16:39:11.911" v="1466" actId="14826"/>
          <ac:picMkLst>
            <pc:docMk/>
            <pc:sldMk cId="4277233714" sldId="265"/>
            <ac:picMk id="10" creationId="{E40005B8-F490-4AE7-971F-C9A4F8658157}"/>
          </ac:picMkLst>
        </pc:picChg>
        <pc:cxnChg chg="mod">
          <ac:chgData name="KOBAYASHI Reiji" userId="6a7beca970407859" providerId="LiveId" clId="{E4759245-E25D-4A6E-B51C-4F00414ED8D2}" dt="2021-03-20T16:48:09.588" v="1654" actId="688"/>
          <ac:cxnSpMkLst>
            <pc:docMk/>
            <pc:sldMk cId="4277233714" sldId="265"/>
            <ac:cxnSpMk id="14" creationId="{FD495AC2-7A7B-425A-BC84-A538457DC7FC}"/>
          </ac:cxnSpMkLst>
        </pc:cxnChg>
        <pc:cxnChg chg="mod">
          <ac:chgData name="KOBAYASHI Reiji" userId="6a7beca970407859" providerId="LiveId" clId="{E4759245-E25D-4A6E-B51C-4F00414ED8D2}" dt="2021-03-20T16:48:35.768" v="1681" actId="1076"/>
          <ac:cxnSpMkLst>
            <pc:docMk/>
            <pc:sldMk cId="4277233714" sldId="265"/>
            <ac:cxnSpMk id="25" creationId="{0C7404C3-D543-4420-B91C-88C9778D01F2}"/>
          </ac:cxnSpMkLst>
        </pc:cxnChg>
        <pc:cxnChg chg="mod">
          <ac:chgData name="KOBAYASHI Reiji" userId="6a7beca970407859" providerId="LiveId" clId="{E4759245-E25D-4A6E-B51C-4F00414ED8D2}" dt="2021-03-20T16:49:08.064" v="1709" actId="1038"/>
          <ac:cxnSpMkLst>
            <pc:docMk/>
            <pc:sldMk cId="4277233714" sldId="265"/>
            <ac:cxnSpMk id="57" creationId="{3E347D57-95B3-4006-A768-56D12981CEEF}"/>
          </ac:cxnSpMkLst>
        </pc:cxnChg>
        <pc:cxnChg chg="mod">
          <ac:chgData name="KOBAYASHI Reiji" userId="6a7beca970407859" providerId="LiveId" clId="{E4759245-E25D-4A6E-B51C-4F00414ED8D2}" dt="2021-03-20T16:51:37.847" v="1792" actId="206"/>
          <ac:cxnSpMkLst>
            <pc:docMk/>
            <pc:sldMk cId="4277233714" sldId="265"/>
            <ac:cxnSpMk id="59" creationId="{9C81CA89-09A0-47E4-9547-18625F28E748}"/>
          </ac:cxnSpMkLst>
        </pc:cxnChg>
      </pc:sldChg>
      <pc:sldChg chg="modSp mod">
        <pc:chgData name="KOBAYASHI Reiji" userId="6a7beca970407859" providerId="LiveId" clId="{E4759245-E25D-4A6E-B51C-4F00414ED8D2}" dt="2021-03-20T17:08:51.646" v="2161" actId="404"/>
        <pc:sldMkLst>
          <pc:docMk/>
          <pc:sldMk cId="749193719" sldId="273"/>
        </pc:sldMkLst>
        <pc:spChg chg="mod">
          <ac:chgData name="KOBAYASHI Reiji" userId="6a7beca970407859" providerId="LiveId" clId="{E4759245-E25D-4A6E-B51C-4F00414ED8D2}" dt="2021-03-20T17:08:51.646" v="2161" actId="404"/>
          <ac:spMkLst>
            <pc:docMk/>
            <pc:sldMk cId="749193719" sldId="273"/>
            <ac:spMk id="16" creationId="{4EAEC92C-C230-42FA-AA04-A6EEDE530CB8}"/>
          </ac:spMkLst>
        </pc:spChg>
        <pc:spChg chg="mod">
          <ac:chgData name="KOBAYASHI Reiji" userId="6a7beca970407859" providerId="LiveId" clId="{E4759245-E25D-4A6E-B51C-4F00414ED8D2}" dt="2021-03-20T15:46:49.820" v="901" actId="1035"/>
          <ac:spMkLst>
            <pc:docMk/>
            <pc:sldMk cId="749193719" sldId="273"/>
            <ac:spMk id="17" creationId="{0CA85644-A14B-4D15-8999-31297DE7C82C}"/>
          </ac:spMkLst>
        </pc:spChg>
        <pc:spChg chg="mod">
          <ac:chgData name="KOBAYASHI Reiji" userId="6a7beca970407859" providerId="LiveId" clId="{E4759245-E25D-4A6E-B51C-4F00414ED8D2}" dt="2021-03-20T14:21:17.402" v="23" actId="1076"/>
          <ac:spMkLst>
            <pc:docMk/>
            <pc:sldMk cId="749193719" sldId="273"/>
            <ac:spMk id="21" creationId="{C318DD3A-7F78-4D01-8939-C1DAF9B85C53}"/>
          </ac:spMkLst>
        </pc:spChg>
        <pc:picChg chg="mod">
          <ac:chgData name="KOBAYASHI Reiji" userId="6a7beca970407859" providerId="LiveId" clId="{E4759245-E25D-4A6E-B51C-4F00414ED8D2}" dt="2021-03-20T15:46:15.284" v="879" actId="1038"/>
          <ac:picMkLst>
            <pc:docMk/>
            <pc:sldMk cId="749193719" sldId="273"/>
            <ac:picMk id="5" creationId="{D3688219-5320-480C-A40C-1F6C53A44B22}"/>
          </ac:picMkLst>
        </pc:picChg>
        <pc:cxnChg chg="mod">
          <ac:chgData name="KOBAYASHI Reiji" userId="6a7beca970407859" providerId="LiveId" clId="{E4759245-E25D-4A6E-B51C-4F00414ED8D2}" dt="2021-03-20T15:46:49.820" v="901" actId="1035"/>
          <ac:cxnSpMkLst>
            <pc:docMk/>
            <pc:sldMk cId="749193719" sldId="273"/>
            <ac:cxnSpMk id="22" creationId="{500E7990-F4E8-41E4-B9D3-6D607F94B193}"/>
          </ac:cxnSpMkLst>
        </pc:cxnChg>
      </pc:sldChg>
      <pc:sldChg chg="modSp mod">
        <pc:chgData name="KOBAYASHI Reiji" userId="6a7beca970407859" providerId="LiveId" clId="{E4759245-E25D-4A6E-B51C-4F00414ED8D2}" dt="2021-03-20T15:04:33.489" v="316" actId="20577"/>
        <pc:sldMkLst>
          <pc:docMk/>
          <pc:sldMk cId="845379932" sldId="280"/>
        </pc:sldMkLst>
        <pc:spChg chg="mod">
          <ac:chgData name="KOBAYASHI Reiji" userId="6a7beca970407859" providerId="LiveId" clId="{E4759245-E25D-4A6E-B51C-4F00414ED8D2}" dt="2021-03-20T15:04:33.489" v="316" actId="20577"/>
          <ac:spMkLst>
            <pc:docMk/>
            <pc:sldMk cId="845379932" sldId="280"/>
            <ac:spMk id="7" creationId="{00000000-0000-0000-0000-000000000000}"/>
          </ac:spMkLst>
        </pc:spChg>
      </pc:sldChg>
      <pc:sldChg chg="modSp mod">
        <pc:chgData name="KOBAYASHI Reiji" userId="6a7beca970407859" providerId="LiveId" clId="{E4759245-E25D-4A6E-B51C-4F00414ED8D2}" dt="2021-03-20T16:47:41.066" v="1644" actId="1076"/>
        <pc:sldMkLst>
          <pc:docMk/>
          <pc:sldMk cId="4253402532" sldId="283"/>
        </pc:sldMkLst>
        <pc:spChg chg="mod">
          <ac:chgData name="KOBAYASHI Reiji" userId="6a7beca970407859" providerId="LiveId" clId="{E4759245-E25D-4A6E-B51C-4F00414ED8D2}" dt="2021-03-20T16:47:09.386" v="1639" actId="6549"/>
          <ac:spMkLst>
            <pc:docMk/>
            <pc:sldMk cId="4253402532" sldId="283"/>
            <ac:spMk id="6" creationId="{5F598FEC-6AD4-4849-AF14-152F878F3C86}"/>
          </ac:spMkLst>
        </pc:spChg>
        <pc:spChg chg="mod">
          <ac:chgData name="KOBAYASHI Reiji" userId="6a7beca970407859" providerId="LiveId" clId="{E4759245-E25D-4A6E-B51C-4F00414ED8D2}" dt="2021-03-20T16:44:50.317" v="1622" actId="206"/>
          <ac:spMkLst>
            <pc:docMk/>
            <pc:sldMk cId="4253402532" sldId="283"/>
            <ac:spMk id="19" creationId="{66804B03-E150-48AD-9BEE-01E36775797E}"/>
          </ac:spMkLst>
        </pc:spChg>
        <pc:spChg chg="mod">
          <ac:chgData name="KOBAYASHI Reiji" userId="6a7beca970407859" providerId="LiveId" clId="{E4759245-E25D-4A6E-B51C-4F00414ED8D2}" dt="2021-03-20T16:40:14.224" v="1470" actId="20577"/>
          <ac:spMkLst>
            <pc:docMk/>
            <pc:sldMk cId="4253402532" sldId="283"/>
            <ac:spMk id="21" creationId="{7E11E81A-194B-4E07-806A-F56A49DA6F21}"/>
          </ac:spMkLst>
        </pc:spChg>
        <pc:spChg chg="mod">
          <ac:chgData name="KOBAYASHI Reiji" userId="6a7beca970407859" providerId="LiveId" clId="{E4759245-E25D-4A6E-B51C-4F00414ED8D2}" dt="2021-03-20T16:39:37.559" v="1467"/>
          <ac:spMkLst>
            <pc:docMk/>
            <pc:sldMk cId="4253402532" sldId="283"/>
            <ac:spMk id="28" creationId="{B5F610A6-91C3-4AAC-860E-DA46F06E6BF6}"/>
          </ac:spMkLst>
        </pc:spChg>
        <pc:spChg chg="mod">
          <ac:chgData name="KOBAYASHI Reiji" userId="6a7beca970407859" providerId="LiveId" clId="{E4759245-E25D-4A6E-B51C-4F00414ED8D2}" dt="2021-03-20T16:42:25.851" v="1533" actId="14100"/>
          <ac:spMkLst>
            <pc:docMk/>
            <pc:sldMk cId="4253402532" sldId="283"/>
            <ac:spMk id="38" creationId="{0CD35D21-C3ED-4B8B-AE3A-57932DD3B3D6}"/>
          </ac:spMkLst>
        </pc:spChg>
        <pc:spChg chg="mod">
          <ac:chgData name="KOBAYASHI Reiji" userId="6a7beca970407859" providerId="LiveId" clId="{E4759245-E25D-4A6E-B51C-4F00414ED8D2}" dt="2021-03-20T16:40:21.220" v="1472" actId="20577"/>
          <ac:spMkLst>
            <pc:docMk/>
            <pc:sldMk cId="4253402532" sldId="283"/>
            <ac:spMk id="39" creationId="{6652D95C-E0A2-471B-9A2A-E878A55B8C57}"/>
          </ac:spMkLst>
        </pc:spChg>
        <pc:spChg chg="mod">
          <ac:chgData name="KOBAYASHI Reiji" userId="6a7beca970407859" providerId="LiveId" clId="{E4759245-E25D-4A6E-B51C-4F00414ED8D2}" dt="2021-03-20T16:43:05.390" v="1602" actId="14100"/>
          <ac:spMkLst>
            <pc:docMk/>
            <pc:sldMk cId="4253402532" sldId="283"/>
            <ac:spMk id="41" creationId="{6BED92F8-27C8-4A4A-AA55-E066A4097E46}"/>
          </ac:spMkLst>
        </pc:spChg>
        <pc:spChg chg="mod">
          <ac:chgData name="KOBAYASHI Reiji" userId="6a7beca970407859" providerId="LiveId" clId="{E4759245-E25D-4A6E-B51C-4F00414ED8D2}" dt="2021-03-20T16:47:41.066" v="1644" actId="1076"/>
          <ac:spMkLst>
            <pc:docMk/>
            <pc:sldMk cId="4253402532" sldId="283"/>
            <ac:spMk id="61" creationId="{ACE904B3-E49A-41F0-8BB9-E8255591585E}"/>
          </ac:spMkLst>
        </pc:spChg>
        <pc:picChg chg="mod">
          <ac:chgData name="KOBAYASHI Reiji" userId="6a7beca970407859" providerId="LiveId" clId="{E4759245-E25D-4A6E-B51C-4F00414ED8D2}" dt="2021-03-20T16:38:59.788" v="1465" actId="14826"/>
          <ac:picMkLst>
            <pc:docMk/>
            <pc:sldMk cId="4253402532" sldId="283"/>
            <ac:picMk id="10" creationId="{E40005B8-F490-4AE7-971F-C9A4F8658157}"/>
          </ac:picMkLst>
        </pc:picChg>
        <pc:cxnChg chg="mod">
          <ac:chgData name="KOBAYASHI Reiji" userId="6a7beca970407859" providerId="LiveId" clId="{E4759245-E25D-4A6E-B51C-4F00414ED8D2}" dt="2021-03-20T16:41:33.843" v="1505" actId="688"/>
          <ac:cxnSpMkLst>
            <pc:docMk/>
            <pc:sldMk cId="4253402532" sldId="283"/>
            <ac:cxnSpMk id="14" creationId="{FD495AC2-7A7B-425A-BC84-A538457DC7FC}"/>
          </ac:cxnSpMkLst>
        </pc:cxnChg>
        <pc:cxnChg chg="mod">
          <ac:chgData name="KOBAYASHI Reiji" userId="6a7beca970407859" providerId="LiveId" clId="{E4759245-E25D-4A6E-B51C-4F00414ED8D2}" dt="2021-03-20T16:47:26.670" v="1642" actId="14100"/>
          <ac:cxnSpMkLst>
            <pc:docMk/>
            <pc:sldMk cId="4253402532" sldId="283"/>
            <ac:cxnSpMk id="34" creationId="{4C6F3868-BA5A-4F57-9601-482BAAFBABA5}"/>
          </ac:cxnSpMkLst>
        </pc:cxnChg>
        <pc:cxnChg chg="mod">
          <ac:chgData name="KOBAYASHI Reiji" userId="6a7beca970407859" providerId="LiveId" clId="{E4759245-E25D-4A6E-B51C-4F00414ED8D2}" dt="2021-03-20T16:42:29.226" v="1541" actId="1037"/>
          <ac:cxnSpMkLst>
            <pc:docMk/>
            <pc:sldMk cId="4253402532" sldId="283"/>
            <ac:cxnSpMk id="35" creationId="{1A9E3C68-5AA1-4899-8BAF-0F6AB6D9B471}"/>
          </ac:cxnSpMkLst>
        </pc:cxnChg>
        <pc:cxnChg chg="mod">
          <ac:chgData name="KOBAYASHI Reiji" userId="6a7beca970407859" providerId="LiveId" clId="{E4759245-E25D-4A6E-B51C-4F00414ED8D2}" dt="2021-03-20T16:44:50.317" v="1622" actId="206"/>
          <ac:cxnSpMkLst>
            <pc:docMk/>
            <pc:sldMk cId="4253402532" sldId="283"/>
            <ac:cxnSpMk id="59" creationId="{9C81CA89-09A0-47E4-9547-18625F28E748}"/>
          </ac:cxnSpMkLst>
        </pc:cxnChg>
      </pc:sldChg>
      <pc:sldChg chg="addSp delSp modSp mod">
        <pc:chgData name="KOBAYASHI Reiji" userId="6a7beca970407859" providerId="LiveId" clId="{E4759245-E25D-4A6E-B51C-4F00414ED8D2}" dt="2021-03-20T17:08:33.466" v="2158" actId="404"/>
        <pc:sldMkLst>
          <pc:docMk/>
          <pc:sldMk cId="1912400941" sldId="288"/>
        </pc:sldMkLst>
        <pc:spChg chg="mod">
          <ac:chgData name="KOBAYASHI Reiji" userId="6a7beca970407859" providerId="LiveId" clId="{E4759245-E25D-4A6E-B51C-4F00414ED8D2}" dt="2021-03-20T14:20:41.562" v="14"/>
          <ac:spMkLst>
            <pc:docMk/>
            <pc:sldMk cId="1912400941" sldId="288"/>
            <ac:spMk id="2" creationId="{D510C2A5-2D92-4935-86F7-261740E39F25}"/>
          </ac:spMkLst>
        </pc:spChg>
        <pc:spChg chg="mod">
          <ac:chgData name="KOBAYASHI Reiji" userId="6a7beca970407859" providerId="LiveId" clId="{E4759245-E25D-4A6E-B51C-4F00414ED8D2}" dt="2021-03-20T17:08:33.466" v="2158" actId="404"/>
          <ac:spMkLst>
            <pc:docMk/>
            <pc:sldMk cId="1912400941" sldId="288"/>
            <ac:spMk id="9" creationId="{06FCF526-1FC7-4351-9B12-40AB36D29B42}"/>
          </ac:spMkLst>
        </pc:spChg>
        <pc:spChg chg="del">
          <ac:chgData name="KOBAYASHI Reiji" userId="6a7beca970407859" providerId="LiveId" clId="{E4759245-E25D-4A6E-B51C-4F00414ED8D2}" dt="2021-03-20T15:26:13.685" v="530" actId="478"/>
          <ac:spMkLst>
            <pc:docMk/>
            <pc:sldMk cId="1912400941" sldId="288"/>
            <ac:spMk id="12" creationId="{205185AE-C68D-494B-8B9E-D27935B349AF}"/>
          </ac:spMkLst>
        </pc:spChg>
        <pc:spChg chg="mod">
          <ac:chgData name="KOBAYASHI Reiji" userId="6a7beca970407859" providerId="LiveId" clId="{E4759245-E25D-4A6E-B51C-4F00414ED8D2}" dt="2021-03-20T15:26:40.315" v="533" actId="1076"/>
          <ac:spMkLst>
            <pc:docMk/>
            <pc:sldMk cId="1912400941" sldId="288"/>
            <ac:spMk id="16" creationId="{9ED92C14-DBB9-4B05-828F-A257864F3363}"/>
          </ac:spMkLst>
        </pc:spChg>
        <pc:spChg chg="del">
          <ac:chgData name="KOBAYASHI Reiji" userId="6a7beca970407859" providerId="LiveId" clId="{E4759245-E25D-4A6E-B51C-4F00414ED8D2}" dt="2021-03-20T15:26:13.685" v="530" actId="478"/>
          <ac:spMkLst>
            <pc:docMk/>
            <pc:sldMk cId="1912400941" sldId="288"/>
            <ac:spMk id="20" creationId="{A3D9724C-DACF-46A1-AD1F-E8053AB05601}"/>
          </ac:spMkLst>
        </pc:spChg>
        <pc:spChg chg="del">
          <ac:chgData name="KOBAYASHI Reiji" userId="6a7beca970407859" providerId="LiveId" clId="{E4759245-E25D-4A6E-B51C-4F00414ED8D2}" dt="2021-03-20T15:26:13.685" v="530" actId="478"/>
          <ac:spMkLst>
            <pc:docMk/>
            <pc:sldMk cId="1912400941" sldId="288"/>
            <ac:spMk id="22" creationId="{5F61FF7C-BD36-4ECD-BC99-88EC83228EB2}"/>
          </ac:spMkLst>
        </pc:spChg>
        <pc:spChg chg="del">
          <ac:chgData name="KOBAYASHI Reiji" userId="6a7beca970407859" providerId="LiveId" clId="{E4759245-E25D-4A6E-B51C-4F00414ED8D2}" dt="2021-03-20T15:26:13.685" v="530" actId="478"/>
          <ac:spMkLst>
            <pc:docMk/>
            <pc:sldMk cId="1912400941" sldId="288"/>
            <ac:spMk id="23" creationId="{6E95F953-084E-4C50-989A-0BDA22CADC04}"/>
          </ac:spMkLst>
        </pc:spChg>
        <pc:spChg chg="mod">
          <ac:chgData name="KOBAYASHI Reiji" userId="6a7beca970407859" providerId="LiveId" clId="{E4759245-E25D-4A6E-B51C-4F00414ED8D2}" dt="2021-03-20T15:26:51.735" v="535" actId="1076"/>
          <ac:spMkLst>
            <pc:docMk/>
            <pc:sldMk cId="1912400941" sldId="288"/>
            <ac:spMk id="29" creationId="{ABAD6DA9-AB06-4A1E-BA9D-EAF0AE070006}"/>
          </ac:spMkLst>
        </pc:spChg>
        <pc:picChg chg="del">
          <ac:chgData name="KOBAYASHI Reiji" userId="6a7beca970407859" providerId="LiveId" clId="{E4759245-E25D-4A6E-B51C-4F00414ED8D2}" dt="2021-03-20T15:11:31.709" v="437" actId="478"/>
          <ac:picMkLst>
            <pc:docMk/>
            <pc:sldMk cId="1912400941" sldId="288"/>
            <ac:picMk id="4" creationId="{CE8F177F-0EBC-4F27-86F2-9C0B27BF43C1}"/>
          </ac:picMkLst>
        </pc:picChg>
        <pc:picChg chg="add mod ord">
          <ac:chgData name="KOBAYASHI Reiji" userId="6a7beca970407859" providerId="LiveId" clId="{E4759245-E25D-4A6E-B51C-4F00414ED8D2}" dt="2021-03-20T15:26:45.770" v="534" actId="1076"/>
          <ac:picMkLst>
            <pc:docMk/>
            <pc:sldMk cId="1912400941" sldId="288"/>
            <ac:picMk id="5" creationId="{02FC2B73-2593-4C26-8395-2284B334350A}"/>
          </ac:picMkLst>
        </pc:picChg>
        <pc:cxnChg chg="del mod">
          <ac:chgData name="KOBAYASHI Reiji" userId="6a7beca970407859" providerId="LiveId" clId="{E4759245-E25D-4A6E-B51C-4F00414ED8D2}" dt="2021-03-20T15:26:13.685" v="530" actId="478"/>
          <ac:cxnSpMkLst>
            <pc:docMk/>
            <pc:sldMk cId="1912400941" sldId="288"/>
            <ac:cxnSpMk id="13" creationId="{DC5262A7-DD29-4A50-83D1-B4027C23DEE5}"/>
          </ac:cxnSpMkLst>
        </pc:cxnChg>
        <pc:cxnChg chg="del mod">
          <ac:chgData name="KOBAYASHI Reiji" userId="6a7beca970407859" providerId="LiveId" clId="{E4759245-E25D-4A6E-B51C-4F00414ED8D2}" dt="2021-03-20T15:26:13.685" v="530" actId="478"/>
          <ac:cxnSpMkLst>
            <pc:docMk/>
            <pc:sldMk cId="1912400941" sldId="288"/>
            <ac:cxnSpMk id="18" creationId="{DA4CA589-8D86-41A7-AC7C-D9C978669486}"/>
          </ac:cxnSpMkLst>
        </pc:cxnChg>
        <pc:cxnChg chg="del mod">
          <ac:chgData name="KOBAYASHI Reiji" userId="6a7beca970407859" providerId="LiveId" clId="{E4759245-E25D-4A6E-B51C-4F00414ED8D2}" dt="2021-03-20T15:26:13.685" v="530" actId="478"/>
          <ac:cxnSpMkLst>
            <pc:docMk/>
            <pc:sldMk cId="1912400941" sldId="288"/>
            <ac:cxnSpMk id="19" creationId="{92229930-76E7-438C-A753-8B62B7F79635}"/>
          </ac:cxnSpMkLst>
        </pc:cxnChg>
        <pc:cxnChg chg="del mod">
          <ac:chgData name="KOBAYASHI Reiji" userId="6a7beca970407859" providerId="LiveId" clId="{E4759245-E25D-4A6E-B51C-4F00414ED8D2}" dt="2021-03-20T15:26:13.685" v="530" actId="478"/>
          <ac:cxnSpMkLst>
            <pc:docMk/>
            <pc:sldMk cId="1912400941" sldId="288"/>
            <ac:cxnSpMk id="21" creationId="{5F6046A1-C2B3-48F5-8595-5507F6BDA131}"/>
          </ac:cxnSpMkLst>
        </pc:cxnChg>
      </pc:sldChg>
      <pc:sldChg chg="addSp delSp modSp mod">
        <pc:chgData name="KOBAYASHI Reiji" userId="6a7beca970407859" providerId="LiveId" clId="{E4759245-E25D-4A6E-B51C-4F00414ED8D2}" dt="2021-03-20T17:11:43.505" v="2186" actId="692"/>
        <pc:sldMkLst>
          <pc:docMk/>
          <pc:sldMk cId="1255591680" sldId="289"/>
        </pc:sldMkLst>
        <pc:spChg chg="mod">
          <ac:chgData name="KOBAYASHI Reiji" userId="6a7beca970407859" providerId="LiveId" clId="{E4759245-E25D-4A6E-B51C-4F00414ED8D2}" dt="2021-03-20T15:39:00.052" v="816" actId="1035"/>
          <ac:spMkLst>
            <pc:docMk/>
            <pc:sldMk cId="1255591680" sldId="289"/>
            <ac:spMk id="6" creationId="{F7CE2849-04C6-456D-A929-E18E90D08171}"/>
          </ac:spMkLst>
        </pc:spChg>
        <pc:spChg chg="mod">
          <ac:chgData name="KOBAYASHI Reiji" userId="6a7beca970407859" providerId="LiveId" clId="{E4759245-E25D-4A6E-B51C-4F00414ED8D2}" dt="2021-03-20T15:43:23.740" v="852" actId="1036"/>
          <ac:spMkLst>
            <pc:docMk/>
            <pc:sldMk cId="1255591680" sldId="289"/>
            <ac:spMk id="8" creationId="{E33646B1-CFE5-4EC0-ADF4-753A9BE15706}"/>
          </ac:spMkLst>
        </pc:spChg>
        <pc:spChg chg="mod">
          <ac:chgData name="KOBAYASHI Reiji" userId="6a7beca970407859" providerId="LiveId" clId="{E4759245-E25D-4A6E-B51C-4F00414ED8D2}" dt="2021-03-20T15:37:14.326" v="640" actId="1076"/>
          <ac:spMkLst>
            <pc:docMk/>
            <pc:sldMk cId="1255591680" sldId="289"/>
            <ac:spMk id="10" creationId="{58CC2627-E4C3-4F35-93C0-28472298117C}"/>
          </ac:spMkLst>
        </pc:spChg>
        <pc:spChg chg="add del mod">
          <ac:chgData name="KOBAYASHI Reiji" userId="6a7beca970407859" providerId="LiveId" clId="{E4759245-E25D-4A6E-B51C-4F00414ED8D2}" dt="2021-03-20T17:11:22.406" v="2182" actId="478"/>
          <ac:spMkLst>
            <pc:docMk/>
            <pc:sldMk cId="1255591680" sldId="289"/>
            <ac:spMk id="11" creationId="{D996315C-F0C4-44CE-984B-FD68010C2F99}"/>
          </ac:spMkLst>
        </pc:spChg>
        <pc:picChg chg="mod">
          <ac:chgData name="KOBAYASHI Reiji" userId="6a7beca970407859" providerId="LiveId" clId="{E4759245-E25D-4A6E-B51C-4F00414ED8D2}" dt="2021-03-20T15:43:17.593" v="836" actId="1038"/>
          <ac:picMkLst>
            <pc:docMk/>
            <pc:sldMk cId="1255591680" sldId="289"/>
            <ac:picMk id="3" creationId="{B615B947-B489-4FA7-9239-82B954559FE8}"/>
          </ac:picMkLst>
        </pc:picChg>
        <pc:picChg chg="mod">
          <ac:chgData name="KOBAYASHI Reiji" userId="6a7beca970407859" providerId="LiveId" clId="{E4759245-E25D-4A6E-B51C-4F00414ED8D2}" dt="2021-03-20T15:43:05.280" v="821" actId="14826"/>
          <ac:picMkLst>
            <pc:docMk/>
            <pc:sldMk cId="1255591680" sldId="289"/>
            <ac:picMk id="4" creationId="{F40687F5-AAD2-424C-B635-4F27A20E577F}"/>
          </ac:picMkLst>
        </pc:picChg>
        <pc:cxnChg chg="add mod">
          <ac:chgData name="KOBAYASHI Reiji" userId="6a7beca970407859" providerId="LiveId" clId="{E4759245-E25D-4A6E-B51C-4F00414ED8D2}" dt="2021-03-20T17:11:43.505" v="2186" actId="692"/>
          <ac:cxnSpMkLst>
            <pc:docMk/>
            <pc:sldMk cId="1255591680" sldId="289"/>
            <ac:cxnSpMk id="13" creationId="{D70E8355-E984-4106-9B85-D67ABFE597FC}"/>
          </ac:cxnSpMkLst>
        </pc:cxnChg>
      </pc:sldChg>
      <pc:sldChg chg="addSp delSp modSp mod">
        <pc:chgData name="KOBAYASHI Reiji" userId="6a7beca970407859" providerId="LiveId" clId="{E4759245-E25D-4A6E-B51C-4F00414ED8D2}" dt="2021-03-20T15:51:11.820" v="949" actId="1076"/>
        <pc:sldMkLst>
          <pc:docMk/>
          <pc:sldMk cId="3453942406" sldId="292"/>
        </pc:sldMkLst>
        <pc:spChg chg="mod">
          <ac:chgData name="KOBAYASHI Reiji" userId="6a7beca970407859" providerId="LiveId" clId="{E4759245-E25D-4A6E-B51C-4F00414ED8D2}" dt="2021-03-20T15:51:02.780" v="947" actId="1076"/>
          <ac:spMkLst>
            <pc:docMk/>
            <pc:sldMk cId="3453942406" sldId="292"/>
            <ac:spMk id="8" creationId="{B9471652-8DAE-4A0B-87C1-CFC3E6C5ABA8}"/>
          </ac:spMkLst>
        </pc:spChg>
        <pc:spChg chg="mod">
          <ac:chgData name="KOBAYASHI Reiji" userId="6a7beca970407859" providerId="LiveId" clId="{E4759245-E25D-4A6E-B51C-4F00414ED8D2}" dt="2021-03-20T15:51:11.820" v="949" actId="1076"/>
          <ac:spMkLst>
            <pc:docMk/>
            <pc:sldMk cId="3453942406" sldId="292"/>
            <ac:spMk id="9" creationId="{D54230E6-3F4F-4A1F-9BCD-5AF84A7B6488}"/>
          </ac:spMkLst>
        </pc:spChg>
        <pc:spChg chg="add mod">
          <ac:chgData name="KOBAYASHI Reiji" userId="6a7beca970407859" providerId="LiveId" clId="{E4759245-E25D-4A6E-B51C-4F00414ED8D2}" dt="2021-03-20T14:25:27.737" v="278" actId="1036"/>
          <ac:spMkLst>
            <pc:docMk/>
            <pc:sldMk cId="3453942406" sldId="292"/>
            <ac:spMk id="10" creationId="{4EFACDFF-B440-4855-B039-1A085353C08C}"/>
          </ac:spMkLst>
        </pc:spChg>
        <pc:spChg chg="mod">
          <ac:chgData name="KOBAYASHI Reiji" userId="6a7beca970407859" providerId="LiveId" clId="{E4759245-E25D-4A6E-B51C-4F00414ED8D2}" dt="2021-03-20T14:25:57.522" v="282" actId="14100"/>
          <ac:spMkLst>
            <pc:docMk/>
            <pc:sldMk cId="3453942406" sldId="292"/>
            <ac:spMk id="12" creationId="{47E35C91-1A9F-4E68-857A-45C8BD96229B}"/>
          </ac:spMkLst>
        </pc:spChg>
        <pc:spChg chg="add mod">
          <ac:chgData name="KOBAYASHI Reiji" userId="6a7beca970407859" providerId="LiveId" clId="{E4759245-E25D-4A6E-B51C-4F00414ED8D2}" dt="2021-03-20T15:51:08.727" v="948" actId="1076"/>
          <ac:spMkLst>
            <pc:docMk/>
            <pc:sldMk cId="3453942406" sldId="292"/>
            <ac:spMk id="13" creationId="{C494F620-9EB2-43D0-9D5D-00ABC82DB74D}"/>
          </ac:spMkLst>
        </pc:spChg>
        <pc:spChg chg="add mod">
          <ac:chgData name="KOBAYASHI Reiji" userId="6a7beca970407859" providerId="LiveId" clId="{E4759245-E25D-4A6E-B51C-4F00414ED8D2}" dt="2021-03-20T14:25:27.737" v="278" actId="1036"/>
          <ac:spMkLst>
            <pc:docMk/>
            <pc:sldMk cId="3453942406" sldId="292"/>
            <ac:spMk id="14" creationId="{4FA7444A-EEFF-48E9-80E1-2EE096E8546F}"/>
          </ac:spMkLst>
        </pc:spChg>
        <pc:picChg chg="del">
          <ac:chgData name="KOBAYASHI Reiji" userId="6a7beca970407859" providerId="LiveId" clId="{E4759245-E25D-4A6E-B51C-4F00414ED8D2}" dt="2021-03-20T14:21:35.127" v="24" actId="478"/>
          <ac:picMkLst>
            <pc:docMk/>
            <pc:sldMk cId="3453942406" sldId="292"/>
            <ac:picMk id="4" creationId="{645A87EE-4A4B-460F-ADDC-9B3A000C813F}"/>
          </ac:picMkLst>
        </pc:picChg>
        <pc:picChg chg="add mod ord">
          <ac:chgData name="KOBAYASHI Reiji" userId="6a7beca970407859" providerId="LiveId" clId="{E4759245-E25D-4A6E-B51C-4F00414ED8D2}" dt="2021-03-20T14:24:55.702" v="261" actId="1036"/>
          <ac:picMkLst>
            <pc:docMk/>
            <pc:sldMk cId="3453942406" sldId="292"/>
            <ac:picMk id="5" creationId="{332BD608-EBA0-4EA7-9B80-55A91A3923F5}"/>
          </ac:picMkLst>
        </pc:picChg>
        <pc:cxnChg chg="mod">
          <ac:chgData name="KOBAYASHI Reiji" userId="6a7beca970407859" providerId="LiveId" clId="{E4759245-E25D-4A6E-B51C-4F00414ED8D2}" dt="2021-03-20T15:51:11.820" v="949" actId="1076"/>
          <ac:cxnSpMkLst>
            <pc:docMk/>
            <pc:sldMk cId="3453942406" sldId="292"/>
            <ac:cxnSpMk id="11" creationId="{ACD636AF-8164-43F4-B047-8BABCC0D7964}"/>
          </ac:cxnSpMkLst>
        </pc:cxnChg>
      </pc:sldChg>
      <pc:sldChg chg="addSp delSp modSp mod">
        <pc:chgData name="KOBAYASHI Reiji" userId="6a7beca970407859" providerId="LiveId" clId="{E4759245-E25D-4A6E-B51C-4F00414ED8D2}" dt="2021-03-20T16:28:10.585" v="1422" actId="20577"/>
        <pc:sldMkLst>
          <pc:docMk/>
          <pc:sldMk cId="3398404463" sldId="294"/>
        </pc:sldMkLst>
        <pc:spChg chg="del mod">
          <ac:chgData name="KOBAYASHI Reiji" userId="6a7beca970407859" providerId="LiveId" clId="{E4759245-E25D-4A6E-B51C-4F00414ED8D2}" dt="2021-03-20T16:22:26.413" v="1323" actId="478"/>
          <ac:spMkLst>
            <pc:docMk/>
            <pc:sldMk cId="3398404463" sldId="294"/>
            <ac:spMk id="3" creationId="{CA4429AA-F0DC-4877-A042-C3F421BFE830}"/>
          </ac:spMkLst>
        </pc:spChg>
        <pc:spChg chg="mod">
          <ac:chgData name="KOBAYASHI Reiji" userId="6a7beca970407859" providerId="LiveId" clId="{E4759245-E25D-4A6E-B51C-4F00414ED8D2}" dt="2021-03-20T16:28:10.585" v="1422" actId="20577"/>
          <ac:spMkLst>
            <pc:docMk/>
            <pc:sldMk cId="3398404463" sldId="294"/>
            <ac:spMk id="7" creationId="{99986D52-ACAF-482C-B277-B0319B4A7703}"/>
          </ac:spMkLst>
        </pc:spChg>
        <pc:spChg chg="del">
          <ac:chgData name="KOBAYASHI Reiji" userId="6a7beca970407859" providerId="LiveId" clId="{E4759245-E25D-4A6E-B51C-4F00414ED8D2}" dt="2021-03-20T16:20:18.666" v="1316" actId="478"/>
          <ac:spMkLst>
            <pc:docMk/>
            <pc:sldMk cId="3398404463" sldId="294"/>
            <ac:spMk id="8" creationId="{D5504C11-5CAF-4D09-85F5-2884C5CE46FA}"/>
          </ac:spMkLst>
        </pc:spChg>
        <pc:spChg chg="del">
          <ac:chgData name="KOBAYASHI Reiji" userId="6a7beca970407859" providerId="LiveId" clId="{E4759245-E25D-4A6E-B51C-4F00414ED8D2}" dt="2021-03-20T16:25:29.264" v="1344" actId="478"/>
          <ac:spMkLst>
            <pc:docMk/>
            <pc:sldMk cId="3398404463" sldId="294"/>
            <ac:spMk id="9" creationId="{39DEEA3B-03CF-468C-BF94-88172ED581DE}"/>
          </ac:spMkLst>
        </pc:spChg>
        <pc:spChg chg="add mod">
          <ac:chgData name="KOBAYASHI Reiji" userId="6a7beca970407859" providerId="LiveId" clId="{E4759245-E25D-4A6E-B51C-4F00414ED8D2}" dt="2021-03-20T16:20:23.428" v="1318" actId="1076"/>
          <ac:spMkLst>
            <pc:docMk/>
            <pc:sldMk cId="3398404463" sldId="294"/>
            <ac:spMk id="10" creationId="{152410F6-5CB0-43D9-9333-C66F7FBA5605}"/>
          </ac:spMkLst>
        </pc:spChg>
        <pc:spChg chg="add mod">
          <ac:chgData name="KOBAYASHI Reiji" userId="6a7beca970407859" providerId="LiveId" clId="{E4759245-E25D-4A6E-B51C-4F00414ED8D2}" dt="2021-03-20T16:25:44.050" v="1350" actId="14100"/>
          <ac:spMkLst>
            <pc:docMk/>
            <pc:sldMk cId="3398404463" sldId="294"/>
            <ac:spMk id="15" creationId="{06BB752C-8B1B-4319-B18A-284BBF6BD837}"/>
          </ac:spMkLst>
        </pc:spChg>
        <pc:spChg chg="add mod">
          <ac:chgData name="KOBAYASHI Reiji" userId="6a7beca970407859" providerId="LiveId" clId="{E4759245-E25D-4A6E-B51C-4F00414ED8D2}" dt="2021-03-20T16:24:39.160" v="1340" actId="14100"/>
          <ac:spMkLst>
            <pc:docMk/>
            <pc:sldMk cId="3398404463" sldId="294"/>
            <ac:spMk id="16" creationId="{D634FADF-37EC-4E87-9821-C0057611B97D}"/>
          </ac:spMkLst>
        </pc:spChg>
        <pc:spChg chg="add del mod">
          <ac:chgData name="KOBAYASHI Reiji" userId="6a7beca970407859" providerId="LiveId" clId="{E4759245-E25D-4A6E-B51C-4F00414ED8D2}" dt="2021-03-20T16:25:29.264" v="1346"/>
          <ac:spMkLst>
            <pc:docMk/>
            <pc:sldMk cId="3398404463" sldId="294"/>
            <ac:spMk id="17" creationId="{77547C58-A6D5-499C-BAED-FD5C60857391}"/>
          </ac:spMkLst>
        </pc:spChg>
        <pc:spChg chg="add del mod">
          <ac:chgData name="KOBAYASHI Reiji" userId="6a7beca970407859" providerId="LiveId" clId="{E4759245-E25D-4A6E-B51C-4F00414ED8D2}" dt="2021-03-20T16:28:03.770" v="1420"/>
          <ac:spMkLst>
            <pc:docMk/>
            <pc:sldMk cId="3398404463" sldId="294"/>
            <ac:spMk id="21" creationId="{5F424352-073C-4324-8045-452130263052}"/>
          </ac:spMkLst>
        </pc:spChg>
        <pc:picChg chg="mod ord">
          <ac:chgData name="KOBAYASHI Reiji" userId="6a7beca970407859" providerId="LiveId" clId="{E4759245-E25D-4A6E-B51C-4F00414ED8D2}" dt="2021-03-20T16:22:14.002" v="1320" actId="167"/>
          <ac:picMkLst>
            <pc:docMk/>
            <pc:sldMk cId="3398404463" sldId="294"/>
            <ac:picMk id="4" creationId="{8DE1EF64-D49E-4688-817D-87EB4D775562}"/>
          </ac:picMkLst>
        </pc:picChg>
        <pc:picChg chg="mod">
          <ac:chgData name="KOBAYASHI Reiji" userId="6a7beca970407859" providerId="LiveId" clId="{E4759245-E25D-4A6E-B51C-4F00414ED8D2}" dt="2021-03-20T16:25:36.881" v="1348" actId="1076"/>
          <ac:picMkLst>
            <pc:docMk/>
            <pc:sldMk cId="3398404463" sldId="294"/>
            <ac:picMk id="6" creationId="{3442D0F5-F7A0-4092-BD2F-3EDD26BE17FA}"/>
          </ac:picMkLst>
        </pc:picChg>
        <pc:picChg chg="add del">
          <ac:chgData name="KOBAYASHI Reiji" userId="6a7beca970407859" providerId="LiveId" clId="{E4759245-E25D-4A6E-B51C-4F00414ED8D2}" dt="2021-03-20T16:23:19.515" v="1326" actId="21"/>
          <ac:picMkLst>
            <pc:docMk/>
            <pc:sldMk cId="3398404463" sldId="294"/>
            <ac:picMk id="12" creationId="{D8320829-C04D-4D82-9FA4-BB211BDBD325}"/>
          </ac:picMkLst>
        </pc:picChg>
        <pc:picChg chg="add del">
          <ac:chgData name="KOBAYASHI Reiji" userId="6a7beca970407859" providerId="LiveId" clId="{E4759245-E25D-4A6E-B51C-4F00414ED8D2}" dt="2021-03-20T16:23:30.915" v="1328" actId="478"/>
          <ac:picMkLst>
            <pc:docMk/>
            <pc:sldMk cId="3398404463" sldId="294"/>
            <ac:picMk id="14" creationId="{A7059330-6122-4B07-A5C5-6D9DFD861398}"/>
          </ac:picMkLst>
        </pc:picChg>
        <pc:cxnChg chg="add mod">
          <ac:chgData name="KOBAYASHI Reiji" userId="6a7beca970407859" providerId="LiveId" clId="{E4759245-E25D-4A6E-B51C-4F00414ED8D2}" dt="2021-03-20T16:26:19.176" v="1363" actId="1582"/>
          <ac:cxnSpMkLst>
            <pc:docMk/>
            <pc:sldMk cId="3398404463" sldId="294"/>
            <ac:cxnSpMk id="19" creationId="{C5D8E4CA-C6A7-401D-B94E-69603B6C3CD1}"/>
          </ac:cxnSpMkLst>
        </pc:cxnChg>
      </pc:sldChg>
      <pc:sldChg chg="addSp delSp modSp mod addAnim delAnim modAnim">
        <pc:chgData name="KOBAYASHI Reiji" userId="6a7beca970407859" providerId="LiveId" clId="{E4759245-E25D-4A6E-B51C-4F00414ED8D2}" dt="2021-03-20T15:54:31.651" v="958" actId="167"/>
        <pc:sldMkLst>
          <pc:docMk/>
          <pc:sldMk cId="4194968346" sldId="297"/>
        </pc:sldMkLst>
        <pc:spChg chg="mod">
          <ac:chgData name="KOBAYASHI Reiji" userId="6a7beca970407859" providerId="LiveId" clId="{E4759245-E25D-4A6E-B51C-4F00414ED8D2}" dt="2021-03-20T15:51:53.566" v="951" actId="20577"/>
          <ac:spMkLst>
            <pc:docMk/>
            <pc:sldMk cId="4194968346" sldId="297"/>
            <ac:spMk id="7" creationId="{F0925A4F-7DC5-4DA5-A708-97A6559450F1}"/>
          </ac:spMkLst>
        </pc:spChg>
        <pc:picChg chg="add del">
          <ac:chgData name="KOBAYASHI Reiji" userId="6a7beca970407859" providerId="LiveId" clId="{E4759245-E25D-4A6E-B51C-4F00414ED8D2}" dt="2021-03-20T15:54:20.453" v="956" actId="478"/>
          <ac:picMkLst>
            <pc:docMk/>
            <pc:sldMk cId="4194968346" sldId="297"/>
            <ac:picMk id="3" creationId="{9E7F6C46-3F4D-4BA9-BCFA-D49DC0E68B31}"/>
          </ac:picMkLst>
        </pc:picChg>
        <pc:picChg chg="add mod ord">
          <ac:chgData name="KOBAYASHI Reiji" userId="6a7beca970407859" providerId="LiveId" clId="{E4759245-E25D-4A6E-B51C-4F00414ED8D2}" dt="2021-03-20T15:54:31.651" v="958" actId="167"/>
          <ac:picMkLst>
            <pc:docMk/>
            <pc:sldMk cId="4194968346" sldId="297"/>
            <ac:picMk id="4" creationId="{A7A9739C-ED47-4955-8A38-A699F9C59756}"/>
          </ac:picMkLst>
        </pc:picChg>
        <pc:picChg chg="mod">
          <ac:chgData name="KOBAYASHI Reiji" userId="6a7beca970407859" providerId="LiveId" clId="{E4759245-E25D-4A6E-B51C-4F00414ED8D2}" dt="2021-03-20T15:53:39.305" v="952" actId="14826"/>
          <ac:picMkLst>
            <pc:docMk/>
            <pc:sldMk cId="4194968346" sldId="297"/>
            <ac:picMk id="9" creationId="{00DE3D6F-E140-4030-A763-73DE1C1FFC50}"/>
          </ac:picMkLst>
        </pc:picChg>
      </pc:sldChg>
      <pc:sldChg chg="addSp delSp modSp mod">
        <pc:chgData name="KOBAYASHI Reiji" userId="6a7beca970407859" providerId="LiveId" clId="{E4759245-E25D-4A6E-B51C-4F00414ED8D2}" dt="2021-03-20T16:53:11.915" v="1798" actId="14826"/>
        <pc:sldMkLst>
          <pc:docMk/>
          <pc:sldMk cId="1859156216" sldId="299"/>
        </pc:sldMkLst>
        <pc:spChg chg="add mod">
          <ac:chgData name="KOBAYASHI Reiji" userId="6a7beca970407859" providerId="LiveId" clId="{E4759245-E25D-4A6E-B51C-4F00414ED8D2}" dt="2021-03-20T16:52:18.629" v="1797" actId="20577"/>
          <ac:spMkLst>
            <pc:docMk/>
            <pc:sldMk cId="1859156216" sldId="299"/>
            <ac:spMk id="7" creationId="{CE5D5994-A63A-4DA5-88DF-B3CAF5FC7407}"/>
          </ac:spMkLst>
        </pc:spChg>
        <pc:spChg chg="del">
          <ac:chgData name="KOBAYASHI Reiji" userId="6a7beca970407859" providerId="LiveId" clId="{E4759245-E25D-4A6E-B51C-4F00414ED8D2}" dt="2021-03-20T16:52:03.435" v="1794" actId="478"/>
          <ac:spMkLst>
            <pc:docMk/>
            <pc:sldMk cId="1859156216" sldId="299"/>
            <ac:spMk id="16" creationId="{32194211-5A37-463E-AC9D-3ECAD401D87B}"/>
          </ac:spMkLst>
        </pc:spChg>
        <pc:picChg chg="mod">
          <ac:chgData name="KOBAYASHI Reiji" userId="6a7beca970407859" providerId="LiveId" clId="{E4759245-E25D-4A6E-B51C-4F00414ED8D2}" dt="2021-03-20T16:53:11.915" v="1798" actId="14826"/>
          <ac:picMkLst>
            <pc:docMk/>
            <pc:sldMk cId="1859156216" sldId="299"/>
            <ac:picMk id="6" creationId="{67A382D1-6A9E-4245-BC89-78679A13409B}"/>
          </ac:picMkLst>
        </pc:picChg>
      </pc:sldChg>
      <pc:sldChg chg="addSp delSp modSp mod">
        <pc:chgData name="KOBAYASHI Reiji" userId="6a7beca970407859" providerId="LiveId" clId="{E4759245-E25D-4A6E-B51C-4F00414ED8D2}" dt="2021-03-20T17:19:08.549" v="2188" actId="1076"/>
        <pc:sldMkLst>
          <pc:docMk/>
          <pc:sldMk cId="3588128510" sldId="301"/>
        </pc:sldMkLst>
        <pc:spChg chg="del">
          <ac:chgData name="KOBAYASHI Reiji" userId="6a7beca970407859" providerId="LiveId" clId="{E4759245-E25D-4A6E-B51C-4F00414ED8D2}" dt="2021-03-20T15:45:49.399" v="862" actId="478"/>
          <ac:spMkLst>
            <pc:docMk/>
            <pc:sldMk cId="3588128510" sldId="301"/>
            <ac:spMk id="3" creationId="{C338917E-50FF-49D5-8952-7AA5FD4024F4}"/>
          </ac:spMkLst>
        </pc:spChg>
        <pc:spChg chg="mod">
          <ac:chgData name="KOBAYASHI Reiji" userId="6a7beca970407859" providerId="LiveId" clId="{E4759245-E25D-4A6E-B51C-4F00414ED8D2}" dt="2021-03-20T15:48:15.892" v="945"/>
          <ac:spMkLst>
            <pc:docMk/>
            <pc:sldMk cId="3588128510" sldId="301"/>
            <ac:spMk id="21" creationId="{A86F620D-EDC9-412E-A3BF-C500BA23C274}"/>
          </ac:spMkLst>
        </pc:spChg>
        <pc:spChg chg="mod">
          <ac:chgData name="KOBAYASHI Reiji" userId="6a7beca970407859" providerId="LiveId" clId="{E4759245-E25D-4A6E-B51C-4F00414ED8D2}" dt="2021-03-20T15:48:25.048" v="946"/>
          <ac:spMkLst>
            <pc:docMk/>
            <pc:sldMk cId="3588128510" sldId="301"/>
            <ac:spMk id="22" creationId="{84EB0337-4E82-4D6E-94D6-5F9D3A75C2A1}"/>
          </ac:spMkLst>
        </pc:spChg>
        <pc:spChg chg="add mod">
          <ac:chgData name="KOBAYASHI Reiji" userId="6a7beca970407859" providerId="LiveId" clId="{E4759245-E25D-4A6E-B51C-4F00414ED8D2}" dt="2021-03-20T17:19:08.549" v="2188" actId="1076"/>
          <ac:spMkLst>
            <pc:docMk/>
            <pc:sldMk cId="3588128510" sldId="301"/>
            <ac:spMk id="23" creationId="{35C6EE63-648F-4F0B-88A6-962C86BF639B}"/>
          </ac:spMkLst>
        </pc:spChg>
        <pc:spChg chg="mod">
          <ac:chgData name="KOBAYASHI Reiji" userId="6a7beca970407859" providerId="LiveId" clId="{E4759245-E25D-4A6E-B51C-4F00414ED8D2}" dt="2021-03-20T16:19:32.313" v="1315" actId="1076"/>
          <ac:spMkLst>
            <pc:docMk/>
            <pc:sldMk cId="3588128510" sldId="301"/>
            <ac:spMk id="27" creationId="{79EF334A-9404-4D6B-91AC-28C41409C09C}"/>
          </ac:spMkLst>
        </pc:spChg>
        <pc:spChg chg="mod">
          <ac:chgData name="KOBAYASHI Reiji" userId="6a7beca970407859" providerId="LiveId" clId="{E4759245-E25D-4A6E-B51C-4F00414ED8D2}" dt="2021-03-20T16:19:11.081" v="1310" actId="1076"/>
          <ac:spMkLst>
            <pc:docMk/>
            <pc:sldMk cId="3588128510" sldId="301"/>
            <ac:spMk id="35" creationId="{9BE25E3F-B85D-4558-9AFC-3C9E93E25782}"/>
          </ac:spMkLst>
        </pc:spChg>
        <pc:spChg chg="mod">
          <ac:chgData name="KOBAYASHI Reiji" userId="6a7beca970407859" providerId="LiveId" clId="{E4759245-E25D-4A6E-B51C-4F00414ED8D2}" dt="2021-03-20T16:19:19.276" v="1313" actId="1076"/>
          <ac:spMkLst>
            <pc:docMk/>
            <pc:sldMk cId="3588128510" sldId="301"/>
            <ac:spMk id="37" creationId="{06DEE373-9B6C-49DE-ADB2-32B289B076EC}"/>
          </ac:spMkLst>
        </pc:spChg>
        <pc:spChg chg="mod">
          <ac:chgData name="KOBAYASHI Reiji" userId="6a7beca970407859" providerId="LiveId" clId="{E4759245-E25D-4A6E-B51C-4F00414ED8D2}" dt="2021-03-20T16:02:47.927" v="1015" actId="20577"/>
          <ac:spMkLst>
            <pc:docMk/>
            <pc:sldMk cId="3588128510" sldId="301"/>
            <ac:spMk id="41" creationId="{4E28FE3D-B02A-49CF-9491-2403224B8C63}"/>
          </ac:spMkLst>
        </pc:spChg>
        <pc:grpChg chg="mod">
          <ac:chgData name="KOBAYASHI Reiji" userId="6a7beca970407859" providerId="LiveId" clId="{E4759245-E25D-4A6E-B51C-4F00414ED8D2}" dt="2021-03-20T15:47:18.598" v="926" actId="1037"/>
          <ac:grpSpMkLst>
            <pc:docMk/>
            <pc:sldMk cId="3588128510" sldId="301"/>
            <ac:grpSpMk id="14" creationId="{D7073445-3200-4FF3-863F-5B4E2ACE9703}"/>
          </ac:grpSpMkLst>
        </pc:grpChg>
        <pc:picChg chg="mod">
          <ac:chgData name="KOBAYASHI Reiji" userId="6a7beca970407859" providerId="LiveId" clId="{E4759245-E25D-4A6E-B51C-4F00414ED8D2}" dt="2021-03-20T15:55:48.293" v="961" actId="1076"/>
          <ac:picMkLst>
            <pc:docMk/>
            <pc:sldMk cId="3588128510" sldId="301"/>
            <ac:picMk id="4" creationId="{FF77A94A-F0CD-4648-88B4-499975C78940}"/>
          </ac:picMkLst>
        </pc:picChg>
        <pc:cxnChg chg="mod">
          <ac:chgData name="KOBAYASHI Reiji" userId="6a7beca970407859" providerId="LiveId" clId="{E4759245-E25D-4A6E-B51C-4F00414ED8D2}" dt="2021-03-20T15:47:23.095" v="927" actId="14100"/>
          <ac:cxnSpMkLst>
            <pc:docMk/>
            <pc:sldMk cId="3588128510" sldId="301"/>
            <ac:cxnSpMk id="25" creationId="{6A58F0F3-059A-45CA-B65B-E7486526FBD7}"/>
          </ac:cxnSpMkLst>
        </pc:cxnChg>
        <pc:cxnChg chg="mod">
          <ac:chgData name="KOBAYASHI Reiji" userId="6a7beca970407859" providerId="LiveId" clId="{E4759245-E25D-4A6E-B51C-4F00414ED8D2}" dt="2021-03-20T15:56:01.916" v="965" actId="14100"/>
          <ac:cxnSpMkLst>
            <pc:docMk/>
            <pc:sldMk cId="3588128510" sldId="301"/>
            <ac:cxnSpMk id="26" creationId="{A4E8BD46-1526-4AE9-A954-40398994372E}"/>
          </ac:cxnSpMkLst>
        </pc:cxnChg>
        <pc:cxnChg chg="mod">
          <ac:chgData name="KOBAYASHI Reiji" userId="6a7beca970407859" providerId="LiveId" clId="{E4759245-E25D-4A6E-B51C-4F00414ED8D2}" dt="2021-03-20T16:19:16.020" v="1312" actId="14100"/>
          <ac:cxnSpMkLst>
            <pc:docMk/>
            <pc:sldMk cId="3588128510" sldId="301"/>
            <ac:cxnSpMk id="32" creationId="{06533C49-44B0-4639-8B80-7E4E84AE7905}"/>
          </ac:cxnSpMkLst>
        </pc:cxnChg>
        <pc:cxnChg chg="del">
          <ac:chgData name="KOBAYASHI Reiji" userId="6a7beca970407859" providerId="LiveId" clId="{E4759245-E25D-4A6E-B51C-4F00414ED8D2}" dt="2021-03-20T15:56:36.033" v="972" actId="478"/>
          <ac:cxnSpMkLst>
            <pc:docMk/>
            <pc:sldMk cId="3588128510" sldId="301"/>
            <ac:cxnSpMk id="34" creationId="{FB3816C8-C78F-468F-B1F1-779755BAE1D0}"/>
          </ac:cxnSpMkLst>
        </pc:cxnChg>
        <pc:cxnChg chg="mod">
          <ac:chgData name="KOBAYASHI Reiji" userId="6a7beca970407859" providerId="LiveId" clId="{E4759245-E25D-4A6E-B51C-4F00414ED8D2}" dt="2021-03-20T16:19:07.234" v="1309" actId="14100"/>
          <ac:cxnSpMkLst>
            <pc:docMk/>
            <pc:sldMk cId="3588128510" sldId="301"/>
            <ac:cxnSpMk id="42" creationId="{239800E1-7269-4C36-ADAB-B41AC49EB46D}"/>
          </ac:cxnSpMkLst>
        </pc:cxnChg>
      </pc:sldChg>
      <pc:sldChg chg="addSp delSp modSp del mod">
        <pc:chgData name="KOBAYASHI Reiji" userId="6a7beca970407859" providerId="LiveId" clId="{E4759245-E25D-4A6E-B51C-4F00414ED8D2}" dt="2021-03-20T16:57:14.052" v="1806" actId="47"/>
        <pc:sldMkLst>
          <pc:docMk/>
          <pc:sldMk cId="3887921263" sldId="302"/>
        </pc:sldMkLst>
        <pc:spChg chg="add mod">
          <ac:chgData name="KOBAYASHI Reiji" userId="6a7beca970407859" providerId="LiveId" clId="{E4759245-E25D-4A6E-B51C-4F00414ED8D2}" dt="2021-03-20T16:56:06.546" v="1803" actId="1076"/>
          <ac:spMkLst>
            <pc:docMk/>
            <pc:sldMk cId="3887921263" sldId="302"/>
            <ac:spMk id="7" creationId="{41806429-4F51-40B7-8284-C086973CA119}"/>
          </ac:spMkLst>
        </pc:spChg>
        <pc:spChg chg="del">
          <ac:chgData name="KOBAYASHI Reiji" userId="6a7beca970407859" providerId="LiveId" clId="{E4759245-E25D-4A6E-B51C-4F00414ED8D2}" dt="2021-03-20T16:55:49.821" v="1801" actId="478"/>
          <ac:spMkLst>
            <pc:docMk/>
            <pc:sldMk cId="3887921263" sldId="302"/>
            <ac:spMk id="17" creationId="{5F77CCFD-D586-40AB-B692-D673C253A3FF}"/>
          </ac:spMkLst>
        </pc:spChg>
        <pc:picChg chg="mod">
          <ac:chgData name="KOBAYASHI Reiji" userId="6a7beca970407859" providerId="LiveId" clId="{E4759245-E25D-4A6E-B51C-4F00414ED8D2}" dt="2021-03-20T16:55:43.175" v="1800" actId="14826"/>
          <ac:picMkLst>
            <pc:docMk/>
            <pc:sldMk cId="3887921263" sldId="302"/>
            <ac:picMk id="5" creationId="{2A11AFD1-9D6B-4177-A81C-8BE1C5A21D53}"/>
          </ac:picMkLst>
        </pc:picChg>
        <pc:picChg chg="mod">
          <ac:chgData name="KOBAYASHI Reiji" userId="6a7beca970407859" providerId="LiveId" clId="{E4759245-E25D-4A6E-B51C-4F00414ED8D2}" dt="2021-03-20T16:54:44.897" v="1799" actId="14826"/>
          <ac:picMkLst>
            <pc:docMk/>
            <pc:sldMk cId="3887921263" sldId="302"/>
            <ac:picMk id="10" creationId="{5D8CF5B8-4D5C-4E36-AEEF-3CCD11D1212F}"/>
          </ac:picMkLst>
        </pc:picChg>
      </pc:sldChg>
      <pc:sldChg chg="addSp delSp modSp mod">
        <pc:chgData name="KOBAYASHI Reiji" userId="6a7beca970407859" providerId="LiveId" clId="{E4759245-E25D-4A6E-B51C-4F00414ED8D2}" dt="2021-03-20T17:20:36.380" v="2211" actId="6549"/>
        <pc:sldMkLst>
          <pc:docMk/>
          <pc:sldMk cId="109850714" sldId="303"/>
        </pc:sldMkLst>
        <pc:spChg chg="mod">
          <ac:chgData name="KOBAYASHI Reiji" userId="6a7beca970407859" providerId="LiveId" clId="{E4759245-E25D-4A6E-B51C-4F00414ED8D2}" dt="2021-03-20T17:20:36.380" v="2211" actId="6549"/>
          <ac:spMkLst>
            <pc:docMk/>
            <pc:sldMk cId="109850714" sldId="303"/>
            <ac:spMk id="5" creationId="{66D6293C-B81F-40E5-9753-F6FDD776682A}"/>
          </ac:spMkLst>
        </pc:spChg>
        <pc:spChg chg="del">
          <ac:chgData name="KOBAYASHI Reiji" userId="6a7beca970407859" providerId="LiveId" clId="{E4759245-E25D-4A6E-B51C-4F00414ED8D2}" dt="2021-03-20T14:27:00.792" v="290" actId="478"/>
          <ac:spMkLst>
            <pc:docMk/>
            <pc:sldMk cId="109850714" sldId="303"/>
            <ac:spMk id="6" creationId="{E584DD05-2627-412D-B732-7127ED932BEA}"/>
          </ac:spMkLst>
        </pc:spChg>
        <pc:spChg chg="del">
          <ac:chgData name="KOBAYASHI Reiji" userId="6a7beca970407859" providerId="LiveId" clId="{E4759245-E25D-4A6E-B51C-4F00414ED8D2}" dt="2021-03-20T14:27:00.792" v="290" actId="478"/>
          <ac:spMkLst>
            <pc:docMk/>
            <pc:sldMk cId="109850714" sldId="303"/>
            <ac:spMk id="7" creationId="{39C40738-602F-4F40-ABDA-49FD148FBDD7}"/>
          </ac:spMkLst>
        </pc:spChg>
        <pc:spChg chg="del">
          <ac:chgData name="KOBAYASHI Reiji" userId="6a7beca970407859" providerId="LiveId" clId="{E4759245-E25D-4A6E-B51C-4F00414ED8D2}" dt="2021-03-20T14:26:45.772" v="286" actId="478"/>
          <ac:spMkLst>
            <pc:docMk/>
            <pc:sldMk cId="109850714" sldId="303"/>
            <ac:spMk id="14" creationId="{77D15EF0-0DD6-4293-AD95-CEC300D389FD}"/>
          </ac:spMkLst>
        </pc:spChg>
        <pc:spChg chg="mod">
          <ac:chgData name="KOBAYASHI Reiji" userId="6a7beca970407859" providerId="LiveId" clId="{E4759245-E25D-4A6E-B51C-4F00414ED8D2}" dt="2021-03-20T14:28:38.192" v="309" actId="1076"/>
          <ac:spMkLst>
            <pc:docMk/>
            <pc:sldMk cId="109850714" sldId="303"/>
            <ac:spMk id="22" creationId="{27C4713A-8B9D-4297-BAFB-2AB1B58C9822}"/>
          </ac:spMkLst>
        </pc:spChg>
        <pc:spChg chg="mod">
          <ac:chgData name="KOBAYASHI Reiji" userId="6a7beca970407859" providerId="LiveId" clId="{E4759245-E25D-4A6E-B51C-4F00414ED8D2}" dt="2021-03-20T14:29:43.432" v="315" actId="1076"/>
          <ac:spMkLst>
            <pc:docMk/>
            <pc:sldMk cId="109850714" sldId="303"/>
            <ac:spMk id="27" creationId="{AA4BBFD9-A0E0-4609-BF60-97D0D60366B2}"/>
          </ac:spMkLst>
        </pc:spChg>
        <pc:spChg chg="del">
          <ac:chgData name="KOBAYASHI Reiji" userId="6a7beca970407859" providerId="LiveId" clId="{E4759245-E25D-4A6E-B51C-4F00414ED8D2}" dt="2021-03-20T14:26:49.133" v="287" actId="478"/>
          <ac:spMkLst>
            <pc:docMk/>
            <pc:sldMk cId="109850714" sldId="303"/>
            <ac:spMk id="32" creationId="{2C0DDF73-32EB-4A7A-9AD6-6023C3D8C485}"/>
          </ac:spMkLst>
        </pc:spChg>
        <pc:spChg chg="del">
          <ac:chgData name="KOBAYASHI Reiji" userId="6a7beca970407859" providerId="LiveId" clId="{E4759245-E25D-4A6E-B51C-4F00414ED8D2}" dt="2021-03-20T14:26:52.302" v="288" actId="478"/>
          <ac:spMkLst>
            <pc:docMk/>
            <pc:sldMk cId="109850714" sldId="303"/>
            <ac:spMk id="33" creationId="{220948EB-5325-4547-827F-534A99501F9B}"/>
          </ac:spMkLst>
        </pc:spChg>
        <pc:spChg chg="del">
          <ac:chgData name="KOBAYASHI Reiji" userId="6a7beca970407859" providerId="LiveId" clId="{E4759245-E25D-4A6E-B51C-4F00414ED8D2}" dt="2021-03-20T14:26:45.772" v="286" actId="478"/>
          <ac:spMkLst>
            <pc:docMk/>
            <pc:sldMk cId="109850714" sldId="303"/>
            <ac:spMk id="35" creationId="{5318B036-8E14-4946-A433-F1E3F3559B24}"/>
          </ac:spMkLst>
        </pc:spChg>
        <pc:spChg chg="del">
          <ac:chgData name="KOBAYASHI Reiji" userId="6a7beca970407859" providerId="LiveId" clId="{E4759245-E25D-4A6E-B51C-4F00414ED8D2}" dt="2021-03-20T14:26:52.302" v="288" actId="478"/>
          <ac:spMkLst>
            <pc:docMk/>
            <pc:sldMk cId="109850714" sldId="303"/>
            <ac:spMk id="36" creationId="{88D60569-C949-45B9-8262-AAEE520E48A2}"/>
          </ac:spMkLst>
        </pc:spChg>
        <pc:spChg chg="del">
          <ac:chgData name="KOBAYASHI Reiji" userId="6a7beca970407859" providerId="LiveId" clId="{E4759245-E25D-4A6E-B51C-4F00414ED8D2}" dt="2021-03-20T14:26:56.322" v="289" actId="478"/>
          <ac:spMkLst>
            <pc:docMk/>
            <pc:sldMk cId="109850714" sldId="303"/>
            <ac:spMk id="37" creationId="{190B6F24-9CD2-473C-9552-8CB067A07B81}"/>
          </ac:spMkLst>
        </pc:spChg>
        <pc:spChg chg="del">
          <ac:chgData name="KOBAYASHI Reiji" userId="6a7beca970407859" providerId="LiveId" clId="{E4759245-E25D-4A6E-B51C-4F00414ED8D2}" dt="2021-03-20T14:26:45.772" v="286" actId="478"/>
          <ac:spMkLst>
            <pc:docMk/>
            <pc:sldMk cId="109850714" sldId="303"/>
            <ac:spMk id="38" creationId="{74895FFF-85EC-4EC9-BE9A-65A94EA35056}"/>
          </ac:spMkLst>
        </pc:spChg>
        <pc:spChg chg="del">
          <ac:chgData name="KOBAYASHI Reiji" userId="6a7beca970407859" providerId="LiveId" clId="{E4759245-E25D-4A6E-B51C-4F00414ED8D2}" dt="2021-03-20T14:26:56.322" v="289" actId="478"/>
          <ac:spMkLst>
            <pc:docMk/>
            <pc:sldMk cId="109850714" sldId="303"/>
            <ac:spMk id="44" creationId="{63964C46-B00B-4B02-B5C0-1EB55F9F047B}"/>
          </ac:spMkLst>
        </pc:spChg>
        <pc:spChg chg="del">
          <ac:chgData name="KOBAYASHI Reiji" userId="6a7beca970407859" providerId="LiveId" clId="{E4759245-E25D-4A6E-B51C-4F00414ED8D2}" dt="2021-03-20T14:26:56.322" v="289" actId="478"/>
          <ac:spMkLst>
            <pc:docMk/>
            <pc:sldMk cId="109850714" sldId="303"/>
            <ac:spMk id="45" creationId="{05B38704-40CC-456E-A1F1-8908CB480FA7}"/>
          </ac:spMkLst>
        </pc:spChg>
        <pc:spChg chg="del">
          <ac:chgData name="KOBAYASHI Reiji" userId="6a7beca970407859" providerId="LiveId" clId="{E4759245-E25D-4A6E-B51C-4F00414ED8D2}" dt="2021-03-20T14:26:56.322" v="289" actId="478"/>
          <ac:spMkLst>
            <pc:docMk/>
            <pc:sldMk cId="109850714" sldId="303"/>
            <ac:spMk id="46" creationId="{0ABC0474-8ED5-4EAD-82C4-20D92EE58F4A}"/>
          </ac:spMkLst>
        </pc:spChg>
        <pc:spChg chg="del">
          <ac:chgData name="KOBAYASHI Reiji" userId="6a7beca970407859" providerId="LiveId" clId="{E4759245-E25D-4A6E-B51C-4F00414ED8D2}" dt="2021-03-20T14:26:56.322" v="289" actId="478"/>
          <ac:spMkLst>
            <pc:docMk/>
            <pc:sldMk cId="109850714" sldId="303"/>
            <ac:spMk id="47" creationId="{CAA3073C-1D69-4D89-9C58-9AD913F59E83}"/>
          </ac:spMkLst>
        </pc:spChg>
        <pc:spChg chg="del">
          <ac:chgData name="KOBAYASHI Reiji" userId="6a7beca970407859" providerId="LiveId" clId="{E4759245-E25D-4A6E-B51C-4F00414ED8D2}" dt="2021-03-20T14:26:56.322" v="289" actId="478"/>
          <ac:spMkLst>
            <pc:docMk/>
            <pc:sldMk cId="109850714" sldId="303"/>
            <ac:spMk id="50" creationId="{088FAAF8-7DBE-43FD-853D-2ABE68614A43}"/>
          </ac:spMkLst>
        </pc:spChg>
        <pc:grpChg chg="del">
          <ac:chgData name="KOBAYASHI Reiji" userId="6a7beca970407859" providerId="LiveId" clId="{E4759245-E25D-4A6E-B51C-4F00414ED8D2}" dt="2021-03-20T14:26:45.772" v="286" actId="478"/>
          <ac:grpSpMkLst>
            <pc:docMk/>
            <pc:sldMk cId="109850714" sldId="303"/>
            <ac:grpSpMk id="53" creationId="{F02C25CD-BADC-4597-B302-8E419A04051C}"/>
          </ac:grpSpMkLst>
        </pc:grpChg>
        <pc:picChg chg="del">
          <ac:chgData name="KOBAYASHI Reiji" userId="6a7beca970407859" providerId="LiveId" clId="{E4759245-E25D-4A6E-B51C-4F00414ED8D2}" dt="2021-03-20T14:26:37.542" v="285" actId="478"/>
          <ac:picMkLst>
            <pc:docMk/>
            <pc:sldMk cId="109850714" sldId="303"/>
            <ac:picMk id="3" creationId="{8A583733-23FC-4F5D-AA4B-6EEAEA351A47}"/>
          </ac:picMkLst>
        </pc:picChg>
        <pc:picChg chg="del">
          <ac:chgData name="KOBAYASHI Reiji" userId="6a7beca970407859" providerId="LiveId" clId="{E4759245-E25D-4A6E-B51C-4F00414ED8D2}" dt="2021-03-20T14:26:37.542" v="285" actId="478"/>
          <ac:picMkLst>
            <pc:docMk/>
            <pc:sldMk cId="109850714" sldId="303"/>
            <ac:picMk id="4" creationId="{D51A2B8F-CE92-4AAD-A5E4-C700DD466869}"/>
          </ac:picMkLst>
        </pc:picChg>
        <pc:picChg chg="add mod ord">
          <ac:chgData name="KOBAYASHI Reiji" userId="6a7beca970407859" providerId="LiveId" clId="{E4759245-E25D-4A6E-B51C-4F00414ED8D2}" dt="2021-03-20T14:27:47.542" v="300" actId="14100"/>
          <ac:picMkLst>
            <pc:docMk/>
            <pc:sldMk cId="109850714" sldId="303"/>
            <ac:picMk id="9" creationId="{F5D595B9-DEC2-44DF-9D06-9A974BA0F033}"/>
          </ac:picMkLst>
        </pc:picChg>
        <pc:cxnChg chg="mod">
          <ac:chgData name="KOBAYASHI Reiji" userId="6a7beca970407859" providerId="LiveId" clId="{E4759245-E25D-4A6E-B51C-4F00414ED8D2}" dt="2021-03-20T14:28:32.042" v="308" actId="14100"/>
          <ac:cxnSpMkLst>
            <pc:docMk/>
            <pc:sldMk cId="109850714" sldId="303"/>
            <ac:cxnSpMk id="23" creationId="{E49F578D-8ECD-4E30-860E-250AD99FFFE3}"/>
          </ac:cxnSpMkLst>
        </pc:cxnChg>
        <pc:cxnChg chg="mod">
          <ac:chgData name="KOBAYASHI Reiji" userId="6a7beca970407859" providerId="LiveId" clId="{E4759245-E25D-4A6E-B51C-4F00414ED8D2}" dt="2021-03-20T14:29:19.663" v="314" actId="14100"/>
          <ac:cxnSpMkLst>
            <pc:docMk/>
            <pc:sldMk cId="109850714" sldId="303"/>
            <ac:cxnSpMk id="28" creationId="{997C480A-75D2-4E3F-9A2F-97C862B78BB2}"/>
          </ac:cxnSpMkLst>
        </pc:cxnChg>
      </pc:sldChg>
      <pc:sldChg chg="addSp delSp modSp new del mod modClrScheme chgLayout">
        <pc:chgData name="KOBAYASHI Reiji" userId="6a7beca970407859" providerId="LiveId" clId="{E4759245-E25D-4A6E-B51C-4F00414ED8D2}" dt="2021-03-20T16:57:07.958" v="1804" actId="2696"/>
        <pc:sldMkLst>
          <pc:docMk/>
          <pc:sldMk cId="68264764" sldId="304"/>
        </pc:sldMkLst>
        <pc:spChg chg="del mod ord">
          <ac:chgData name="KOBAYASHI Reiji" userId="6a7beca970407859" providerId="LiveId" clId="{E4759245-E25D-4A6E-B51C-4F00414ED8D2}" dt="2021-03-20T15:44:06.271" v="856" actId="478"/>
          <ac:spMkLst>
            <pc:docMk/>
            <pc:sldMk cId="68264764" sldId="304"/>
            <ac:spMk id="2" creationId="{807E3472-0E36-4F82-907A-E71CABFE9A31}"/>
          </ac:spMkLst>
        </pc:spChg>
        <pc:spChg chg="mod ord">
          <ac:chgData name="KOBAYASHI Reiji" userId="6a7beca970407859" providerId="LiveId" clId="{E4759245-E25D-4A6E-B51C-4F00414ED8D2}" dt="2021-03-20T15:44:09.226" v="857" actId="700"/>
          <ac:spMkLst>
            <pc:docMk/>
            <pc:sldMk cId="68264764" sldId="304"/>
            <ac:spMk id="3" creationId="{59D9307C-0342-4EEC-9217-2C0D06790196}"/>
          </ac:spMkLst>
        </pc:spChg>
        <pc:spChg chg="add mod">
          <ac:chgData name="KOBAYASHI Reiji" userId="6a7beca970407859" providerId="LiveId" clId="{E4759245-E25D-4A6E-B51C-4F00414ED8D2}" dt="2021-03-20T15:23:07.830" v="490" actId="1076"/>
          <ac:spMkLst>
            <pc:docMk/>
            <pc:sldMk cId="68264764" sldId="304"/>
            <ac:spMk id="6" creationId="{D26B8651-B32F-40A3-96EE-F9AA994E4768}"/>
          </ac:spMkLst>
        </pc:spChg>
        <pc:spChg chg="add mod">
          <ac:chgData name="KOBAYASHI Reiji" userId="6a7beca970407859" providerId="LiveId" clId="{E4759245-E25D-4A6E-B51C-4F00414ED8D2}" dt="2021-03-20T15:44:17.449" v="860" actId="14100"/>
          <ac:spMkLst>
            <pc:docMk/>
            <pc:sldMk cId="68264764" sldId="304"/>
            <ac:spMk id="8" creationId="{53F0DC38-5B93-4361-B9BA-59AF97B47D49}"/>
          </ac:spMkLst>
        </pc:spChg>
        <pc:picChg chg="add mod">
          <ac:chgData name="KOBAYASHI Reiji" userId="6a7beca970407859" providerId="LiveId" clId="{E4759245-E25D-4A6E-B51C-4F00414ED8D2}" dt="2021-03-20T15:21:06.815" v="459" actId="1076"/>
          <ac:picMkLst>
            <pc:docMk/>
            <pc:sldMk cId="68264764" sldId="304"/>
            <ac:picMk id="5" creationId="{C61756AA-CD5D-4B50-B8C4-9E9727A8060C}"/>
          </ac:picMkLst>
        </pc:picChg>
      </pc:sldChg>
      <pc:sldChg chg="modSp add mod">
        <pc:chgData name="KOBAYASHI Reiji" userId="6a7beca970407859" providerId="LiveId" clId="{E4759245-E25D-4A6E-B51C-4F00414ED8D2}" dt="2021-03-20T17:21:12.023" v="2218"/>
        <pc:sldMkLst>
          <pc:docMk/>
          <pc:sldMk cId="2096324267" sldId="304"/>
        </pc:sldMkLst>
        <pc:spChg chg="mod">
          <ac:chgData name="KOBAYASHI Reiji" userId="6a7beca970407859" providerId="LiveId" clId="{E4759245-E25D-4A6E-B51C-4F00414ED8D2}" dt="2021-03-20T17:21:12.023" v="2218"/>
          <ac:spMkLst>
            <pc:docMk/>
            <pc:sldMk cId="2096324267" sldId="304"/>
            <ac:spMk id="8" creationId="{53F0DC38-5B93-4361-B9BA-59AF97B47D49}"/>
          </ac:spMkLst>
        </pc:spChg>
        <pc:picChg chg="mod">
          <ac:chgData name="KOBAYASHI Reiji" userId="6a7beca970407859" providerId="LiveId" clId="{E4759245-E25D-4A6E-B51C-4F00414ED8D2}" dt="2021-03-20T17:06:01.166" v="1996" actId="14100"/>
          <ac:picMkLst>
            <pc:docMk/>
            <pc:sldMk cId="2096324267" sldId="304"/>
            <ac:picMk id="5" creationId="{C61756AA-CD5D-4B50-B8C4-9E9727A8060C}"/>
          </ac:picMkLst>
        </pc:picChg>
      </pc:sldChg>
      <pc:sldChg chg="del">
        <pc:chgData name="KOBAYASHI Reiji" userId="6a7beca970407859" providerId="LiveId" clId="{E4759245-E25D-4A6E-B51C-4F00414ED8D2}" dt="2021-03-20T14:26:17.422" v="283" actId="47"/>
        <pc:sldMkLst>
          <pc:docMk/>
          <pc:sldMk cId="2439381655" sldId="304"/>
        </pc:sldMkLst>
      </pc:sldChg>
    </pc:docChg>
  </pc:docChgLst>
  <pc:docChgLst>
    <pc:chgData name="KOBAYASHI Reiji" userId="6a7beca970407859" providerId="LiveId" clId="{B49CBF76-2B05-4A0F-8B6C-D10F2BAC4EDF}"/>
    <pc:docChg chg="undo custSel modSld">
      <pc:chgData name="KOBAYASHI Reiji" userId="6a7beca970407859" providerId="LiveId" clId="{B49CBF76-2B05-4A0F-8B6C-D10F2BAC4EDF}" dt="2021-02-14T05:34:32.836" v="1030" actId="404"/>
      <pc:docMkLst>
        <pc:docMk/>
      </pc:docMkLst>
      <pc:sldChg chg="modSp mod">
        <pc:chgData name="KOBAYASHI Reiji" userId="6a7beca970407859" providerId="LiveId" clId="{B49CBF76-2B05-4A0F-8B6C-D10F2BAC4EDF}" dt="2021-02-14T05:21:11.564" v="428" actId="1037"/>
        <pc:sldMkLst>
          <pc:docMk/>
          <pc:sldMk cId="3960897610" sldId="264"/>
        </pc:sldMkLst>
        <pc:spChg chg="mod">
          <ac:chgData name="KOBAYASHI Reiji" userId="6a7beca970407859" providerId="LiveId" clId="{B49CBF76-2B05-4A0F-8B6C-D10F2BAC4EDF}" dt="2021-02-14T05:21:11.564" v="428" actId="1037"/>
          <ac:spMkLst>
            <pc:docMk/>
            <pc:sldMk cId="3960897610" sldId="264"/>
            <ac:spMk id="15" creationId="{1B56261E-070B-4562-BB9F-69642DAEB5E3}"/>
          </ac:spMkLst>
        </pc:spChg>
      </pc:sldChg>
      <pc:sldChg chg="modSp mod">
        <pc:chgData name="KOBAYASHI Reiji" userId="6a7beca970407859" providerId="LiveId" clId="{B49CBF76-2B05-4A0F-8B6C-D10F2BAC4EDF}" dt="2021-02-14T05:22:12.341" v="438"/>
        <pc:sldMkLst>
          <pc:docMk/>
          <pc:sldMk cId="749193719" sldId="273"/>
        </pc:sldMkLst>
        <pc:spChg chg="mod">
          <ac:chgData name="KOBAYASHI Reiji" userId="6a7beca970407859" providerId="LiveId" clId="{B49CBF76-2B05-4A0F-8B6C-D10F2BAC4EDF}" dt="2021-02-14T05:22:12.341" v="438"/>
          <ac:spMkLst>
            <pc:docMk/>
            <pc:sldMk cId="749193719" sldId="273"/>
            <ac:spMk id="16" creationId="{4EAEC92C-C230-42FA-AA04-A6EEDE530CB8}"/>
          </ac:spMkLst>
        </pc:spChg>
        <pc:spChg chg="mod">
          <ac:chgData name="KOBAYASHI Reiji" userId="6a7beca970407859" providerId="LiveId" clId="{B49CBF76-2B05-4A0F-8B6C-D10F2BAC4EDF}" dt="2021-02-14T05:14:30.352" v="21" actId="1035"/>
          <ac:spMkLst>
            <pc:docMk/>
            <pc:sldMk cId="749193719" sldId="273"/>
            <ac:spMk id="17" creationId="{0CA85644-A14B-4D15-8999-31297DE7C82C}"/>
          </ac:spMkLst>
        </pc:spChg>
        <pc:picChg chg="mod">
          <ac:chgData name="KOBAYASHI Reiji" userId="6a7beca970407859" providerId="LiveId" clId="{B49CBF76-2B05-4A0F-8B6C-D10F2BAC4EDF}" dt="2021-02-14T05:14:57.096" v="25" actId="14100"/>
          <ac:picMkLst>
            <pc:docMk/>
            <pc:sldMk cId="749193719" sldId="273"/>
            <ac:picMk id="5" creationId="{D3688219-5320-480C-A40C-1F6C53A44B22}"/>
          </ac:picMkLst>
        </pc:picChg>
        <pc:cxnChg chg="mod">
          <ac:chgData name="KOBAYASHI Reiji" userId="6a7beca970407859" providerId="LiveId" clId="{B49CBF76-2B05-4A0F-8B6C-D10F2BAC4EDF}" dt="2021-02-14T05:14:30.352" v="21" actId="1035"/>
          <ac:cxnSpMkLst>
            <pc:docMk/>
            <pc:sldMk cId="749193719" sldId="273"/>
            <ac:cxnSpMk id="22" creationId="{500E7990-F4E8-41E4-B9D3-6D607F94B193}"/>
          </ac:cxnSpMkLst>
        </pc:cxnChg>
      </pc:sldChg>
      <pc:sldChg chg="modSp mod">
        <pc:chgData name="KOBAYASHI Reiji" userId="6a7beca970407859" providerId="LiveId" clId="{B49CBF76-2B05-4A0F-8B6C-D10F2BAC4EDF}" dt="2021-02-14T05:34:32.836" v="1030" actId="404"/>
        <pc:sldMkLst>
          <pc:docMk/>
          <pc:sldMk cId="845379932" sldId="280"/>
        </pc:sldMkLst>
        <pc:spChg chg="mod">
          <ac:chgData name="KOBAYASHI Reiji" userId="6a7beca970407859" providerId="LiveId" clId="{B49CBF76-2B05-4A0F-8B6C-D10F2BAC4EDF}" dt="2021-02-14T05:34:32.836" v="1030" actId="404"/>
          <ac:spMkLst>
            <pc:docMk/>
            <pc:sldMk cId="845379932" sldId="280"/>
            <ac:spMk id="5" creationId="{00000000-0000-0000-0000-000000000000}"/>
          </ac:spMkLst>
        </pc:spChg>
        <pc:spChg chg="mod">
          <ac:chgData name="KOBAYASHI Reiji" userId="6a7beca970407859" providerId="LiveId" clId="{B49CBF76-2B05-4A0F-8B6C-D10F2BAC4EDF}" dt="2021-02-14T05:33:02.685" v="1029"/>
          <ac:spMkLst>
            <pc:docMk/>
            <pc:sldMk cId="845379932" sldId="280"/>
            <ac:spMk id="7" creationId="{00000000-0000-0000-0000-000000000000}"/>
          </ac:spMkLst>
        </pc:spChg>
        <pc:spChg chg="mod">
          <ac:chgData name="KOBAYASHI Reiji" userId="6a7beca970407859" providerId="LiveId" clId="{B49CBF76-2B05-4A0F-8B6C-D10F2BAC4EDF}" dt="2021-02-14T05:34:32.836" v="1030" actId="404"/>
          <ac:spMkLst>
            <pc:docMk/>
            <pc:sldMk cId="845379932" sldId="280"/>
            <ac:spMk id="8" creationId="{00000000-0000-0000-0000-000000000000}"/>
          </ac:spMkLst>
        </pc:spChg>
      </pc:sldChg>
      <pc:sldChg chg="modSp mod">
        <pc:chgData name="KOBAYASHI Reiji" userId="6a7beca970407859" providerId="LiveId" clId="{B49CBF76-2B05-4A0F-8B6C-D10F2BAC4EDF}" dt="2021-02-14T05:11:43.848" v="0" actId="14100"/>
        <pc:sldMkLst>
          <pc:docMk/>
          <pc:sldMk cId="1912400941" sldId="288"/>
        </pc:sldMkLst>
        <pc:spChg chg="mod">
          <ac:chgData name="KOBAYASHI Reiji" userId="6a7beca970407859" providerId="LiveId" clId="{B49CBF76-2B05-4A0F-8B6C-D10F2BAC4EDF}" dt="2021-02-14T05:11:43.848" v="0" actId="14100"/>
          <ac:spMkLst>
            <pc:docMk/>
            <pc:sldMk cId="1912400941" sldId="288"/>
            <ac:spMk id="16" creationId="{9ED92C14-DBB9-4B05-828F-A257864F3363}"/>
          </ac:spMkLst>
        </pc:spChg>
      </pc:sldChg>
      <pc:sldChg chg="modSp mod">
        <pc:chgData name="KOBAYASHI Reiji" userId="6a7beca970407859" providerId="LiveId" clId="{B49CBF76-2B05-4A0F-8B6C-D10F2BAC4EDF}" dt="2021-02-14T05:15:24.667" v="29" actId="14100"/>
        <pc:sldMkLst>
          <pc:docMk/>
          <pc:sldMk cId="3453942406" sldId="292"/>
        </pc:sldMkLst>
        <pc:spChg chg="mod">
          <ac:chgData name="KOBAYASHI Reiji" userId="6a7beca970407859" providerId="LiveId" clId="{B49CBF76-2B05-4A0F-8B6C-D10F2BAC4EDF}" dt="2021-02-14T05:15:21.777" v="28" actId="1076"/>
          <ac:spMkLst>
            <pc:docMk/>
            <pc:sldMk cId="3453942406" sldId="292"/>
            <ac:spMk id="12" creationId="{47E35C91-1A9F-4E68-857A-45C8BD96229B}"/>
          </ac:spMkLst>
        </pc:spChg>
        <pc:cxnChg chg="mod">
          <ac:chgData name="KOBAYASHI Reiji" userId="6a7beca970407859" providerId="LiveId" clId="{B49CBF76-2B05-4A0F-8B6C-D10F2BAC4EDF}" dt="2021-02-14T05:15:24.667" v="29" actId="14100"/>
          <ac:cxnSpMkLst>
            <pc:docMk/>
            <pc:sldMk cId="3453942406" sldId="292"/>
            <ac:cxnSpMk id="11" creationId="{ACD636AF-8164-43F4-B047-8BABCC0D7964}"/>
          </ac:cxnSpMkLst>
        </pc:cxnChg>
      </pc:sldChg>
      <pc:sldChg chg="addSp modSp mod">
        <pc:chgData name="KOBAYASHI Reiji" userId="6a7beca970407859" providerId="LiveId" clId="{B49CBF76-2B05-4A0F-8B6C-D10F2BAC4EDF}" dt="2021-02-14T05:19:21.350" v="416" actId="1076"/>
        <pc:sldMkLst>
          <pc:docMk/>
          <pc:sldMk cId="3398404463" sldId="294"/>
        </pc:sldMkLst>
        <pc:spChg chg="add mod">
          <ac:chgData name="KOBAYASHI Reiji" userId="6a7beca970407859" providerId="LiveId" clId="{B49CBF76-2B05-4A0F-8B6C-D10F2BAC4EDF}" dt="2021-02-14T05:19:21.350" v="416" actId="1076"/>
          <ac:spMkLst>
            <pc:docMk/>
            <pc:sldMk cId="3398404463" sldId="294"/>
            <ac:spMk id="3" creationId="{CA4429AA-F0DC-4877-A042-C3F421BFE830}"/>
          </ac:spMkLst>
        </pc:spChg>
      </pc:sldChg>
      <pc:sldChg chg="modSp mod">
        <pc:chgData name="KOBAYASHI Reiji" userId="6a7beca970407859" providerId="LiveId" clId="{B49CBF76-2B05-4A0F-8B6C-D10F2BAC4EDF}" dt="2021-02-14T05:22:50.793" v="446" actId="20577"/>
        <pc:sldMkLst>
          <pc:docMk/>
          <pc:sldMk cId="1859156216" sldId="299"/>
        </pc:sldMkLst>
        <pc:spChg chg="mod">
          <ac:chgData name="KOBAYASHI Reiji" userId="6a7beca970407859" providerId="LiveId" clId="{B49CBF76-2B05-4A0F-8B6C-D10F2BAC4EDF}" dt="2021-02-14T05:22:50.793" v="446" actId="20577"/>
          <ac:spMkLst>
            <pc:docMk/>
            <pc:sldMk cId="1859156216" sldId="299"/>
            <ac:spMk id="11" creationId="{0F51FACE-86A4-4C3F-9E1B-DBD03421777D}"/>
          </ac:spMkLst>
        </pc:spChg>
      </pc:sldChg>
      <pc:sldChg chg="addSp modSp mod">
        <pc:chgData name="KOBAYASHI Reiji" userId="6a7beca970407859" providerId="LiveId" clId="{B49CBF76-2B05-4A0F-8B6C-D10F2BAC4EDF}" dt="2021-02-14T05:18:19.797" v="329" actId="1076"/>
        <pc:sldMkLst>
          <pc:docMk/>
          <pc:sldMk cId="3588128510" sldId="301"/>
        </pc:sldMkLst>
        <pc:spChg chg="add mod">
          <ac:chgData name="KOBAYASHI Reiji" userId="6a7beca970407859" providerId="LiveId" clId="{B49CBF76-2B05-4A0F-8B6C-D10F2BAC4EDF}" dt="2021-02-14T05:18:19.797" v="329" actId="1076"/>
          <ac:spMkLst>
            <pc:docMk/>
            <pc:sldMk cId="3588128510" sldId="301"/>
            <ac:spMk id="3" creationId="{C338917E-50FF-49D5-8952-7AA5FD4024F4}"/>
          </ac:spMkLst>
        </pc:spChg>
        <pc:spChg chg="mod">
          <ac:chgData name="KOBAYASHI Reiji" userId="6a7beca970407859" providerId="LiveId" clId="{B49CBF76-2B05-4A0F-8B6C-D10F2BAC4EDF}" dt="2021-02-14T05:18:13.856" v="328" actId="1036"/>
          <ac:spMkLst>
            <pc:docMk/>
            <pc:sldMk cId="3588128510" sldId="301"/>
            <ac:spMk id="27" creationId="{79EF334A-9404-4D6B-91AC-28C41409C09C}"/>
          </ac:spMkLst>
        </pc:spChg>
        <pc:spChg chg="mod">
          <ac:chgData name="KOBAYASHI Reiji" userId="6a7beca970407859" providerId="LiveId" clId="{B49CBF76-2B05-4A0F-8B6C-D10F2BAC4EDF}" dt="2021-02-14T05:18:13.856" v="328" actId="1036"/>
          <ac:spMkLst>
            <pc:docMk/>
            <pc:sldMk cId="3588128510" sldId="301"/>
            <ac:spMk id="35" creationId="{9BE25E3F-B85D-4558-9AFC-3C9E93E25782}"/>
          </ac:spMkLst>
        </pc:spChg>
        <pc:spChg chg="mod">
          <ac:chgData name="KOBAYASHI Reiji" userId="6a7beca970407859" providerId="LiveId" clId="{B49CBF76-2B05-4A0F-8B6C-D10F2BAC4EDF}" dt="2021-02-14T05:18:13.856" v="328" actId="1036"/>
          <ac:spMkLst>
            <pc:docMk/>
            <pc:sldMk cId="3588128510" sldId="301"/>
            <ac:spMk id="37" creationId="{06DEE373-9B6C-49DE-ADB2-32B289B076EC}"/>
          </ac:spMkLst>
        </pc:spChg>
        <pc:spChg chg="mod">
          <ac:chgData name="KOBAYASHI Reiji" userId="6a7beca970407859" providerId="LiveId" clId="{B49CBF76-2B05-4A0F-8B6C-D10F2BAC4EDF}" dt="2021-02-14T05:18:13.856" v="328" actId="1036"/>
          <ac:spMkLst>
            <pc:docMk/>
            <pc:sldMk cId="3588128510" sldId="301"/>
            <ac:spMk id="41" creationId="{4E28FE3D-B02A-49CF-9491-2403224B8C63}"/>
          </ac:spMkLst>
        </pc:spChg>
        <pc:grpChg chg="mod">
          <ac:chgData name="KOBAYASHI Reiji" userId="6a7beca970407859" providerId="LiveId" clId="{B49CBF76-2B05-4A0F-8B6C-D10F2BAC4EDF}" dt="2021-02-14T05:18:13.856" v="328" actId="1036"/>
          <ac:grpSpMkLst>
            <pc:docMk/>
            <pc:sldMk cId="3588128510" sldId="301"/>
            <ac:grpSpMk id="14" creationId="{D7073445-3200-4FF3-863F-5B4E2ACE9703}"/>
          </ac:grpSpMkLst>
        </pc:grpChg>
        <pc:picChg chg="mod">
          <ac:chgData name="KOBAYASHI Reiji" userId="6a7beca970407859" providerId="LiveId" clId="{B49CBF76-2B05-4A0F-8B6C-D10F2BAC4EDF}" dt="2021-02-14T05:18:13.856" v="328" actId="1036"/>
          <ac:picMkLst>
            <pc:docMk/>
            <pc:sldMk cId="3588128510" sldId="301"/>
            <ac:picMk id="4" creationId="{FF77A94A-F0CD-4648-88B4-499975C78940}"/>
          </ac:picMkLst>
        </pc:picChg>
        <pc:cxnChg chg="mod">
          <ac:chgData name="KOBAYASHI Reiji" userId="6a7beca970407859" providerId="LiveId" clId="{B49CBF76-2B05-4A0F-8B6C-D10F2BAC4EDF}" dt="2021-02-14T05:18:13.856" v="328" actId="1036"/>
          <ac:cxnSpMkLst>
            <pc:docMk/>
            <pc:sldMk cId="3588128510" sldId="301"/>
            <ac:cxnSpMk id="25" creationId="{6A58F0F3-059A-45CA-B65B-E7486526FBD7}"/>
          </ac:cxnSpMkLst>
        </pc:cxnChg>
        <pc:cxnChg chg="mod">
          <ac:chgData name="KOBAYASHI Reiji" userId="6a7beca970407859" providerId="LiveId" clId="{B49CBF76-2B05-4A0F-8B6C-D10F2BAC4EDF}" dt="2021-02-14T05:18:13.856" v="328" actId="1036"/>
          <ac:cxnSpMkLst>
            <pc:docMk/>
            <pc:sldMk cId="3588128510" sldId="301"/>
            <ac:cxnSpMk id="26" creationId="{A4E8BD46-1526-4AE9-A954-40398994372E}"/>
          </ac:cxnSpMkLst>
        </pc:cxnChg>
        <pc:cxnChg chg="mod">
          <ac:chgData name="KOBAYASHI Reiji" userId="6a7beca970407859" providerId="LiveId" clId="{B49CBF76-2B05-4A0F-8B6C-D10F2BAC4EDF}" dt="2021-02-14T05:18:13.856" v="328" actId="1036"/>
          <ac:cxnSpMkLst>
            <pc:docMk/>
            <pc:sldMk cId="3588128510" sldId="301"/>
            <ac:cxnSpMk id="32" creationId="{06533C49-44B0-4639-8B80-7E4E84AE7905}"/>
          </ac:cxnSpMkLst>
        </pc:cxnChg>
        <pc:cxnChg chg="mod">
          <ac:chgData name="KOBAYASHI Reiji" userId="6a7beca970407859" providerId="LiveId" clId="{B49CBF76-2B05-4A0F-8B6C-D10F2BAC4EDF}" dt="2021-02-14T05:18:13.856" v="328" actId="1036"/>
          <ac:cxnSpMkLst>
            <pc:docMk/>
            <pc:sldMk cId="3588128510" sldId="301"/>
            <ac:cxnSpMk id="34" creationId="{FB3816C8-C78F-468F-B1F1-779755BAE1D0}"/>
          </ac:cxnSpMkLst>
        </pc:cxnChg>
        <pc:cxnChg chg="mod">
          <ac:chgData name="KOBAYASHI Reiji" userId="6a7beca970407859" providerId="LiveId" clId="{B49CBF76-2B05-4A0F-8B6C-D10F2BAC4EDF}" dt="2021-02-14T05:18:13.856" v="328" actId="1036"/>
          <ac:cxnSpMkLst>
            <pc:docMk/>
            <pc:sldMk cId="3588128510" sldId="301"/>
            <ac:cxnSpMk id="42" creationId="{239800E1-7269-4C36-ADAB-B41AC49EB46D}"/>
          </ac:cxnSpMkLst>
        </pc:cxnChg>
      </pc:sldChg>
      <pc:sldChg chg="modSp mod">
        <pc:chgData name="KOBAYASHI Reiji" userId="6a7beca970407859" providerId="LiveId" clId="{B49CBF76-2B05-4A0F-8B6C-D10F2BAC4EDF}" dt="2021-02-14T05:27:13.170" v="587" actId="1038"/>
        <pc:sldMkLst>
          <pc:docMk/>
          <pc:sldMk cId="3887921263" sldId="302"/>
        </pc:sldMkLst>
        <pc:spChg chg="mod">
          <ac:chgData name="KOBAYASHI Reiji" userId="6a7beca970407859" providerId="LiveId" clId="{B49CBF76-2B05-4A0F-8B6C-D10F2BAC4EDF}" dt="2021-02-14T05:23:33.548" v="458"/>
          <ac:spMkLst>
            <pc:docMk/>
            <pc:sldMk cId="3887921263" sldId="302"/>
            <ac:spMk id="20" creationId="{74D6F5AB-C80B-4BF1-83F0-B8758E1AD2BE}"/>
          </ac:spMkLst>
        </pc:spChg>
        <pc:picChg chg="mod">
          <ac:chgData name="KOBAYASHI Reiji" userId="6a7beca970407859" providerId="LiveId" clId="{B49CBF76-2B05-4A0F-8B6C-D10F2BAC4EDF}" dt="2021-02-14T05:27:13.170" v="587" actId="1038"/>
          <ac:picMkLst>
            <pc:docMk/>
            <pc:sldMk cId="3887921263" sldId="302"/>
            <ac:picMk id="5" creationId="{2A11AFD1-9D6B-4177-A81C-8BE1C5A21D53}"/>
          </ac:picMkLst>
        </pc:picChg>
      </pc:sldChg>
      <pc:sldChg chg="modSp mod">
        <pc:chgData name="KOBAYASHI Reiji" userId="6a7beca970407859" providerId="LiveId" clId="{B49CBF76-2B05-4A0F-8B6C-D10F2BAC4EDF}" dt="2021-02-14T05:25:47.817" v="564"/>
        <pc:sldMkLst>
          <pc:docMk/>
          <pc:sldMk cId="109850714" sldId="303"/>
        </pc:sldMkLst>
        <pc:spChg chg="mod">
          <ac:chgData name="KOBAYASHI Reiji" userId="6a7beca970407859" providerId="LiveId" clId="{B49CBF76-2B05-4A0F-8B6C-D10F2BAC4EDF}" dt="2021-02-14T05:25:47.817" v="564"/>
          <ac:spMkLst>
            <pc:docMk/>
            <pc:sldMk cId="109850714" sldId="303"/>
            <ac:spMk id="5" creationId="{66D6293C-B81F-40E5-9753-F6FDD776682A}"/>
          </ac:spMkLst>
        </pc:spChg>
      </pc:sldChg>
    </pc:docChg>
  </pc:docChgLst>
  <pc:docChgLst>
    <pc:chgData name="KOBAYASHI Reiji" userId="6a7beca970407859" providerId="LiveId" clId="{0FC803E1-C91D-4659-86D6-614972EEEC7F}"/>
    <pc:docChg chg="undo custSel addSld delSld modSld sldOrd">
      <pc:chgData name="KOBAYASHI Reiji" userId="6a7beca970407859" providerId="LiveId" clId="{0FC803E1-C91D-4659-86D6-614972EEEC7F}" dt="2021-02-14T05:07:22.829" v="3306" actId="20577"/>
      <pc:docMkLst>
        <pc:docMk/>
      </pc:docMkLst>
      <pc:sldChg chg="addSp delSp modSp mod">
        <pc:chgData name="KOBAYASHI Reiji" userId="6a7beca970407859" providerId="LiveId" clId="{0FC803E1-C91D-4659-86D6-614972EEEC7F}" dt="2021-02-14T03:39:14.280" v="1489" actId="164"/>
        <pc:sldMkLst>
          <pc:docMk/>
          <pc:sldMk cId="3960897610" sldId="264"/>
        </pc:sldMkLst>
        <pc:spChg chg="mod">
          <ac:chgData name="KOBAYASHI Reiji" userId="6a7beca970407859" providerId="LiveId" clId="{0FC803E1-C91D-4659-86D6-614972EEEC7F}" dt="2021-02-14T02:51:06.981" v="1341" actId="1076"/>
          <ac:spMkLst>
            <pc:docMk/>
            <pc:sldMk cId="3960897610" sldId="264"/>
            <ac:spMk id="12" creationId="{06FACCC8-F735-4767-A608-D0E3F22BF4D7}"/>
          </ac:spMkLst>
        </pc:spChg>
        <pc:spChg chg="mod topLvl">
          <ac:chgData name="KOBAYASHI Reiji" userId="6a7beca970407859" providerId="LiveId" clId="{0FC803E1-C91D-4659-86D6-614972EEEC7F}" dt="2021-02-14T03:39:14.280" v="1489" actId="164"/>
          <ac:spMkLst>
            <pc:docMk/>
            <pc:sldMk cId="3960897610" sldId="264"/>
            <ac:spMk id="13" creationId="{7E9C5FE7-8509-4CB7-8183-9905F784625C}"/>
          </ac:spMkLst>
        </pc:spChg>
        <pc:spChg chg="mod topLvl">
          <ac:chgData name="KOBAYASHI Reiji" userId="6a7beca970407859" providerId="LiveId" clId="{0FC803E1-C91D-4659-86D6-614972EEEC7F}" dt="2021-02-14T03:39:05.573" v="1488" actId="165"/>
          <ac:spMkLst>
            <pc:docMk/>
            <pc:sldMk cId="3960897610" sldId="264"/>
            <ac:spMk id="15" creationId="{1B56261E-070B-4562-BB9F-69642DAEB5E3}"/>
          </ac:spMkLst>
        </pc:spChg>
        <pc:spChg chg="add del mod">
          <ac:chgData name="KOBAYASHI Reiji" userId="6a7beca970407859" providerId="LiveId" clId="{0FC803E1-C91D-4659-86D6-614972EEEC7F}" dt="2021-02-14T02:39:28.621" v="1219"/>
          <ac:spMkLst>
            <pc:docMk/>
            <pc:sldMk cId="3960897610" sldId="264"/>
            <ac:spMk id="16" creationId="{A1B70BFB-8838-4D87-9B0A-F7CA9AF7A2D9}"/>
          </ac:spMkLst>
        </pc:spChg>
        <pc:spChg chg="mod topLvl">
          <ac:chgData name="KOBAYASHI Reiji" userId="6a7beca970407859" providerId="LiveId" clId="{0FC803E1-C91D-4659-86D6-614972EEEC7F}" dt="2021-02-14T03:39:14.280" v="1489" actId="164"/>
          <ac:spMkLst>
            <pc:docMk/>
            <pc:sldMk cId="3960897610" sldId="264"/>
            <ac:spMk id="21" creationId="{06BC00A6-F59B-4CA2-A8B0-03FA32BDDA72}"/>
          </ac:spMkLst>
        </pc:spChg>
        <pc:grpChg chg="add del mod">
          <ac:chgData name="KOBAYASHI Reiji" userId="6a7beca970407859" providerId="LiveId" clId="{0FC803E1-C91D-4659-86D6-614972EEEC7F}" dt="2021-02-14T03:39:05.573" v="1488" actId="165"/>
          <ac:grpSpMkLst>
            <pc:docMk/>
            <pc:sldMk cId="3960897610" sldId="264"/>
            <ac:grpSpMk id="3" creationId="{B11E9E14-E453-43A7-A0E4-48C7840A724C}"/>
          </ac:grpSpMkLst>
        </pc:grpChg>
        <pc:grpChg chg="add mod">
          <ac:chgData name="KOBAYASHI Reiji" userId="6a7beca970407859" providerId="LiveId" clId="{0FC803E1-C91D-4659-86D6-614972EEEC7F}" dt="2021-02-14T03:39:14.280" v="1489" actId="164"/>
          <ac:grpSpMkLst>
            <pc:docMk/>
            <pc:sldMk cId="3960897610" sldId="264"/>
            <ac:grpSpMk id="6" creationId="{150162C1-271D-4DCE-A512-6943A92CFDA1}"/>
          </ac:grpSpMkLst>
        </pc:grpChg>
        <pc:picChg chg="mod">
          <ac:chgData name="KOBAYASHI Reiji" userId="6a7beca970407859" providerId="LiveId" clId="{0FC803E1-C91D-4659-86D6-614972EEEC7F}" dt="2021-02-14T02:50:29.310" v="1336" actId="1038"/>
          <ac:picMkLst>
            <pc:docMk/>
            <pc:sldMk cId="3960897610" sldId="264"/>
            <ac:picMk id="4" creationId="{581C3F26-515E-433A-8277-432CCB5D0FFE}"/>
          </ac:picMkLst>
        </pc:picChg>
      </pc:sldChg>
      <pc:sldChg chg="modSp mod">
        <pc:chgData name="KOBAYASHI Reiji" userId="6a7beca970407859" providerId="LiveId" clId="{0FC803E1-C91D-4659-86D6-614972EEEC7F}" dt="2021-02-14T03:48:15.050" v="1819" actId="20577"/>
        <pc:sldMkLst>
          <pc:docMk/>
          <pc:sldMk cId="4277233714" sldId="265"/>
        </pc:sldMkLst>
        <pc:spChg chg="mod">
          <ac:chgData name="KOBAYASHI Reiji" userId="6a7beca970407859" providerId="LiveId" clId="{0FC803E1-C91D-4659-86D6-614972EEEC7F}" dt="2021-02-14T03:46:08.934" v="1721" actId="206"/>
          <ac:spMkLst>
            <pc:docMk/>
            <pc:sldMk cId="4277233714" sldId="265"/>
            <ac:spMk id="19" creationId="{66804B03-E150-48AD-9BEE-01E36775797E}"/>
          </ac:spMkLst>
        </pc:spChg>
        <pc:spChg chg="mod">
          <ac:chgData name="KOBAYASHI Reiji" userId="6a7beca970407859" providerId="LiveId" clId="{0FC803E1-C91D-4659-86D6-614972EEEC7F}" dt="2021-02-14T03:46:25.349" v="1726" actId="20577"/>
          <ac:spMkLst>
            <pc:docMk/>
            <pc:sldMk cId="4277233714" sldId="265"/>
            <ac:spMk id="21" creationId="{7E11E81A-194B-4E07-806A-F56A49DA6F21}"/>
          </ac:spMkLst>
        </pc:spChg>
        <pc:spChg chg="mod">
          <ac:chgData name="KOBAYASHI Reiji" userId="6a7beca970407859" providerId="LiveId" clId="{0FC803E1-C91D-4659-86D6-614972EEEC7F}" dt="2021-02-14T03:47:29.089" v="1762" actId="14100"/>
          <ac:spMkLst>
            <pc:docMk/>
            <pc:sldMk cId="4277233714" sldId="265"/>
            <ac:spMk id="26" creationId="{9F690DFE-DE17-4DC8-BC63-7582C2FEE861}"/>
          </ac:spMkLst>
        </pc:spChg>
        <pc:spChg chg="mod">
          <ac:chgData name="KOBAYASHI Reiji" userId="6a7beca970407859" providerId="LiveId" clId="{0FC803E1-C91D-4659-86D6-614972EEEC7F}" dt="2021-02-14T03:44:41.698" v="1668"/>
          <ac:spMkLst>
            <pc:docMk/>
            <pc:sldMk cId="4277233714" sldId="265"/>
            <ac:spMk id="29" creationId="{D6224B9D-50DE-4896-9C20-6119F4BF7642}"/>
          </ac:spMkLst>
        </pc:spChg>
        <pc:spChg chg="mod">
          <ac:chgData name="KOBAYASHI Reiji" userId="6a7beca970407859" providerId="LiveId" clId="{0FC803E1-C91D-4659-86D6-614972EEEC7F}" dt="2021-02-14T03:48:15.050" v="1819" actId="20577"/>
          <ac:spMkLst>
            <pc:docMk/>
            <pc:sldMk cId="4277233714" sldId="265"/>
            <ac:spMk id="31" creationId="{14D06F06-D001-4469-A300-670D9D6E2417}"/>
          </ac:spMkLst>
        </pc:spChg>
        <pc:spChg chg="mod">
          <ac:chgData name="KOBAYASHI Reiji" userId="6a7beca970407859" providerId="LiveId" clId="{0FC803E1-C91D-4659-86D6-614972EEEC7F}" dt="2021-02-14T03:47:54.488" v="1802" actId="14100"/>
          <ac:spMkLst>
            <pc:docMk/>
            <pc:sldMk cId="4277233714" sldId="265"/>
            <ac:spMk id="41" creationId="{6BED92F8-27C8-4A4A-AA55-E066A4097E46}"/>
          </ac:spMkLst>
        </pc:spChg>
        <pc:spChg chg="mod">
          <ac:chgData name="KOBAYASHI Reiji" userId="6a7beca970407859" providerId="LiveId" clId="{0FC803E1-C91D-4659-86D6-614972EEEC7F}" dt="2021-02-14T03:46:54.647" v="1730" actId="20577"/>
          <ac:spMkLst>
            <pc:docMk/>
            <pc:sldMk cId="4277233714" sldId="265"/>
            <ac:spMk id="60" creationId="{913313AA-C6A7-45A4-8868-6917F3BBDE8E}"/>
          </ac:spMkLst>
        </pc:spChg>
        <pc:spChg chg="mod">
          <ac:chgData name="KOBAYASHI Reiji" userId="6a7beca970407859" providerId="LiveId" clId="{0FC803E1-C91D-4659-86D6-614972EEEC7F}" dt="2021-02-14T03:48:04.300" v="1809" actId="1038"/>
          <ac:spMkLst>
            <pc:docMk/>
            <pc:sldMk cId="4277233714" sldId="265"/>
            <ac:spMk id="61" creationId="{ACE904B3-E49A-41F0-8BB9-E8255591585E}"/>
          </ac:spMkLst>
        </pc:spChg>
        <pc:spChg chg="mod">
          <ac:chgData name="KOBAYASHI Reiji" userId="6a7beca970407859" providerId="LiveId" clId="{0FC803E1-C91D-4659-86D6-614972EEEC7F}" dt="2021-02-14T03:46:34.861" v="1727" actId="1076"/>
          <ac:spMkLst>
            <pc:docMk/>
            <pc:sldMk cId="4277233714" sldId="265"/>
            <ac:spMk id="62" creationId="{B407A5E5-D709-43B0-B548-10AE0CCF7FC7}"/>
          </ac:spMkLst>
        </pc:spChg>
        <pc:picChg chg="mod">
          <ac:chgData name="KOBAYASHI Reiji" userId="6a7beca970407859" providerId="LiveId" clId="{0FC803E1-C91D-4659-86D6-614972EEEC7F}" dt="2021-02-14T03:44:20.483" v="1666" actId="14826"/>
          <ac:picMkLst>
            <pc:docMk/>
            <pc:sldMk cId="4277233714" sldId="265"/>
            <ac:picMk id="10" creationId="{E40005B8-F490-4AE7-971F-C9A4F8658157}"/>
          </ac:picMkLst>
        </pc:picChg>
        <pc:cxnChg chg="mod">
          <ac:chgData name="KOBAYASHI Reiji" userId="6a7beca970407859" providerId="LiveId" clId="{0FC803E1-C91D-4659-86D6-614972EEEC7F}" dt="2021-02-14T03:45:10.558" v="1692" actId="688"/>
          <ac:cxnSpMkLst>
            <pc:docMk/>
            <pc:sldMk cId="4277233714" sldId="265"/>
            <ac:cxnSpMk id="14" creationId="{FD495AC2-7A7B-425A-BC84-A538457DC7FC}"/>
          </ac:cxnSpMkLst>
        </pc:cxnChg>
        <pc:cxnChg chg="mod">
          <ac:chgData name="KOBAYASHI Reiji" userId="6a7beca970407859" providerId="LiveId" clId="{0FC803E1-C91D-4659-86D6-614972EEEC7F}" dt="2021-02-14T03:47:22.890" v="1761" actId="1037"/>
          <ac:cxnSpMkLst>
            <pc:docMk/>
            <pc:sldMk cId="4277233714" sldId="265"/>
            <ac:cxnSpMk id="25" creationId="{0C7404C3-D543-4420-B91C-88C9778D01F2}"/>
          </ac:cxnSpMkLst>
        </pc:cxnChg>
        <pc:cxnChg chg="mod">
          <ac:chgData name="KOBAYASHI Reiji" userId="6a7beca970407859" providerId="LiveId" clId="{0FC803E1-C91D-4659-86D6-614972EEEC7F}" dt="2021-02-14T03:47:47.364" v="1801" actId="1038"/>
          <ac:cxnSpMkLst>
            <pc:docMk/>
            <pc:sldMk cId="4277233714" sldId="265"/>
            <ac:cxnSpMk id="57" creationId="{3E347D57-95B3-4006-A768-56D12981CEEF}"/>
          </ac:cxnSpMkLst>
        </pc:cxnChg>
        <pc:cxnChg chg="mod">
          <ac:chgData name="KOBAYASHI Reiji" userId="6a7beca970407859" providerId="LiveId" clId="{0FC803E1-C91D-4659-86D6-614972EEEC7F}" dt="2021-02-14T03:46:37.730" v="1728" actId="14100"/>
          <ac:cxnSpMkLst>
            <pc:docMk/>
            <pc:sldMk cId="4277233714" sldId="265"/>
            <ac:cxnSpMk id="59" creationId="{9C81CA89-09A0-47E4-9547-18625F28E748}"/>
          </ac:cxnSpMkLst>
        </pc:cxnChg>
      </pc:sldChg>
      <pc:sldChg chg="addSp delSp modSp mod">
        <pc:chgData name="KOBAYASHI Reiji" userId="6a7beca970407859" providerId="LiveId" clId="{0FC803E1-C91D-4659-86D6-614972EEEC7F}" dt="2021-02-14T02:01:34.911" v="387" actId="14100"/>
        <pc:sldMkLst>
          <pc:docMk/>
          <pc:sldMk cId="749193719" sldId="273"/>
        </pc:sldMkLst>
        <pc:spChg chg="del">
          <ac:chgData name="KOBAYASHI Reiji" userId="6a7beca970407859" providerId="LiveId" clId="{0FC803E1-C91D-4659-86D6-614972EEEC7F}" dt="2021-02-14T01:58:21.177" v="366" actId="478"/>
          <ac:spMkLst>
            <pc:docMk/>
            <pc:sldMk cId="749193719" sldId="273"/>
            <ac:spMk id="9" creationId="{C5FC6712-C9C6-4586-B79B-D626B7173165}"/>
          </ac:spMkLst>
        </pc:spChg>
        <pc:spChg chg="del">
          <ac:chgData name="KOBAYASHI Reiji" userId="6a7beca970407859" providerId="LiveId" clId="{0FC803E1-C91D-4659-86D6-614972EEEC7F}" dt="2021-02-14T01:58:21.177" v="366" actId="478"/>
          <ac:spMkLst>
            <pc:docMk/>
            <pc:sldMk cId="749193719" sldId="273"/>
            <ac:spMk id="10" creationId="{BDE8629D-6E15-4DED-B630-FABA29B98BE2}"/>
          </ac:spMkLst>
        </pc:spChg>
        <pc:spChg chg="del">
          <ac:chgData name="KOBAYASHI Reiji" userId="6a7beca970407859" providerId="LiveId" clId="{0FC803E1-C91D-4659-86D6-614972EEEC7F}" dt="2021-02-14T01:58:11.426" v="365" actId="478"/>
          <ac:spMkLst>
            <pc:docMk/>
            <pc:sldMk cId="749193719" sldId="273"/>
            <ac:spMk id="12" creationId="{31358687-675D-4958-8C80-95F540CEE6EC}"/>
          </ac:spMkLst>
        </pc:spChg>
        <pc:spChg chg="del">
          <ac:chgData name="KOBAYASHI Reiji" userId="6a7beca970407859" providerId="LiveId" clId="{0FC803E1-C91D-4659-86D6-614972EEEC7F}" dt="2021-02-14T01:58:21.177" v="366" actId="478"/>
          <ac:spMkLst>
            <pc:docMk/>
            <pc:sldMk cId="749193719" sldId="273"/>
            <ac:spMk id="13" creationId="{251C8B60-0D28-452E-B0F1-21D51661081A}"/>
          </ac:spMkLst>
        </pc:spChg>
        <pc:spChg chg="del">
          <ac:chgData name="KOBAYASHI Reiji" userId="6a7beca970407859" providerId="LiveId" clId="{0FC803E1-C91D-4659-86D6-614972EEEC7F}" dt="2021-02-14T01:58:21.177" v="366" actId="478"/>
          <ac:spMkLst>
            <pc:docMk/>
            <pc:sldMk cId="749193719" sldId="273"/>
            <ac:spMk id="15" creationId="{A228AFB2-EFB9-4D50-A930-C5A440FFD9E3}"/>
          </ac:spMkLst>
        </pc:spChg>
        <pc:spChg chg="add mod">
          <ac:chgData name="KOBAYASHI Reiji" userId="6a7beca970407859" providerId="LiveId" clId="{0FC803E1-C91D-4659-86D6-614972EEEC7F}" dt="2021-02-14T02:00:30.603" v="376" actId="1076"/>
          <ac:spMkLst>
            <pc:docMk/>
            <pc:sldMk cId="749193719" sldId="273"/>
            <ac:spMk id="17" creationId="{0CA85644-A14B-4D15-8999-31297DE7C82C}"/>
          </ac:spMkLst>
        </pc:spChg>
        <pc:spChg chg="del">
          <ac:chgData name="KOBAYASHI Reiji" userId="6a7beca970407859" providerId="LiveId" clId="{0FC803E1-C91D-4659-86D6-614972EEEC7F}" dt="2021-02-14T01:58:21.177" v="366" actId="478"/>
          <ac:spMkLst>
            <pc:docMk/>
            <pc:sldMk cId="749193719" sldId="273"/>
            <ac:spMk id="18" creationId="{5E1A2795-708C-4B8D-8487-FF12FEE184A3}"/>
          </ac:spMkLst>
        </pc:spChg>
        <pc:spChg chg="del">
          <ac:chgData name="KOBAYASHI Reiji" userId="6a7beca970407859" providerId="LiveId" clId="{0FC803E1-C91D-4659-86D6-614972EEEC7F}" dt="2021-02-14T01:58:21.177" v="366" actId="478"/>
          <ac:spMkLst>
            <pc:docMk/>
            <pc:sldMk cId="749193719" sldId="273"/>
            <ac:spMk id="19" creationId="{12C3D7F3-C1CC-4526-BA03-3A0C8FB8BAF6}"/>
          </ac:spMkLst>
        </pc:spChg>
        <pc:spChg chg="add mod">
          <ac:chgData name="KOBAYASHI Reiji" userId="6a7beca970407859" providerId="LiveId" clId="{0FC803E1-C91D-4659-86D6-614972EEEC7F}" dt="2021-02-14T02:01:22.118" v="384" actId="1076"/>
          <ac:spMkLst>
            <pc:docMk/>
            <pc:sldMk cId="749193719" sldId="273"/>
            <ac:spMk id="21" creationId="{C318DD3A-7F78-4D01-8939-C1DAF9B85C53}"/>
          </ac:spMkLst>
        </pc:spChg>
        <pc:picChg chg="del">
          <ac:chgData name="KOBAYASHI Reiji" userId="6a7beca970407859" providerId="LiveId" clId="{0FC803E1-C91D-4659-86D6-614972EEEC7F}" dt="2021-02-14T01:58:21.177" v="366" actId="478"/>
          <ac:picMkLst>
            <pc:docMk/>
            <pc:sldMk cId="749193719" sldId="273"/>
            <ac:picMk id="4" creationId="{D0A9D60D-C2ED-4653-B34D-CD1682B5BE05}"/>
          </ac:picMkLst>
        </pc:picChg>
        <pc:picChg chg="add mod ord">
          <ac:chgData name="KOBAYASHI Reiji" userId="6a7beca970407859" providerId="LiveId" clId="{0FC803E1-C91D-4659-86D6-614972EEEC7F}" dt="2021-02-14T02:01:15.458" v="383" actId="1076"/>
          <ac:picMkLst>
            <pc:docMk/>
            <pc:sldMk cId="749193719" sldId="273"/>
            <ac:picMk id="5" creationId="{D3688219-5320-480C-A40C-1F6C53A44B22}"/>
          </ac:picMkLst>
        </pc:picChg>
        <pc:cxnChg chg="del mod">
          <ac:chgData name="KOBAYASHI Reiji" userId="6a7beca970407859" providerId="LiveId" clId="{0FC803E1-C91D-4659-86D6-614972EEEC7F}" dt="2021-02-14T01:58:21.177" v="366" actId="478"/>
          <ac:cxnSpMkLst>
            <pc:docMk/>
            <pc:sldMk cId="749193719" sldId="273"/>
            <ac:cxnSpMk id="20" creationId="{BA654E1F-BEE7-4E17-B756-3BC4695689FA}"/>
          </ac:cxnSpMkLst>
        </pc:cxnChg>
        <pc:cxnChg chg="add mod">
          <ac:chgData name="KOBAYASHI Reiji" userId="6a7beca970407859" providerId="LiveId" clId="{0FC803E1-C91D-4659-86D6-614972EEEC7F}" dt="2021-02-14T02:01:34.911" v="387" actId="14100"/>
          <ac:cxnSpMkLst>
            <pc:docMk/>
            <pc:sldMk cId="749193719" sldId="273"/>
            <ac:cxnSpMk id="22" creationId="{500E7990-F4E8-41E4-B9D3-6D607F94B193}"/>
          </ac:cxnSpMkLst>
        </pc:cxnChg>
      </pc:sldChg>
      <pc:sldChg chg="addSp delSp modSp mod">
        <pc:chgData name="KOBAYASHI Reiji" userId="6a7beca970407859" providerId="LiveId" clId="{0FC803E1-C91D-4659-86D6-614972EEEC7F}" dt="2021-02-14T03:44:34.835" v="1667"/>
        <pc:sldMkLst>
          <pc:docMk/>
          <pc:sldMk cId="4253402532" sldId="283"/>
        </pc:sldMkLst>
        <pc:spChg chg="mod">
          <ac:chgData name="KOBAYASHI Reiji" userId="6a7beca970407859" providerId="LiveId" clId="{0FC803E1-C91D-4659-86D6-614972EEEC7F}" dt="2021-02-14T03:43:52.222" v="1665" actId="20577"/>
          <ac:spMkLst>
            <pc:docMk/>
            <pc:sldMk cId="4253402532" sldId="283"/>
            <ac:spMk id="6" creationId="{5F598FEC-6AD4-4849-AF14-152F878F3C86}"/>
          </ac:spMkLst>
        </pc:spChg>
        <pc:spChg chg="mod topLvl">
          <ac:chgData name="KOBAYASHI Reiji" userId="6a7beca970407859" providerId="LiveId" clId="{0FC803E1-C91D-4659-86D6-614972EEEC7F}" dt="2021-02-14T03:35:39.273" v="1443" actId="206"/>
          <ac:spMkLst>
            <pc:docMk/>
            <pc:sldMk cId="4253402532" sldId="283"/>
            <ac:spMk id="19" creationId="{66804B03-E150-48AD-9BEE-01E36775797E}"/>
          </ac:spMkLst>
        </pc:spChg>
        <pc:spChg chg="mod">
          <ac:chgData name="KOBAYASHI Reiji" userId="6a7beca970407859" providerId="LiveId" clId="{0FC803E1-C91D-4659-86D6-614972EEEC7F}" dt="2021-02-14T03:34:20.812" v="1432" actId="20577"/>
          <ac:spMkLst>
            <pc:docMk/>
            <pc:sldMk cId="4253402532" sldId="283"/>
            <ac:spMk id="21" creationId="{7E11E81A-194B-4E07-806A-F56A49DA6F21}"/>
          </ac:spMkLst>
        </pc:spChg>
        <pc:spChg chg="mod">
          <ac:chgData name="KOBAYASHI Reiji" userId="6a7beca970407859" providerId="LiveId" clId="{0FC803E1-C91D-4659-86D6-614972EEEC7F}" dt="2021-02-14T03:44:34.835" v="1667"/>
          <ac:spMkLst>
            <pc:docMk/>
            <pc:sldMk cId="4253402532" sldId="283"/>
            <ac:spMk id="28" creationId="{B5F610A6-91C3-4AAC-860E-DA46F06E6BF6}"/>
          </ac:spMkLst>
        </pc:spChg>
        <pc:spChg chg="mod">
          <ac:chgData name="KOBAYASHI Reiji" userId="6a7beca970407859" providerId="LiveId" clId="{0FC803E1-C91D-4659-86D6-614972EEEC7F}" dt="2021-02-14T03:36:31.718" v="1448" actId="14100"/>
          <ac:spMkLst>
            <pc:docMk/>
            <pc:sldMk cId="4253402532" sldId="283"/>
            <ac:spMk id="38" creationId="{0CD35D21-C3ED-4B8B-AE3A-57932DD3B3D6}"/>
          </ac:spMkLst>
        </pc:spChg>
        <pc:spChg chg="mod">
          <ac:chgData name="KOBAYASHI Reiji" userId="6a7beca970407859" providerId="LiveId" clId="{0FC803E1-C91D-4659-86D6-614972EEEC7F}" dt="2021-02-14T03:35:53.586" v="1445" actId="20577"/>
          <ac:spMkLst>
            <pc:docMk/>
            <pc:sldMk cId="4253402532" sldId="283"/>
            <ac:spMk id="39" creationId="{6652D95C-E0A2-471B-9A2A-E878A55B8C57}"/>
          </ac:spMkLst>
        </pc:spChg>
        <pc:spChg chg="mod">
          <ac:chgData name="KOBAYASHI Reiji" userId="6a7beca970407859" providerId="LiveId" clId="{0FC803E1-C91D-4659-86D6-614972EEEC7F}" dt="2021-02-14T03:37:31.699" v="1461" actId="14100"/>
          <ac:spMkLst>
            <pc:docMk/>
            <pc:sldMk cId="4253402532" sldId="283"/>
            <ac:spMk id="41" creationId="{6BED92F8-27C8-4A4A-AA55-E066A4097E46}"/>
          </ac:spMkLst>
        </pc:spChg>
        <pc:spChg chg="mod">
          <ac:chgData name="KOBAYASHI Reiji" userId="6a7beca970407859" providerId="LiveId" clId="{0FC803E1-C91D-4659-86D6-614972EEEC7F}" dt="2021-02-14T03:36:50.515" v="1456" actId="1076"/>
          <ac:spMkLst>
            <pc:docMk/>
            <pc:sldMk cId="4253402532" sldId="283"/>
            <ac:spMk id="61" creationId="{ACE904B3-E49A-41F0-8BB9-E8255591585E}"/>
          </ac:spMkLst>
        </pc:spChg>
        <pc:grpChg chg="add del mod">
          <ac:chgData name="KOBAYASHI Reiji" userId="6a7beca970407859" providerId="LiveId" clId="{0FC803E1-C91D-4659-86D6-614972EEEC7F}" dt="2021-02-14T03:33:52.118" v="1430" actId="165"/>
          <ac:grpSpMkLst>
            <pc:docMk/>
            <pc:sldMk cId="4253402532" sldId="283"/>
            <ac:grpSpMk id="3" creationId="{643FFE1F-EA2B-4BDF-AF34-9773B2798BED}"/>
          </ac:grpSpMkLst>
        </pc:grpChg>
        <pc:picChg chg="mod">
          <ac:chgData name="KOBAYASHI Reiji" userId="6a7beca970407859" providerId="LiveId" clId="{0FC803E1-C91D-4659-86D6-614972EEEC7F}" dt="2021-02-14T03:32:56.275" v="1414" actId="14826"/>
          <ac:picMkLst>
            <pc:docMk/>
            <pc:sldMk cId="4253402532" sldId="283"/>
            <ac:picMk id="10" creationId="{E40005B8-F490-4AE7-971F-C9A4F8658157}"/>
          </ac:picMkLst>
        </pc:picChg>
        <pc:cxnChg chg="mod topLvl">
          <ac:chgData name="KOBAYASHI Reiji" userId="6a7beca970407859" providerId="LiveId" clId="{0FC803E1-C91D-4659-86D6-614972EEEC7F}" dt="2021-02-14T03:33:52.118" v="1430" actId="165"/>
          <ac:cxnSpMkLst>
            <pc:docMk/>
            <pc:sldMk cId="4253402532" sldId="283"/>
            <ac:cxnSpMk id="14" creationId="{FD495AC2-7A7B-425A-BC84-A538457DC7FC}"/>
          </ac:cxnSpMkLst>
        </pc:cxnChg>
        <pc:cxnChg chg="mod">
          <ac:chgData name="KOBAYASHI Reiji" userId="6a7beca970407859" providerId="LiveId" clId="{0FC803E1-C91D-4659-86D6-614972EEEC7F}" dt="2021-02-14T03:37:25.965" v="1460" actId="1076"/>
          <ac:cxnSpMkLst>
            <pc:docMk/>
            <pc:sldMk cId="4253402532" sldId="283"/>
            <ac:cxnSpMk id="34" creationId="{4C6F3868-BA5A-4F57-9601-482BAAFBABA5}"/>
          </ac:cxnSpMkLst>
        </pc:cxnChg>
        <pc:cxnChg chg="mod">
          <ac:chgData name="KOBAYASHI Reiji" userId="6a7beca970407859" providerId="LiveId" clId="{0FC803E1-C91D-4659-86D6-614972EEEC7F}" dt="2021-02-14T03:36:17.932" v="1447" actId="1076"/>
          <ac:cxnSpMkLst>
            <pc:docMk/>
            <pc:sldMk cId="4253402532" sldId="283"/>
            <ac:cxnSpMk id="35" creationId="{1A9E3C68-5AA1-4899-8BAF-0F6AB6D9B471}"/>
          </ac:cxnSpMkLst>
        </pc:cxnChg>
        <pc:cxnChg chg="mod">
          <ac:chgData name="KOBAYASHI Reiji" userId="6a7beca970407859" providerId="LiveId" clId="{0FC803E1-C91D-4659-86D6-614972EEEC7F}" dt="2021-02-14T03:35:39.273" v="1443" actId="206"/>
          <ac:cxnSpMkLst>
            <pc:docMk/>
            <pc:sldMk cId="4253402532" sldId="283"/>
            <ac:cxnSpMk id="59" creationId="{9C81CA89-09A0-47E4-9547-18625F28E748}"/>
          </ac:cxnSpMkLst>
        </pc:cxnChg>
      </pc:sldChg>
      <pc:sldChg chg="addSp delSp modSp mod">
        <pc:chgData name="KOBAYASHI Reiji" userId="6a7beca970407859" providerId="LiveId" clId="{0FC803E1-C91D-4659-86D6-614972EEEC7F}" dt="2021-02-14T02:37:56.314" v="1213" actId="20577"/>
        <pc:sldMkLst>
          <pc:docMk/>
          <pc:sldMk cId="1912400941" sldId="288"/>
        </pc:sldMkLst>
        <pc:spChg chg="mod">
          <ac:chgData name="KOBAYASHI Reiji" userId="6a7beca970407859" providerId="LiveId" clId="{0FC803E1-C91D-4659-86D6-614972EEEC7F}" dt="2021-02-14T01:36:05.416" v="22"/>
          <ac:spMkLst>
            <pc:docMk/>
            <pc:sldMk cId="1912400941" sldId="288"/>
            <ac:spMk id="2" creationId="{D510C2A5-2D92-4935-86F7-261740E39F25}"/>
          </ac:spMkLst>
        </pc:spChg>
        <pc:spChg chg="mod">
          <ac:chgData name="KOBAYASHI Reiji" userId="6a7beca970407859" providerId="LiveId" clId="{0FC803E1-C91D-4659-86D6-614972EEEC7F}" dt="2021-02-14T01:48:27.115" v="110" actId="27636"/>
          <ac:spMkLst>
            <pc:docMk/>
            <pc:sldMk cId="1912400941" sldId="288"/>
            <ac:spMk id="9" creationId="{06FCF526-1FC7-4351-9B12-40AB36D29B42}"/>
          </ac:spMkLst>
        </pc:spChg>
        <pc:spChg chg="mod">
          <ac:chgData name="KOBAYASHI Reiji" userId="6a7beca970407859" providerId="LiveId" clId="{0FC803E1-C91D-4659-86D6-614972EEEC7F}" dt="2021-02-14T01:51:10.555" v="184" actId="1076"/>
          <ac:spMkLst>
            <pc:docMk/>
            <pc:sldMk cId="1912400941" sldId="288"/>
            <ac:spMk id="12" creationId="{205185AE-C68D-494B-8B9E-D27935B349AF}"/>
          </ac:spMkLst>
        </pc:spChg>
        <pc:spChg chg="mod">
          <ac:chgData name="KOBAYASHI Reiji" userId="6a7beca970407859" providerId="LiveId" clId="{0FC803E1-C91D-4659-86D6-614972EEEC7F}" dt="2021-02-14T02:37:56.314" v="1213" actId="20577"/>
          <ac:spMkLst>
            <pc:docMk/>
            <pc:sldMk cId="1912400941" sldId="288"/>
            <ac:spMk id="16" creationId="{9ED92C14-DBB9-4B05-828F-A257864F3363}"/>
          </ac:spMkLst>
        </pc:spChg>
        <pc:spChg chg="mod">
          <ac:chgData name="KOBAYASHI Reiji" userId="6a7beca970407859" providerId="LiveId" clId="{0FC803E1-C91D-4659-86D6-614972EEEC7F}" dt="2021-02-14T01:51:17.341" v="186" actId="1076"/>
          <ac:spMkLst>
            <pc:docMk/>
            <pc:sldMk cId="1912400941" sldId="288"/>
            <ac:spMk id="20" creationId="{A3D9724C-DACF-46A1-AD1F-E8053AB05601}"/>
          </ac:spMkLst>
        </pc:spChg>
        <pc:spChg chg="add mod">
          <ac:chgData name="KOBAYASHI Reiji" userId="6a7beca970407859" providerId="LiveId" clId="{0FC803E1-C91D-4659-86D6-614972EEEC7F}" dt="2021-02-14T01:51:03.054" v="182" actId="1076"/>
          <ac:spMkLst>
            <pc:docMk/>
            <pc:sldMk cId="1912400941" sldId="288"/>
            <ac:spMk id="22" creationId="{5F61FF7C-BD36-4ECD-BC99-88EC83228EB2}"/>
          </ac:spMkLst>
        </pc:spChg>
        <pc:spChg chg="mod">
          <ac:chgData name="KOBAYASHI Reiji" userId="6a7beca970407859" providerId="LiveId" clId="{0FC803E1-C91D-4659-86D6-614972EEEC7F}" dt="2021-02-14T01:51:24.263" v="188" actId="1076"/>
          <ac:spMkLst>
            <pc:docMk/>
            <pc:sldMk cId="1912400941" sldId="288"/>
            <ac:spMk id="23" creationId="{6E95F953-084E-4C50-989A-0BDA22CADC04}"/>
          </ac:spMkLst>
        </pc:spChg>
        <pc:spChg chg="add mod">
          <ac:chgData name="KOBAYASHI Reiji" userId="6a7beca970407859" providerId="LiveId" clId="{0FC803E1-C91D-4659-86D6-614972EEEC7F}" dt="2021-02-14T01:52:02.141" v="210" actId="1038"/>
          <ac:spMkLst>
            <pc:docMk/>
            <pc:sldMk cId="1912400941" sldId="288"/>
            <ac:spMk id="29" creationId="{ABAD6DA9-AB06-4A1E-BA9D-EAF0AE070006}"/>
          </ac:spMkLst>
        </pc:spChg>
        <pc:picChg chg="add mod ord">
          <ac:chgData name="KOBAYASHI Reiji" userId="6a7beca970407859" providerId="LiveId" clId="{0FC803E1-C91D-4659-86D6-614972EEEC7F}" dt="2021-02-14T01:46:37.396" v="94" actId="167"/>
          <ac:picMkLst>
            <pc:docMk/>
            <pc:sldMk cId="1912400941" sldId="288"/>
            <ac:picMk id="4" creationId="{CE8F177F-0EBC-4F27-86F2-9C0B27BF43C1}"/>
          </ac:picMkLst>
        </pc:picChg>
        <pc:picChg chg="del">
          <ac:chgData name="KOBAYASHI Reiji" userId="6a7beca970407859" providerId="LiveId" clId="{0FC803E1-C91D-4659-86D6-614972EEEC7F}" dt="2021-02-14T01:46:10.586" v="89" actId="478"/>
          <ac:picMkLst>
            <pc:docMk/>
            <pc:sldMk cId="1912400941" sldId="288"/>
            <ac:picMk id="8" creationId="{7E12F04E-39A5-4B3E-AB97-3164C2DADD15}"/>
          </ac:picMkLst>
        </pc:picChg>
        <pc:picChg chg="del">
          <ac:chgData name="KOBAYASHI Reiji" userId="6a7beca970407859" providerId="LiveId" clId="{0FC803E1-C91D-4659-86D6-614972EEEC7F}" dt="2021-02-14T01:46:06.024" v="88" actId="478"/>
          <ac:picMkLst>
            <pc:docMk/>
            <pc:sldMk cId="1912400941" sldId="288"/>
            <ac:picMk id="27" creationId="{751A1B7C-EE01-434B-913A-EC55F3644308}"/>
          </ac:picMkLst>
        </pc:picChg>
        <pc:picChg chg="del">
          <ac:chgData name="KOBAYASHI Reiji" userId="6a7beca970407859" providerId="LiveId" clId="{0FC803E1-C91D-4659-86D6-614972EEEC7F}" dt="2021-02-14T01:46:03.926" v="87" actId="478"/>
          <ac:picMkLst>
            <pc:docMk/>
            <pc:sldMk cId="1912400941" sldId="288"/>
            <ac:picMk id="28" creationId="{170B5B8E-4404-4B24-9514-C063EFA77F0D}"/>
          </ac:picMkLst>
        </pc:picChg>
        <pc:cxnChg chg="mod">
          <ac:chgData name="KOBAYASHI Reiji" userId="6a7beca970407859" providerId="LiveId" clId="{0FC803E1-C91D-4659-86D6-614972EEEC7F}" dt="2021-02-14T01:51:13.176" v="185" actId="14100"/>
          <ac:cxnSpMkLst>
            <pc:docMk/>
            <pc:sldMk cId="1912400941" sldId="288"/>
            <ac:cxnSpMk id="13" creationId="{DC5262A7-DD29-4A50-83D1-B4027C23DEE5}"/>
          </ac:cxnSpMkLst>
        </pc:cxnChg>
        <pc:cxnChg chg="mod">
          <ac:chgData name="KOBAYASHI Reiji" userId="6a7beca970407859" providerId="LiveId" clId="{0FC803E1-C91D-4659-86D6-614972EEEC7F}" dt="2021-02-14T01:51:20.693" v="187" actId="14100"/>
          <ac:cxnSpMkLst>
            <pc:docMk/>
            <pc:sldMk cId="1912400941" sldId="288"/>
            <ac:cxnSpMk id="18" creationId="{DA4CA589-8D86-41A7-AC7C-D9C978669486}"/>
          </ac:cxnSpMkLst>
        </pc:cxnChg>
        <pc:cxnChg chg="add mod">
          <ac:chgData name="KOBAYASHI Reiji" userId="6a7beca970407859" providerId="LiveId" clId="{0FC803E1-C91D-4659-86D6-614972EEEC7F}" dt="2021-02-14T01:51:05.742" v="183" actId="14100"/>
          <ac:cxnSpMkLst>
            <pc:docMk/>
            <pc:sldMk cId="1912400941" sldId="288"/>
            <ac:cxnSpMk id="19" creationId="{92229930-76E7-438C-A753-8B62B7F79635}"/>
          </ac:cxnSpMkLst>
        </pc:cxnChg>
        <pc:cxnChg chg="mod">
          <ac:chgData name="KOBAYASHI Reiji" userId="6a7beca970407859" providerId="LiveId" clId="{0FC803E1-C91D-4659-86D6-614972EEEC7F}" dt="2021-02-14T01:51:26.499" v="189" actId="14100"/>
          <ac:cxnSpMkLst>
            <pc:docMk/>
            <pc:sldMk cId="1912400941" sldId="288"/>
            <ac:cxnSpMk id="21" creationId="{5F6046A1-C2B3-48F5-8595-5507F6BDA131}"/>
          </ac:cxnSpMkLst>
        </pc:cxnChg>
      </pc:sldChg>
      <pc:sldChg chg="modSp mod">
        <pc:chgData name="KOBAYASHI Reiji" userId="6a7beca970407859" providerId="LiveId" clId="{0FC803E1-C91D-4659-86D6-614972EEEC7F}" dt="2021-02-14T01:57:48.680" v="364" actId="20577"/>
        <pc:sldMkLst>
          <pc:docMk/>
          <pc:sldMk cId="1255591680" sldId="289"/>
        </pc:sldMkLst>
        <pc:spChg chg="mod">
          <ac:chgData name="KOBAYASHI Reiji" userId="6a7beca970407859" providerId="LiveId" clId="{0FC803E1-C91D-4659-86D6-614972EEEC7F}" dt="2021-02-14T01:57:48.680" v="364" actId="20577"/>
          <ac:spMkLst>
            <pc:docMk/>
            <pc:sldMk cId="1255591680" sldId="289"/>
            <ac:spMk id="8" creationId="{E33646B1-CFE5-4EC0-ADF4-753A9BE15706}"/>
          </ac:spMkLst>
        </pc:spChg>
        <pc:spChg chg="mod">
          <ac:chgData name="KOBAYASHI Reiji" userId="6a7beca970407859" providerId="LiveId" clId="{0FC803E1-C91D-4659-86D6-614972EEEC7F}" dt="2021-02-14T01:57:26.262" v="328" actId="1036"/>
          <ac:spMkLst>
            <pc:docMk/>
            <pc:sldMk cId="1255591680" sldId="289"/>
            <ac:spMk id="9" creationId="{A5BC2656-84DA-40B7-A946-DAAC15BEE7C4}"/>
          </ac:spMkLst>
        </pc:spChg>
        <pc:spChg chg="mod">
          <ac:chgData name="KOBAYASHI Reiji" userId="6a7beca970407859" providerId="LiveId" clId="{0FC803E1-C91D-4659-86D6-614972EEEC7F}" dt="2021-02-14T01:56:53.977" v="269"/>
          <ac:spMkLst>
            <pc:docMk/>
            <pc:sldMk cId="1255591680" sldId="289"/>
            <ac:spMk id="10" creationId="{58CC2627-E4C3-4F35-93C0-28472298117C}"/>
          </ac:spMkLst>
        </pc:spChg>
        <pc:spChg chg="mod">
          <ac:chgData name="KOBAYASHI Reiji" userId="6a7beca970407859" providerId="LiveId" clId="{0FC803E1-C91D-4659-86D6-614972EEEC7F}" dt="2021-02-14T01:57:13.747" v="314" actId="1036"/>
          <ac:spMkLst>
            <pc:docMk/>
            <pc:sldMk cId="1255591680" sldId="289"/>
            <ac:spMk id="12" creationId="{E31F9B64-70DE-418F-9AA2-0908DE9779C7}"/>
          </ac:spMkLst>
        </pc:spChg>
        <pc:picChg chg="mod">
          <ac:chgData name="KOBAYASHI Reiji" userId="6a7beca970407859" providerId="LiveId" clId="{0FC803E1-C91D-4659-86D6-614972EEEC7F}" dt="2021-02-14T01:54:51.655" v="211" actId="14826"/>
          <ac:picMkLst>
            <pc:docMk/>
            <pc:sldMk cId="1255591680" sldId="289"/>
            <ac:picMk id="3" creationId="{B615B947-B489-4FA7-9239-82B954559FE8}"/>
          </ac:picMkLst>
        </pc:picChg>
        <pc:picChg chg="mod">
          <ac:chgData name="KOBAYASHI Reiji" userId="6a7beca970407859" providerId="LiveId" clId="{0FC803E1-C91D-4659-86D6-614972EEEC7F}" dt="2021-02-14T01:57:09.418" v="308" actId="1036"/>
          <ac:picMkLst>
            <pc:docMk/>
            <pc:sldMk cId="1255591680" sldId="289"/>
            <ac:picMk id="4" creationId="{F40687F5-AAD2-424C-B635-4F27A20E577F}"/>
          </ac:picMkLst>
        </pc:picChg>
      </pc:sldChg>
      <pc:sldChg chg="modSp mod">
        <pc:chgData name="KOBAYASHI Reiji" userId="6a7beca970407859" providerId="LiveId" clId="{0FC803E1-C91D-4659-86D6-614972EEEC7F}" dt="2021-02-14T02:37:37.320" v="1210" actId="20577"/>
        <pc:sldMkLst>
          <pc:docMk/>
          <pc:sldMk cId="3453942406" sldId="292"/>
        </pc:sldMkLst>
        <pc:spChg chg="mod">
          <ac:chgData name="KOBAYASHI Reiji" userId="6a7beca970407859" providerId="LiveId" clId="{0FC803E1-C91D-4659-86D6-614972EEEC7F}" dt="2021-02-14T02:02:33.447" v="433" actId="1038"/>
          <ac:spMkLst>
            <pc:docMk/>
            <pc:sldMk cId="3453942406" sldId="292"/>
            <ac:spMk id="8" creationId="{B9471652-8DAE-4A0B-87C1-CFC3E6C5ABA8}"/>
          </ac:spMkLst>
        </pc:spChg>
        <pc:spChg chg="mod">
          <ac:chgData name="KOBAYASHI Reiji" userId="6a7beca970407859" providerId="LiveId" clId="{0FC803E1-C91D-4659-86D6-614972EEEC7F}" dt="2021-02-14T02:02:33.447" v="433" actId="1038"/>
          <ac:spMkLst>
            <pc:docMk/>
            <pc:sldMk cId="3453942406" sldId="292"/>
            <ac:spMk id="9" creationId="{D54230E6-3F4F-4A1F-9BCD-5AF84A7B6488}"/>
          </ac:spMkLst>
        </pc:spChg>
        <pc:spChg chg="mod">
          <ac:chgData name="KOBAYASHI Reiji" userId="6a7beca970407859" providerId="LiveId" clId="{0FC803E1-C91D-4659-86D6-614972EEEC7F}" dt="2021-02-14T02:37:37.320" v="1210" actId="20577"/>
          <ac:spMkLst>
            <pc:docMk/>
            <pc:sldMk cId="3453942406" sldId="292"/>
            <ac:spMk id="12" creationId="{47E35C91-1A9F-4E68-857A-45C8BD96229B}"/>
          </ac:spMkLst>
        </pc:spChg>
        <pc:picChg chg="mod">
          <ac:chgData name="KOBAYASHI Reiji" userId="6a7beca970407859" providerId="LiveId" clId="{0FC803E1-C91D-4659-86D6-614972EEEC7F}" dt="2021-02-14T02:02:14.335" v="391" actId="1076"/>
          <ac:picMkLst>
            <pc:docMk/>
            <pc:sldMk cId="3453942406" sldId="292"/>
            <ac:picMk id="4" creationId="{645A87EE-4A4B-460F-ADDC-9B3A000C813F}"/>
          </ac:picMkLst>
        </pc:picChg>
        <pc:cxnChg chg="mod">
          <ac:chgData name="KOBAYASHI Reiji" userId="6a7beca970407859" providerId="LiveId" clId="{0FC803E1-C91D-4659-86D6-614972EEEC7F}" dt="2021-02-14T02:03:01.130" v="437" actId="14100"/>
          <ac:cxnSpMkLst>
            <pc:docMk/>
            <pc:sldMk cId="3453942406" sldId="292"/>
            <ac:cxnSpMk id="11" creationId="{ACD636AF-8164-43F4-B047-8BABCC0D7964}"/>
          </ac:cxnSpMkLst>
        </pc:cxnChg>
      </pc:sldChg>
      <pc:sldChg chg="addSp modSp mod">
        <pc:chgData name="KOBAYASHI Reiji" userId="6a7beca970407859" providerId="LiveId" clId="{0FC803E1-C91D-4659-86D6-614972EEEC7F}" dt="2021-02-14T03:41:37.982" v="1651" actId="14100"/>
        <pc:sldMkLst>
          <pc:docMk/>
          <pc:sldMk cId="3398404463" sldId="294"/>
        </pc:sldMkLst>
        <pc:spChg chg="add mod">
          <ac:chgData name="KOBAYASHI Reiji" userId="6a7beca970407859" providerId="LiveId" clId="{0FC803E1-C91D-4659-86D6-614972EEEC7F}" dt="2021-02-14T03:41:37.982" v="1651" actId="14100"/>
          <ac:spMkLst>
            <pc:docMk/>
            <pc:sldMk cId="3398404463" sldId="294"/>
            <ac:spMk id="7" creationId="{99986D52-ACAF-482C-B277-B0319B4A7703}"/>
          </ac:spMkLst>
        </pc:spChg>
        <pc:spChg chg="mod ord">
          <ac:chgData name="KOBAYASHI Reiji" userId="6a7beca970407859" providerId="LiveId" clId="{0FC803E1-C91D-4659-86D6-614972EEEC7F}" dt="2021-02-14T03:30:41.377" v="1343" actId="14100"/>
          <ac:spMkLst>
            <pc:docMk/>
            <pc:sldMk cId="3398404463" sldId="294"/>
            <ac:spMk id="8" creationId="{D5504C11-5CAF-4D09-85F5-2884C5CE46FA}"/>
          </ac:spMkLst>
        </pc:spChg>
        <pc:spChg chg="add mod">
          <ac:chgData name="KOBAYASHI Reiji" userId="6a7beca970407859" providerId="LiveId" clId="{0FC803E1-C91D-4659-86D6-614972EEEC7F}" dt="2021-02-14T03:41:17.820" v="1649" actId="14100"/>
          <ac:spMkLst>
            <pc:docMk/>
            <pc:sldMk cId="3398404463" sldId="294"/>
            <ac:spMk id="9" creationId="{39DEEA3B-03CF-468C-BF94-88172ED581DE}"/>
          </ac:spMkLst>
        </pc:spChg>
        <pc:picChg chg="mod">
          <ac:chgData name="KOBAYASHI Reiji" userId="6a7beca970407859" providerId="LiveId" clId="{0FC803E1-C91D-4659-86D6-614972EEEC7F}" dt="2021-02-14T03:41:11.932" v="1648" actId="1037"/>
          <ac:picMkLst>
            <pc:docMk/>
            <pc:sldMk cId="3398404463" sldId="294"/>
            <ac:picMk id="4" creationId="{8DE1EF64-D49E-4688-817D-87EB4D775562}"/>
          </ac:picMkLst>
        </pc:picChg>
        <pc:picChg chg="add mod">
          <ac:chgData name="KOBAYASHI Reiji" userId="6a7beca970407859" providerId="LiveId" clId="{0FC803E1-C91D-4659-86D6-614972EEEC7F}" dt="2021-02-14T03:40:28.067" v="1634" actId="1076"/>
          <ac:picMkLst>
            <pc:docMk/>
            <pc:sldMk cId="3398404463" sldId="294"/>
            <ac:picMk id="6" creationId="{3442D0F5-F7A0-4092-BD2F-3EDD26BE17FA}"/>
          </ac:picMkLst>
        </pc:picChg>
      </pc:sldChg>
      <pc:sldChg chg="addSp delSp modSp mod delAnim modAnim">
        <pc:chgData name="KOBAYASHI Reiji" userId="6a7beca970407859" providerId="LiveId" clId="{0FC803E1-C91D-4659-86D6-614972EEEC7F}" dt="2021-02-14T04:36:03.959" v="2279" actId="1076"/>
        <pc:sldMkLst>
          <pc:docMk/>
          <pc:sldMk cId="4194968346" sldId="297"/>
        </pc:sldMkLst>
        <pc:spChg chg="mod">
          <ac:chgData name="KOBAYASHI Reiji" userId="6a7beca970407859" providerId="LiveId" clId="{0FC803E1-C91D-4659-86D6-614972EEEC7F}" dt="2021-02-14T04:22:12.726" v="2231"/>
          <ac:spMkLst>
            <pc:docMk/>
            <pc:sldMk cId="4194968346" sldId="297"/>
            <ac:spMk id="7" creationId="{F0925A4F-7DC5-4DA5-A708-97A6559450F1}"/>
          </ac:spMkLst>
        </pc:spChg>
        <pc:spChg chg="mod">
          <ac:chgData name="KOBAYASHI Reiji" userId="6a7beca970407859" providerId="LiveId" clId="{0FC803E1-C91D-4659-86D6-614972EEEC7F}" dt="2021-02-14T04:36:03.959" v="2279" actId="1076"/>
          <ac:spMkLst>
            <pc:docMk/>
            <pc:sldMk cId="4194968346" sldId="297"/>
            <ac:spMk id="11" creationId="{B6ED47A4-4CF7-4674-A1E4-4951B488EE53}"/>
          </ac:spMkLst>
        </pc:spChg>
        <pc:picChg chg="add mod ord">
          <ac:chgData name="KOBAYASHI Reiji" userId="6a7beca970407859" providerId="LiveId" clId="{0FC803E1-C91D-4659-86D6-614972EEEC7F}" dt="2021-02-14T04:35:54.653" v="2278" actId="1035"/>
          <ac:picMkLst>
            <pc:docMk/>
            <pc:sldMk cId="4194968346" sldId="297"/>
            <ac:picMk id="3" creationId="{9E7F6C46-3F4D-4BA9-BCFA-D49DC0E68B31}"/>
          </ac:picMkLst>
        </pc:picChg>
        <pc:picChg chg="mod">
          <ac:chgData name="KOBAYASHI Reiji" userId="6a7beca970407859" providerId="LiveId" clId="{0FC803E1-C91D-4659-86D6-614972EEEC7F}" dt="2021-02-14T04:22:33.463" v="2232" actId="14826"/>
          <ac:picMkLst>
            <pc:docMk/>
            <pc:sldMk cId="4194968346" sldId="297"/>
            <ac:picMk id="9" creationId="{00DE3D6F-E140-4030-A763-73DE1C1FFC50}"/>
          </ac:picMkLst>
        </pc:picChg>
        <pc:picChg chg="del">
          <ac:chgData name="KOBAYASHI Reiji" userId="6a7beca970407859" providerId="LiveId" clId="{0FC803E1-C91D-4659-86D6-614972EEEC7F}" dt="2021-02-14T04:22:52.208" v="2233" actId="478"/>
          <ac:picMkLst>
            <pc:docMk/>
            <pc:sldMk cId="4194968346" sldId="297"/>
            <ac:picMk id="10" creationId="{A2408D60-418D-4769-8FC3-68970677D404}"/>
          </ac:picMkLst>
        </pc:picChg>
      </pc:sldChg>
      <pc:sldChg chg="del">
        <pc:chgData name="KOBAYASHI Reiji" userId="6a7beca970407859" providerId="LiveId" clId="{0FC803E1-C91D-4659-86D6-614972EEEC7F}" dt="2021-02-14T04:18:32.779" v="2228" actId="2696"/>
        <pc:sldMkLst>
          <pc:docMk/>
          <pc:sldMk cId="3108262187" sldId="298"/>
        </pc:sldMkLst>
      </pc:sldChg>
      <pc:sldChg chg="addSp modSp mod">
        <pc:chgData name="KOBAYASHI Reiji" userId="6a7beca970407859" providerId="LiveId" clId="{0FC803E1-C91D-4659-86D6-614972EEEC7F}" dt="2021-02-14T04:37:12.702" v="2280" actId="14100"/>
        <pc:sldMkLst>
          <pc:docMk/>
          <pc:sldMk cId="1859156216" sldId="299"/>
        </pc:sldMkLst>
        <pc:spChg chg="mod">
          <ac:chgData name="KOBAYASHI Reiji" userId="6a7beca970407859" providerId="LiveId" clId="{0FC803E1-C91D-4659-86D6-614972EEEC7F}" dt="2021-02-14T03:52:56.770" v="2030"/>
          <ac:spMkLst>
            <pc:docMk/>
            <pc:sldMk cId="1859156216" sldId="299"/>
            <ac:spMk id="11" creationId="{0F51FACE-86A4-4C3F-9E1B-DBD03421777D}"/>
          </ac:spMkLst>
        </pc:spChg>
        <pc:spChg chg="mod">
          <ac:chgData name="KOBAYASHI Reiji" userId="6a7beca970407859" providerId="LiveId" clId="{0FC803E1-C91D-4659-86D6-614972EEEC7F}" dt="2021-02-14T04:37:12.702" v="2280" actId="14100"/>
          <ac:spMkLst>
            <pc:docMk/>
            <pc:sldMk cId="1859156216" sldId="299"/>
            <ac:spMk id="16" creationId="{32194211-5A37-463E-AC9D-3ECAD401D87B}"/>
          </ac:spMkLst>
        </pc:spChg>
        <pc:picChg chg="add mod">
          <ac:chgData name="KOBAYASHI Reiji" userId="6a7beca970407859" providerId="LiveId" clId="{0FC803E1-C91D-4659-86D6-614972EEEC7F}" dt="2021-02-14T03:50:53.045" v="1829" actId="1076"/>
          <ac:picMkLst>
            <pc:docMk/>
            <pc:sldMk cId="1859156216" sldId="299"/>
            <ac:picMk id="4" creationId="{1AA037A3-0813-4417-9109-1FCB3D33B69F}"/>
          </ac:picMkLst>
        </pc:picChg>
        <pc:picChg chg="mod">
          <ac:chgData name="KOBAYASHI Reiji" userId="6a7beca970407859" providerId="LiveId" clId="{0FC803E1-C91D-4659-86D6-614972EEEC7F}" dt="2021-02-14T03:50:31.611" v="1827" actId="1036"/>
          <ac:picMkLst>
            <pc:docMk/>
            <pc:sldMk cId="1859156216" sldId="299"/>
            <ac:picMk id="6" creationId="{67A382D1-6A9E-4245-BC89-78679A13409B}"/>
          </ac:picMkLst>
        </pc:picChg>
      </pc:sldChg>
      <pc:sldChg chg="addSp delSp modSp mod">
        <pc:chgData name="KOBAYASHI Reiji" userId="6a7beca970407859" providerId="LiveId" clId="{0FC803E1-C91D-4659-86D6-614972EEEC7F}" dt="2021-02-14T02:48:41.519" v="1299" actId="14100"/>
        <pc:sldMkLst>
          <pc:docMk/>
          <pc:sldMk cId="3588128510" sldId="301"/>
        </pc:sldMkLst>
        <pc:spChg chg="mod">
          <ac:chgData name="KOBAYASHI Reiji" userId="6a7beca970407859" providerId="LiveId" clId="{0FC803E1-C91D-4659-86D6-614972EEEC7F}" dt="2021-02-14T02:05:32.840" v="813"/>
          <ac:spMkLst>
            <pc:docMk/>
            <pc:sldMk cId="3588128510" sldId="301"/>
            <ac:spMk id="21" creationId="{A86F620D-EDC9-412E-A3BF-C500BA23C274}"/>
          </ac:spMkLst>
        </pc:spChg>
        <pc:spChg chg="mod">
          <ac:chgData name="KOBAYASHI Reiji" userId="6a7beca970407859" providerId="LiveId" clId="{0FC803E1-C91D-4659-86D6-614972EEEC7F}" dt="2021-02-14T02:38:52.392" v="1217"/>
          <ac:spMkLst>
            <pc:docMk/>
            <pc:sldMk cId="3588128510" sldId="301"/>
            <ac:spMk id="22" creationId="{84EB0337-4E82-4D6E-94D6-5F9D3A75C2A1}"/>
          </ac:spMkLst>
        </pc:spChg>
        <pc:spChg chg="mod">
          <ac:chgData name="KOBAYASHI Reiji" userId="6a7beca970407859" providerId="LiveId" clId="{0FC803E1-C91D-4659-86D6-614972EEEC7F}" dt="2021-02-14T02:47:48.790" v="1293" actId="1037"/>
          <ac:spMkLst>
            <pc:docMk/>
            <pc:sldMk cId="3588128510" sldId="301"/>
            <ac:spMk id="27" creationId="{79EF334A-9404-4D6B-91AC-28C41409C09C}"/>
          </ac:spMkLst>
        </pc:spChg>
        <pc:spChg chg="mod">
          <ac:chgData name="KOBAYASHI Reiji" userId="6a7beca970407859" providerId="LiveId" clId="{0FC803E1-C91D-4659-86D6-614972EEEC7F}" dt="2021-02-14T02:48:20.945" v="1297" actId="14100"/>
          <ac:spMkLst>
            <pc:docMk/>
            <pc:sldMk cId="3588128510" sldId="301"/>
            <ac:spMk id="35" creationId="{9BE25E3F-B85D-4558-9AFC-3C9E93E25782}"/>
          </ac:spMkLst>
        </pc:spChg>
        <pc:spChg chg="del">
          <ac:chgData name="KOBAYASHI Reiji" userId="6a7beca970407859" providerId="LiveId" clId="{0FC803E1-C91D-4659-86D6-614972EEEC7F}" dt="2021-02-14T02:14:12.827" v="820" actId="478"/>
          <ac:spMkLst>
            <pc:docMk/>
            <pc:sldMk cId="3588128510" sldId="301"/>
            <ac:spMk id="36" creationId="{DDCD826A-F6A7-4B0E-AD92-11C500B8454A}"/>
          </ac:spMkLst>
        </pc:spChg>
        <pc:spChg chg="add mod">
          <ac:chgData name="KOBAYASHI Reiji" userId="6a7beca970407859" providerId="LiveId" clId="{0FC803E1-C91D-4659-86D6-614972EEEC7F}" dt="2021-02-14T02:48:41.519" v="1299" actId="14100"/>
          <ac:spMkLst>
            <pc:docMk/>
            <pc:sldMk cId="3588128510" sldId="301"/>
            <ac:spMk id="37" creationId="{06DEE373-9B6C-49DE-ADB2-32B289B076EC}"/>
          </ac:spMkLst>
        </pc:spChg>
        <pc:spChg chg="add mod">
          <ac:chgData name="KOBAYASHI Reiji" userId="6a7beca970407859" providerId="LiveId" clId="{0FC803E1-C91D-4659-86D6-614972EEEC7F}" dt="2021-02-14T02:47:59.258" v="1294" actId="14100"/>
          <ac:spMkLst>
            <pc:docMk/>
            <pc:sldMk cId="3588128510" sldId="301"/>
            <ac:spMk id="41" creationId="{4E28FE3D-B02A-49CF-9491-2403224B8C63}"/>
          </ac:spMkLst>
        </pc:spChg>
        <pc:grpChg chg="mod">
          <ac:chgData name="KOBAYASHI Reiji" userId="6a7beca970407859" providerId="LiveId" clId="{0FC803E1-C91D-4659-86D6-614972EEEC7F}" dt="2021-02-14T02:47:48.790" v="1293" actId="1037"/>
          <ac:grpSpMkLst>
            <pc:docMk/>
            <pc:sldMk cId="3588128510" sldId="301"/>
            <ac:grpSpMk id="14" creationId="{D7073445-3200-4FF3-863F-5B4E2ACE9703}"/>
          </ac:grpSpMkLst>
        </pc:grpChg>
        <pc:picChg chg="mod">
          <ac:chgData name="KOBAYASHI Reiji" userId="6a7beca970407859" providerId="LiveId" clId="{0FC803E1-C91D-4659-86D6-614972EEEC7F}" dt="2021-02-14T02:47:48.790" v="1293" actId="1037"/>
          <ac:picMkLst>
            <pc:docMk/>
            <pc:sldMk cId="3588128510" sldId="301"/>
            <ac:picMk id="4" creationId="{FF77A94A-F0CD-4648-88B4-499975C78940}"/>
          </ac:picMkLst>
        </pc:picChg>
        <pc:cxnChg chg="del">
          <ac:chgData name="KOBAYASHI Reiji" userId="6a7beca970407859" providerId="LiveId" clId="{0FC803E1-C91D-4659-86D6-614972EEEC7F}" dt="2021-02-14T02:14:05.763" v="819" actId="478"/>
          <ac:cxnSpMkLst>
            <pc:docMk/>
            <pc:sldMk cId="3588128510" sldId="301"/>
            <ac:cxnSpMk id="17" creationId="{2BDED468-420B-408E-8D20-EE9CBA3FE9AA}"/>
          </ac:cxnSpMkLst>
        </pc:cxnChg>
        <pc:cxnChg chg="mod">
          <ac:chgData name="KOBAYASHI Reiji" userId="6a7beca970407859" providerId="LiveId" clId="{0FC803E1-C91D-4659-86D6-614972EEEC7F}" dt="2021-02-14T02:47:48.790" v="1293" actId="1037"/>
          <ac:cxnSpMkLst>
            <pc:docMk/>
            <pc:sldMk cId="3588128510" sldId="301"/>
            <ac:cxnSpMk id="25" creationId="{6A58F0F3-059A-45CA-B65B-E7486526FBD7}"/>
          </ac:cxnSpMkLst>
        </pc:cxnChg>
        <pc:cxnChg chg="mod">
          <ac:chgData name="KOBAYASHI Reiji" userId="6a7beca970407859" providerId="LiveId" clId="{0FC803E1-C91D-4659-86D6-614972EEEC7F}" dt="2021-02-14T02:48:17.864" v="1296" actId="14100"/>
          <ac:cxnSpMkLst>
            <pc:docMk/>
            <pc:sldMk cId="3588128510" sldId="301"/>
            <ac:cxnSpMk id="26" creationId="{A4E8BD46-1526-4AE9-A954-40398994372E}"/>
          </ac:cxnSpMkLst>
        </pc:cxnChg>
        <pc:cxnChg chg="add mod">
          <ac:chgData name="KOBAYASHI Reiji" userId="6a7beca970407859" providerId="LiveId" clId="{0FC803E1-C91D-4659-86D6-614972EEEC7F}" dt="2021-02-14T02:47:48.790" v="1293" actId="1037"/>
          <ac:cxnSpMkLst>
            <pc:docMk/>
            <pc:sldMk cId="3588128510" sldId="301"/>
            <ac:cxnSpMk id="32" creationId="{06533C49-44B0-4639-8B80-7E4E84AE7905}"/>
          </ac:cxnSpMkLst>
        </pc:cxnChg>
        <pc:cxnChg chg="add mod">
          <ac:chgData name="KOBAYASHI Reiji" userId="6a7beca970407859" providerId="LiveId" clId="{0FC803E1-C91D-4659-86D6-614972EEEC7F}" dt="2021-02-14T02:47:48.790" v="1293" actId="1037"/>
          <ac:cxnSpMkLst>
            <pc:docMk/>
            <pc:sldMk cId="3588128510" sldId="301"/>
            <ac:cxnSpMk id="34" creationId="{FB3816C8-C78F-468F-B1F1-779755BAE1D0}"/>
          </ac:cxnSpMkLst>
        </pc:cxnChg>
        <pc:cxnChg chg="add mod">
          <ac:chgData name="KOBAYASHI Reiji" userId="6a7beca970407859" providerId="LiveId" clId="{0FC803E1-C91D-4659-86D6-614972EEEC7F}" dt="2021-02-14T02:47:48.790" v="1293" actId="1037"/>
          <ac:cxnSpMkLst>
            <pc:docMk/>
            <pc:sldMk cId="3588128510" sldId="301"/>
            <ac:cxnSpMk id="42" creationId="{239800E1-7269-4C36-ADAB-B41AC49EB46D}"/>
          </ac:cxnSpMkLst>
        </pc:cxnChg>
      </pc:sldChg>
      <pc:sldChg chg="addSp delSp modSp mod">
        <pc:chgData name="KOBAYASHI Reiji" userId="6a7beca970407859" providerId="LiveId" clId="{0FC803E1-C91D-4659-86D6-614972EEEC7F}" dt="2021-02-14T05:07:22.829" v="3306" actId="20577"/>
        <pc:sldMkLst>
          <pc:docMk/>
          <pc:sldMk cId="3887921263" sldId="302"/>
        </pc:sldMkLst>
        <pc:spChg chg="mod">
          <ac:chgData name="KOBAYASHI Reiji" userId="6a7beca970407859" providerId="LiveId" clId="{0FC803E1-C91D-4659-86D6-614972EEEC7F}" dt="2021-02-14T04:39:22.754" v="2346"/>
          <ac:spMkLst>
            <pc:docMk/>
            <pc:sldMk cId="3887921263" sldId="302"/>
            <ac:spMk id="2" creationId="{04EDE0A4-E241-491D-814E-0BACD54F3854}"/>
          </ac:spMkLst>
        </pc:spChg>
        <pc:spChg chg="del">
          <ac:chgData name="KOBAYASHI Reiji" userId="6a7beca970407859" providerId="LiveId" clId="{0FC803E1-C91D-4659-86D6-614972EEEC7F}" dt="2021-02-14T04:39:35.796" v="2350" actId="478"/>
          <ac:spMkLst>
            <pc:docMk/>
            <pc:sldMk cId="3887921263" sldId="302"/>
            <ac:spMk id="4" creationId="{024FBB57-B968-4AAE-B5FC-7E41CED9E958}"/>
          </ac:spMkLst>
        </pc:spChg>
        <pc:spChg chg="del">
          <ac:chgData name="KOBAYASHI Reiji" userId="6a7beca970407859" providerId="LiveId" clId="{0FC803E1-C91D-4659-86D6-614972EEEC7F}" dt="2021-02-14T04:39:40.817" v="2351" actId="478"/>
          <ac:spMkLst>
            <pc:docMk/>
            <pc:sldMk cId="3887921263" sldId="302"/>
            <ac:spMk id="9" creationId="{8669116A-F713-4D6F-96E7-DEE3FCC2C766}"/>
          </ac:spMkLst>
        </pc:spChg>
        <pc:spChg chg="del">
          <ac:chgData name="KOBAYASHI Reiji" userId="6a7beca970407859" providerId="LiveId" clId="{0FC803E1-C91D-4659-86D6-614972EEEC7F}" dt="2021-02-14T04:39:40.817" v="2351" actId="478"/>
          <ac:spMkLst>
            <pc:docMk/>
            <pc:sldMk cId="3887921263" sldId="302"/>
            <ac:spMk id="12" creationId="{76907AA8-6CE1-4D90-948A-6AA625CD86C8}"/>
          </ac:spMkLst>
        </pc:spChg>
        <pc:spChg chg="add mod">
          <ac:chgData name="KOBAYASHI Reiji" userId="6a7beca970407859" providerId="LiveId" clId="{0FC803E1-C91D-4659-86D6-614972EEEC7F}" dt="2021-02-14T05:03:16.601" v="2912" actId="1076"/>
          <ac:spMkLst>
            <pc:docMk/>
            <pc:sldMk cId="3887921263" sldId="302"/>
            <ac:spMk id="17" creationId="{5F77CCFD-D586-40AB-B692-D673C253A3FF}"/>
          </ac:spMkLst>
        </pc:spChg>
        <pc:spChg chg="del">
          <ac:chgData name="KOBAYASHI Reiji" userId="6a7beca970407859" providerId="LiveId" clId="{0FC803E1-C91D-4659-86D6-614972EEEC7F}" dt="2021-02-14T04:39:40.817" v="2351" actId="478"/>
          <ac:spMkLst>
            <pc:docMk/>
            <pc:sldMk cId="3887921263" sldId="302"/>
            <ac:spMk id="18" creationId="{1906A116-0B66-4E08-B55E-A1456C30E246}"/>
          </ac:spMkLst>
        </pc:spChg>
        <pc:spChg chg="del">
          <ac:chgData name="KOBAYASHI Reiji" userId="6a7beca970407859" providerId="LiveId" clId="{0FC803E1-C91D-4659-86D6-614972EEEC7F}" dt="2021-02-14T04:39:40.817" v="2351" actId="478"/>
          <ac:spMkLst>
            <pc:docMk/>
            <pc:sldMk cId="3887921263" sldId="302"/>
            <ac:spMk id="19" creationId="{5AC87EF7-96DD-4785-90E0-8FE3DEB98561}"/>
          </ac:spMkLst>
        </pc:spChg>
        <pc:spChg chg="add mod">
          <ac:chgData name="KOBAYASHI Reiji" userId="6a7beca970407859" providerId="LiveId" clId="{0FC803E1-C91D-4659-86D6-614972EEEC7F}" dt="2021-02-14T05:07:22.829" v="3306" actId="20577"/>
          <ac:spMkLst>
            <pc:docMk/>
            <pc:sldMk cId="3887921263" sldId="302"/>
            <ac:spMk id="20" creationId="{74D6F5AB-C80B-4BF1-83F0-B8758E1AD2BE}"/>
          </ac:spMkLst>
        </pc:spChg>
        <pc:spChg chg="del">
          <ac:chgData name="KOBAYASHI Reiji" userId="6a7beca970407859" providerId="LiveId" clId="{0FC803E1-C91D-4659-86D6-614972EEEC7F}" dt="2021-02-14T04:39:33.173" v="2349" actId="478"/>
          <ac:spMkLst>
            <pc:docMk/>
            <pc:sldMk cId="3887921263" sldId="302"/>
            <ac:spMk id="22" creationId="{53AB86F3-7B79-4957-8AAA-43A44E154DF3}"/>
          </ac:spMkLst>
        </pc:spChg>
        <pc:picChg chg="add mod">
          <ac:chgData name="KOBAYASHI Reiji" userId="6a7beca970407859" providerId="LiveId" clId="{0FC803E1-C91D-4659-86D6-614972EEEC7F}" dt="2021-02-14T05:05:54.382" v="3253" actId="14100"/>
          <ac:picMkLst>
            <pc:docMk/>
            <pc:sldMk cId="3887921263" sldId="302"/>
            <ac:picMk id="5" creationId="{2A11AFD1-9D6B-4177-A81C-8BE1C5A21D53}"/>
          </ac:picMkLst>
        </pc:picChg>
        <pc:picChg chg="del">
          <ac:chgData name="KOBAYASHI Reiji" userId="6a7beca970407859" providerId="LiveId" clId="{0FC803E1-C91D-4659-86D6-614972EEEC7F}" dt="2021-02-14T04:39:26.877" v="2347" actId="478"/>
          <ac:picMkLst>
            <pc:docMk/>
            <pc:sldMk cId="3887921263" sldId="302"/>
            <ac:picMk id="6" creationId="{3828301E-ACD9-4484-BD79-2ABDFE508257}"/>
          </ac:picMkLst>
        </pc:picChg>
        <pc:picChg chg="del">
          <ac:chgData name="KOBAYASHI Reiji" userId="6a7beca970407859" providerId="LiveId" clId="{0FC803E1-C91D-4659-86D6-614972EEEC7F}" dt="2021-02-14T04:39:40.817" v="2351" actId="478"/>
          <ac:picMkLst>
            <pc:docMk/>
            <pc:sldMk cId="3887921263" sldId="302"/>
            <ac:picMk id="8" creationId="{5BFD658B-B57E-4F6D-9E53-28C86DF1E6BA}"/>
          </ac:picMkLst>
        </pc:picChg>
        <pc:picChg chg="add mod">
          <ac:chgData name="KOBAYASHI Reiji" userId="6a7beca970407859" providerId="LiveId" clId="{0FC803E1-C91D-4659-86D6-614972EEEC7F}" dt="2021-02-14T05:06:00.658" v="3255" actId="1076"/>
          <ac:picMkLst>
            <pc:docMk/>
            <pc:sldMk cId="3887921263" sldId="302"/>
            <ac:picMk id="10" creationId="{5D8CF5B8-4D5C-4E36-AEEF-3CCD11D1212F}"/>
          </ac:picMkLst>
        </pc:picChg>
        <pc:cxnChg chg="del">
          <ac:chgData name="KOBAYASHI Reiji" userId="6a7beca970407859" providerId="LiveId" clId="{0FC803E1-C91D-4659-86D6-614972EEEC7F}" dt="2021-02-14T04:39:30.243" v="2348" actId="478"/>
          <ac:cxnSpMkLst>
            <pc:docMk/>
            <pc:sldMk cId="3887921263" sldId="302"/>
            <ac:cxnSpMk id="11" creationId="{5EB721FB-EE6F-43B1-AFF9-68191E873F5D}"/>
          </ac:cxnSpMkLst>
        </pc:cxnChg>
        <pc:cxnChg chg="del">
          <ac:chgData name="KOBAYASHI Reiji" userId="6a7beca970407859" providerId="LiveId" clId="{0FC803E1-C91D-4659-86D6-614972EEEC7F}" dt="2021-02-14T04:39:40.817" v="2351" actId="478"/>
          <ac:cxnSpMkLst>
            <pc:docMk/>
            <pc:sldMk cId="3887921263" sldId="302"/>
            <ac:cxnSpMk id="16" creationId="{0CCCF888-6CC5-4303-B533-8545A9223934}"/>
          </ac:cxnSpMkLst>
        </pc:cxnChg>
      </pc:sldChg>
      <pc:sldChg chg="delSp modSp mod ord modShow">
        <pc:chgData name="KOBAYASHI Reiji" userId="6a7beca970407859" providerId="LiveId" clId="{0FC803E1-C91D-4659-86D6-614972EEEC7F}" dt="2021-02-14T04:24:09.023" v="2249" actId="20577"/>
        <pc:sldMkLst>
          <pc:docMk/>
          <pc:sldMk cId="109850714" sldId="303"/>
        </pc:sldMkLst>
        <pc:spChg chg="mod">
          <ac:chgData name="KOBAYASHI Reiji" userId="6a7beca970407859" providerId="LiveId" clId="{0FC803E1-C91D-4659-86D6-614972EEEC7F}" dt="2021-02-14T04:24:09.023" v="2249" actId="20577"/>
          <ac:spMkLst>
            <pc:docMk/>
            <pc:sldMk cId="109850714" sldId="303"/>
            <ac:spMk id="5" creationId="{66D6293C-B81F-40E5-9753-F6FDD776682A}"/>
          </ac:spMkLst>
        </pc:spChg>
        <pc:spChg chg="del mod">
          <ac:chgData name="KOBAYASHI Reiji" userId="6a7beca970407859" providerId="LiveId" clId="{0FC803E1-C91D-4659-86D6-614972EEEC7F}" dt="2021-02-14T04:12:19.077" v="2039" actId="478"/>
          <ac:spMkLst>
            <pc:docMk/>
            <pc:sldMk cId="109850714" sldId="303"/>
            <ac:spMk id="31" creationId="{7EC97359-760B-450D-B4DA-62572ED3782B}"/>
          </ac:spMkLst>
        </pc:spChg>
        <pc:spChg chg="mod">
          <ac:chgData name="KOBAYASHI Reiji" userId="6a7beca970407859" providerId="LiveId" clId="{0FC803E1-C91D-4659-86D6-614972EEEC7F}" dt="2021-02-14T04:12:45.340" v="2174" actId="1036"/>
          <ac:spMkLst>
            <pc:docMk/>
            <pc:sldMk cId="109850714" sldId="303"/>
            <ac:spMk id="45" creationId="{05B38704-40CC-456E-A1F1-8908CB480FA7}"/>
          </ac:spMkLst>
        </pc:spChg>
        <pc:spChg chg="mod">
          <ac:chgData name="KOBAYASHI Reiji" userId="6a7beca970407859" providerId="LiveId" clId="{0FC803E1-C91D-4659-86D6-614972EEEC7F}" dt="2021-02-14T04:12:38.449" v="2145" actId="1035"/>
          <ac:spMkLst>
            <pc:docMk/>
            <pc:sldMk cId="109850714" sldId="303"/>
            <ac:spMk id="46" creationId="{0ABC0474-8ED5-4EAD-82C4-20D92EE58F4A}"/>
          </ac:spMkLst>
        </pc:spChg>
        <pc:spChg chg="mod">
          <ac:chgData name="KOBAYASHI Reiji" userId="6a7beca970407859" providerId="LiveId" clId="{0FC803E1-C91D-4659-86D6-614972EEEC7F}" dt="2021-02-14T04:12:30.572" v="2106" actId="1036"/>
          <ac:spMkLst>
            <pc:docMk/>
            <pc:sldMk cId="109850714" sldId="303"/>
            <ac:spMk id="47" creationId="{CAA3073C-1D69-4D89-9C58-9AD913F59E83}"/>
          </ac:spMkLst>
        </pc:spChg>
        <pc:spChg chg="mod">
          <ac:chgData name="KOBAYASHI Reiji" userId="6a7beca970407859" providerId="LiveId" clId="{0FC803E1-C91D-4659-86D6-614972EEEC7F}" dt="2021-02-14T04:17:56.845" v="2224" actId="14100"/>
          <ac:spMkLst>
            <pc:docMk/>
            <pc:sldMk cId="109850714" sldId="303"/>
            <ac:spMk id="57" creationId="{951C6BE0-D296-4042-A236-ECCB3404189A}"/>
          </ac:spMkLst>
        </pc:spChg>
        <pc:spChg chg="mod">
          <ac:chgData name="KOBAYASHI Reiji" userId="6a7beca970407859" providerId="LiveId" clId="{0FC803E1-C91D-4659-86D6-614972EEEC7F}" dt="2021-02-14T04:17:59.081" v="2225" actId="14100"/>
          <ac:spMkLst>
            <pc:docMk/>
            <pc:sldMk cId="109850714" sldId="303"/>
            <ac:spMk id="58" creationId="{318AC9C5-7633-422E-8B0E-E5AE7059F8E4}"/>
          </ac:spMkLst>
        </pc:spChg>
        <pc:spChg chg="mod">
          <ac:chgData name="KOBAYASHI Reiji" userId="6a7beca970407859" providerId="LiveId" clId="{0FC803E1-C91D-4659-86D6-614972EEEC7F}" dt="2021-02-14T04:18:01.263" v="2226" actId="14100"/>
          <ac:spMkLst>
            <pc:docMk/>
            <pc:sldMk cId="109850714" sldId="303"/>
            <ac:spMk id="59" creationId="{6988A88C-973D-4F17-A44D-BB42DC10CCEB}"/>
          </ac:spMkLst>
        </pc:spChg>
        <pc:grpChg chg="del mod">
          <ac:chgData name="KOBAYASHI Reiji" userId="6a7beca970407859" providerId="LiveId" clId="{0FC803E1-C91D-4659-86D6-614972EEEC7F}" dt="2021-02-14T04:17:42.564" v="2222" actId="478"/>
          <ac:grpSpMkLst>
            <pc:docMk/>
            <pc:sldMk cId="109850714" sldId="303"/>
            <ac:grpSpMk id="34" creationId="{5BEF7695-EFCA-47F1-9E4A-A80AA7B1B256}"/>
          </ac:grpSpMkLst>
        </pc:grpChg>
        <pc:grpChg chg="mod">
          <ac:chgData name="KOBAYASHI Reiji" userId="6a7beca970407859" providerId="LiveId" clId="{0FC803E1-C91D-4659-86D6-614972EEEC7F}" dt="2021-02-14T04:17:51.451" v="2223" actId="14100"/>
          <ac:grpSpMkLst>
            <pc:docMk/>
            <pc:sldMk cId="109850714" sldId="303"/>
            <ac:grpSpMk id="53" creationId="{F02C25CD-BADC-4597-B302-8E419A04051C}"/>
          </ac:grpSpMkLst>
        </pc:grpChg>
        <pc:picChg chg="mod">
          <ac:chgData name="KOBAYASHI Reiji" userId="6a7beca970407859" providerId="LiveId" clId="{0FC803E1-C91D-4659-86D6-614972EEEC7F}" dt="2021-02-14T04:10:30.994" v="2033" actId="14826"/>
          <ac:picMkLst>
            <pc:docMk/>
            <pc:sldMk cId="109850714" sldId="303"/>
            <ac:picMk id="3" creationId="{8A583733-23FC-4F5D-AA4B-6EEAEA351A47}"/>
          </ac:picMkLst>
        </pc:picChg>
        <pc:picChg chg="mod">
          <ac:chgData name="KOBAYASHI Reiji" userId="6a7beca970407859" providerId="LiveId" clId="{0FC803E1-C91D-4659-86D6-614972EEEC7F}" dt="2021-02-14T04:10:55.588" v="2034" actId="14826"/>
          <ac:picMkLst>
            <pc:docMk/>
            <pc:sldMk cId="109850714" sldId="303"/>
            <ac:picMk id="4" creationId="{D51A2B8F-CE92-4AAD-A5E4-C700DD466869}"/>
          </ac:picMkLst>
        </pc:picChg>
        <pc:cxnChg chg="mod">
          <ac:chgData name="KOBAYASHI Reiji" userId="6a7beca970407859" providerId="LiveId" clId="{0FC803E1-C91D-4659-86D6-614972EEEC7F}" dt="2021-02-14T04:18:21.302" v="2227" actId="14100"/>
          <ac:cxnSpMkLst>
            <pc:docMk/>
            <pc:sldMk cId="109850714" sldId="303"/>
            <ac:cxnSpMk id="23" creationId="{E49F578D-8ECD-4E30-860E-250AD99FFFE3}"/>
          </ac:cxnSpMkLst>
        </pc:cxnChg>
        <pc:cxnChg chg="mod">
          <ac:chgData name="KOBAYASHI Reiji" userId="6a7beca970407859" providerId="LiveId" clId="{0FC803E1-C91D-4659-86D6-614972EEEC7F}" dt="2021-02-14T04:23:29.483" v="2241" actId="1038"/>
          <ac:cxnSpMkLst>
            <pc:docMk/>
            <pc:sldMk cId="109850714" sldId="303"/>
            <ac:cxnSpMk id="28" creationId="{997C480A-75D2-4E3F-9A2F-97C862B78BB2}"/>
          </ac:cxnSpMkLst>
        </pc:cxnChg>
      </pc:sldChg>
      <pc:sldChg chg="add">
        <pc:chgData name="KOBAYASHI Reiji" userId="6a7beca970407859" providerId="LiveId" clId="{0FC803E1-C91D-4659-86D6-614972EEEC7F}" dt="2021-02-14T04:15:21.965" v="2218"/>
        <pc:sldMkLst>
          <pc:docMk/>
          <pc:sldMk cId="2439381655" sldId="304"/>
        </pc:sldMkLst>
      </pc:sldChg>
    </pc:docChg>
  </pc:docChgLst>
  <pc:docChgLst>
    <pc:chgData name="Reiji KOBAYASHI" userId="34112ac1-4c34-4e4b-972a-35b76f02b083" providerId="ADAL" clId="{38B56580-B238-4315-9F7F-709F4BD3C446}"/>
    <pc:docChg chg="modSld">
      <pc:chgData name="Reiji KOBAYASHI" userId="34112ac1-4c34-4e4b-972a-35b76f02b083" providerId="ADAL" clId="{38B56580-B238-4315-9F7F-709F4BD3C446}" dt="2022-03-18T05:12:42.115" v="26" actId="1035"/>
      <pc:docMkLst>
        <pc:docMk/>
      </pc:docMkLst>
      <pc:sldChg chg="modSp mod">
        <pc:chgData name="Reiji KOBAYASHI" userId="34112ac1-4c34-4e4b-972a-35b76f02b083" providerId="ADAL" clId="{38B56580-B238-4315-9F7F-709F4BD3C446}" dt="2022-03-18T05:09:50.683" v="5" actId="14100"/>
        <pc:sldMkLst>
          <pc:docMk/>
          <pc:sldMk cId="3960897610" sldId="264"/>
        </pc:sldMkLst>
        <pc:spChg chg="mod">
          <ac:chgData name="Reiji KOBAYASHI" userId="34112ac1-4c34-4e4b-972a-35b76f02b083" providerId="ADAL" clId="{38B56580-B238-4315-9F7F-709F4BD3C446}" dt="2022-03-18T05:09:50.683" v="5" actId="14100"/>
          <ac:spMkLst>
            <pc:docMk/>
            <pc:sldMk cId="3960897610" sldId="264"/>
            <ac:spMk id="17" creationId="{449668B8-1ACF-49F6-B13D-8824563D31C4}"/>
          </ac:spMkLst>
        </pc:spChg>
      </pc:sldChg>
      <pc:sldChg chg="modSp mod">
        <pc:chgData name="Reiji KOBAYASHI" userId="34112ac1-4c34-4e4b-972a-35b76f02b083" providerId="ADAL" clId="{38B56580-B238-4315-9F7F-709F4BD3C446}" dt="2022-03-18T05:08:22.225" v="0" actId="403"/>
        <pc:sldMkLst>
          <pc:docMk/>
          <pc:sldMk cId="749193719" sldId="273"/>
        </pc:sldMkLst>
        <pc:spChg chg="mod">
          <ac:chgData name="Reiji KOBAYASHI" userId="34112ac1-4c34-4e4b-972a-35b76f02b083" providerId="ADAL" clId="{38B56580-B238-4315-9F7F-709F4BD3C446}" dt="2022-03-18T05:08:22.225" v="0" actId="403"/>
          <ac:spMkLst>
            <pc:docMk/>
            <pc:sldMk cId="749193719" sldId="273"/>
            <ac:spMk id="16" creationId="{4EAEC92C-C230-42FA-AA04-A6EEDE530CB8}"/>
          </ac:spMkLst>
        </pc:spChg>
      </pc:sldChg>
      <pc:sldChg chg="modSp mod">
        <pc:chgData name="Reiji KOBAYASHI" userId="34112ac1-4c34-4e4b-972a-35b76f02b083" providerId="ADAL" clId="{38B56580-B238-4315-9F7F-709F4BD3C446}" dt="2022-03-18T05:10:35.960" v="6" actId="1076"/>
        <pc:sldMkLst>
          <pc:docMk/>
          <pc:sldMk cId="4253402532" sldId="283"/>
        </pc:sldMkLst>
        <pc:spChg chg="mod">
          <ac:chgData name="Reiji KOBAYASHI" userId="34112ac1-4c34-4e4b-972a-35b76f02b083" providerId="ADAL" clId="{38B56580-B238-4315-9F7F-709F4BD3C446}" dt="2022-03-18T05:10:35.960" v="6" actId="1076"/>
          <ac:spMkLst>
            <pc:docMk/>
            <pc:sldMk cId="4253402532" sldId="283"/>
            <ac:spMk id="21" creationId="{7E11E81A-194B-4E07-806A-F56A49DA6F21}"/>
          </ac:spMkLst>
        </pc:spChg>
      </pc:sldChg>
      <pc:sldChg chg="modSp mod">
        <pc:chgData name="Reiji KOBAYASHI" userId="34112ac1-4c34-4e4b-972a-35b76f02b083" providerId="ADAL" clId="{38B56580-B238-4315-9F7F-709F4BD3C446}" dt="2022-03-18T05:12:42.115" v="26" actId="1035"/>
        <pc:sldMkLst>
          <pc:docMk/>
          <pc:sldMk cId="4194968346" sldId="297"/>
        </pc:sldMkLst>
        <pc:spChg chg="mod">
          <ac:chgData name="Reiji KOBAYASHI" userId="34112ac1-4c34-4e4b-972a-35b76f02b083" providerId="ADAL" clId="{38B56580-B238-4315-9F7F-709F4BD3C446}" dt="2022-03-18T05:12:42.115" v="26" actId="1035"/>
          <ac:spMkLst>
            <pc:docMk/>
            <pc:sldMk cId="4194968346" sldId="297"/>
            <ac:spMk id="11" creationId="{B6ED47A4-4CF7-4674-A1E4-4951B488EE53}"/>
          </ac:spMkLst>
        </pc:spChg>
      </pc:sldChg>
      <pc:sldChg chg="modSp mod">
        <pc:chgData name="Reiji KOBAYASHI" userId="34112ac1-4c34-4e4b-972a-35b76f02b083" providerId="ADAL" clId="{38B56580-B238-4315-9F7F-709F4BD3C446}" dt="2022-03-18T05:11:50.865" v="13" actId="14100"/>
        <pc:sldMkLst>
          <pc:docMk/>
          <pc:sldMk cId="109850714" sldId="303"/>
        </pc:sldMkLst>
        <pc:cxnChg chg="mod">
          <ac:chgData name="Reiji KOBAYASHI" userId="34112ac1-4c34-4e4b-972a-35b76f02b083" providerId="ADAL" clId="{38B56580-B238-4315-9F7F-709F4BD3C446}" dt="2022-03-18T05:11:33.349" v="9" actId="14100"/>
          <ac:cxnSpMkLst>
            <pc:docMk/>
            <pc:sldMk cId="109850714" sldId="303"/>
            <ac:cxnSpMk id="23" creationId="{E49F578D-8ECD-4E30-860E-250AD99FFFE3}"/>
          </ac:cxnSpMkLst>
        </pc:cxnChg>
        <pc:cxnChg chg="mod">
          <ac:chgData name="Reiji KOBAYASHI" userId="34112ac1-4c34-4e4b-972a-35b76f02b083" providerId="ADAL" clId="{38B56580-B238-4315-9F7F-709F4BD3C446}" dt="2022-03-18T05:11:50.865" v="13" actId="14100"/>
          <ac:cxnSpMkLst>
            <pc:docMk/>
            <pc:sldMk cId="109850714" sldId="303"/>
            <ac:cxnSpMk id="28" creationId="{997C480A-75D2-4E3F-9A2F-97C862B78BB2}"/>
          </ac:cxnSpMkLst>
        </pc:cxnChg>
      </pc:sldChg>
      <pc:sldChg chg="modSp mod">
        <pc:chgData name="Reiji KOBAYASHI" userId="34112ac1-4c34-4e4b-972a-35b76f02b083" providerId="ADAL" clId="{38B56580-B238-4315-9F7F-709F4BD3C446}" dt="2022-03-18T05:08:54.670" v="3" actId="1038"/>
        <pc:sldMkLst>
          <pc:docMk/>
          <pc:sldMk cId="822090709" sldId="304"/>
        </pc:sldMkLst>
        <pc:grpChg chg="mod">
          <ac:chgData name="Reiji KOBAYASHI" userId="34112ac1-4c34-4e4b-972a-35b76f02b083" providerId="ADAL" clId="{38B56580-B238-4315-9F7F-709F4BD3C446}" dt="2022-03-18T05:08:54.670" v="3" actId="1038"/>
          <ac:grpSpMkLst>
            <pc:docMk/>
            <pc:sldMk cId="822090709" sldId="304"/>
            <ac:grpSpMk id="19" creationId="{1C07C16F-2BF6-40DF-8484-A6E0A2AE13E5}"/>
          </ac:grpSpMkLst>
        </pc:grpChg>
      </pc:sldChg>
    </pc:docChg>
  </pc:docChgLst>
  <pc:docChgLst>
    <pc:chgData name="Reiji KOBAYASHI" userId="34112ac1-4c34-4e4b-972a-35b76f02b083" providerId="ADAL" clId="{D1F23E77-5152-4100-94AC-378032CF96E2}"/>
    <pc:docChg chg="undo custSel addSld modSld">
      <pc:chgData name="Reiji KOBAYASHI" userId="34112ac1-4c34-4e4b-972a-35b76f02b083" providerId="ADAL" clId="{D1F23E77-5152-4100-94AC-378032CF96E2}" dt="2022-03-18T04:56:11.145" v="663"/>
      <pc:docMkLst>
        <pc:docMk/>
      </pc:docMkLst>
      <pc:sldChg chg="addSp modSp mod">
        <pc:chgData name="Reiji KOBAYASHI" userId="34112ac1-4c34-4e4b-972a-35b76f02b083" providerId="ADAL" clId="{D1F23E77-5152-4100-94AC-378032CF96E2}" dt="2022-03-18T04:27:29.582" v="217" actId="14100"/>
        <pc:sldMkLst>
          <pc:docMk/>
          <pc:sldMk cId="3960897610" sldId="264"/>
        </pc:sldMkLst>
        <pc:spChg chg="mod">
          <ac:chgData name="Reiji KOBAYASHI" userId="34112ac1-4c34-4e4b-972a-35b76f02b083" providerId="ADAL" clId="{D1F23E77-5152-4100-94AC-378032CF96E2}" dt="2022-03-18T04:19:23.406" v="103" actId="1076"/>
          <ac:spMkLst>
            <pc:docMk/>
            <pc:sldMk cId="3960897610" sldId="264"/>
            <ac:spMk id="12" creationId="{24CD7BC7-407E-40CE-93ED-8E403C52B8D6}"/>
          </ac:spMkLst>
        </pc:spChg>
        <pc:spChg chg="add mod">
          <ac:chgData name="Reiji KOBAYASHI" userId="34112ac1-4c34-4e4b-972a-35b76f02b083" providerId="ADAL" clId="{D1F23E77-5152-4100-94AC-378032CF96E2}" dt="2022-03-18T04:25:06.433" v="195" actId="1076"/>
          <ac:spMkLst>
            <pc:docMk/>
            <pc:sldMk cId="3960897610" sldId="264"/>
            <ac:spMk id="17" creationId="{449668B8-1ACF-49F6-B13D-8824563D31C4}"/>
          </ac:spMkLst>
        </pc:spChg>
        <pc:spChg chg="add mod ord">
          <ac:chgData name="Reiji KOBAYASHI" userId="34112ac1-4c34-4e4b-972a-35b76f02b083" providerId="ADAL" clId="{D1F23E77-5152-4100-94AC-378032CF96E2}" dt="2022-03-18T04:25:26.498" v="198" actId="207"/>
          <ac:spMkLst>
            <pc:docMk/>
            <pc:sldMk cId="3960897610" sldId="264"/>
            <ac:spMk id="19" creationId="{7D6C6DBF-47C2-4FCF-9751-55363EA7E236}"/>
          </ac:spMkLst>
        </pc:spChg>
        <pc:spChg chg="add mod">
          <ac:chgData name="Reiji KOBAYASHI" userId="34112ac1-4c34-4e4b-972a-35b76f02b083" providerId="ADAL" clId="{D1F23E77-5152-4100-94AC-378032CF96E2}" dt="2022-03-18T04:27:03.196" v="215" actId="255"/>
          <ac:spMkLst>
            <pc:docMk/>
            <pc:sldMk cId="3960897610" sldId="264"/>
            <ac:spMk id="20" creationId="{B93C4635-CF12-4F63-8EB3-6B0DF11CAAA0}"/>
          </ac:spMkLst>
        </pc:spChg>
        <pc:picChg chg="mod">
          <ac:chgData name="Reiji KOBAYASHI" userId="34112ac1-4c34-4e4b-972a-35b76f02b083" providerId="ADAL" clId="{D1F23E77-5152-4100-94AC-378032CF96E2}" dt="2022-03-18T04:19:20.848" v="102" actId="1076"/>
          <ac:picMkLst>
            <pc:docMk/>
            <pc:sldMk cId="3960897610" sldId="264"/>
            <ac:picMk id="4" creationId="{581C3F26-515E-433A-8277-432CCB5D0FFE}"/>
          </ac:picMkLst>
        </pc:picChg>
        <pc:picChg chg="mod">
          <ac:chgData name="Reiji KOBAYASHI" userId="34112ac1-4c34-4e4b-972a-35b76f02b083" providerId="ADAL" clId="{D1F23E77-5152-4100-94AC-378032CF96E2}" dt="2022-03-18T04:27:29.582" v="217" actId="14100"/>
          <ac:picMkLst>
            <pc:docMk/>
            <pc:sldMk cId="3960897610" sldId="264"/>
            <ac:picMk id="8" creationId="{303FE654-6BBA-49FF-942E-23F94374813D}"/>
          </ac:picMkLst>
        </pc:picChg>
        <pc:picChg chg="add mod">
          <ac:chgData name="Reiji KOBAYASHI" userId="34112ac1-4c34-4e4b-972a-35b76f02b083" providerId="ADAL" clId="{D1F23E77-5152-4100-94AC-378032CF96E2}" dt="2022-03-18T04:24:30.492" v="190" actId="1076"/>
          <ac:picMkLst>
            <pc:docMk/>
            <pc:sldMk cId="3960897610" sldId="264"/>
            <ac:picMk id="16" creationId="{90F932E8-7F74-4EC4-8678-5ECACEE6BB3A}"/>
          </ac:picMkLst>
        </pc:picChg>
        <pc:cxnChg chg="add mod">
          <ac:chgData name="Reiji KOBAYASHI" userId="34112ac1-4c34-4e4b-972a-35b76f02b083" providerId="ADAL" clId="{D1F23E77-5152-4100-94AC-378032CF96E2}" dt="2022-03-18T04:27:03.196" v="215" actId="255"/>
          <ac:cxnSpMkLst>
            <pc:docMk/>
            <pc:sldMk cId="3960897610" sldId="264"/>
            <ac:cxnSpMk id="22" creationId="{F710AEBE-CC64-4286-99DE-DB1B28C184DC}"/>
          </ac:cxnSpMkLst>
        </pc:cxnChg>
      </pc:sldChg>
      <pc:sldChg chg="modSp mod">
        <pc:chgData name="Reiji KOBAYASHI" userId="34112ac1-4c34-4e4b-972a-35b76f02b083" providerId="ADAL" clId="{D1F23E77-5152-4100-94AC-378032CF96E2}" dt="2022-03-18T04:56:11.145" v="663"/>
        <pc:sldMkLst>
          <pc:docMk/>
          <pc:sldMk cId="845379932" sldId="280"/>
        </pc:sldMkLst>
        <pc:spChg chg="mod">
          <ac:chgData name="Reiji KOBAYASHI" userId="34112ac1-4c34-4e4b-972a-35b76f02b083" providerId="ADAL" clId="{D1F23E77-5152-4100-94AC-378032CF96E2}" dt="2022-03-18T04:54:19.517" v="543" actId="20577"/>
          <ac:spMkLst>
            <pc:docMk/>
            <pc:sldMk cId="845379932" sldId="280"/>
            <ac:spMk id="7" creationId="{00000000-0000-0000-0000-000000000000}"/>
          </ac:spMkLst>
        </pc:spChg>
        <pc:spChg chg="mod">
          <ac:chgData name="Reiji KOBAYASHI" userId="34112ac1-4c34-4e4b-972a-35b76f02b083" providerId="ADAL" clId="{D1F23E77-5152-4100-94AC-378032CF96E2}" dt="2022-03-18T04:56:11.145" v="663"/>
          <ac:spMkLst>
            <pc:docMk/>
            <pc:sldMk cId="845379932" sldId="280"/>
            <ac:spMk id="8" creationId="{00000000-0000-0000-0000-000000000000}"/>
          </ac:spMkLst>
        </pc:spChg>
      </pc:sldChg>
      <pc:sldChg chg="addSp modSp mod">
        <pc:chgData name="Reiji KOBAYASHI" userId="34112ac1-4c34-4e4b-972a-35b76f02b083" providerId="ADAL" clId="{D1F23E77-5152-4100-94AC-378032CF96E2}" dt="2022-03-18T04:18:26.167" v="95" actId="207"/>
        <pc:sldMkLst>
          <pc:docMk/>
          <pc:sldMk cId="3398404463" sldId="294"/>
        </pc:sldMkLst>
        <pc:spChg chg="add mod">
          <ac:chgData name="Reiji KOBAYASHI" userId="34112ac1-4c34-4e4b-972a-35b76f02b083" providerId="ADAL" clId="{D1F23E77-5152-4100-94AC-378032CF96E2}" dt="2022-03-18T04:18:26.167" v="95" actId="207"/>
          <ac:spMkLst>
            <pc:docMk/>
            <pc:sldMk cId="3398404463" sldId="294"/>
            <ac:spMk id="7" creationId="{63415B0F-03B4-45AF-82A1-1DA5DB289F3B}"/>
          </ac:spMkLst>
        </pc:spChg>
        <pc:spChg chg="mod">
          <ac:chgData name="Reiji KOBAYASHI" userId="34112ac1-4c34-4e4b-972a-35b76f02b083" providerId="ADAL" clId="{D1F23E77-5152-4100-94AC-378032CF96E2}" dt="2022-03-18T04:14:29.016" v="26" actId="14100"/>
          <ac:spMkLst>
            <pc:docMk/>
            <pc:sldMk cId="3398404463" sldId="294"/>
            <ac:spMk id="8" creationId="{B562E985-D666-4950-A69A-E709B7218570}"/>
          </ac:spMkLst>
        </pc:spChg>
        <pc:spChg chg="mod">
          <ac:chgData name="Reiji KOBAYASHI" userId="34112ac1-4c34-4e4b-972a-35b76f02b083" providerId="ADAL" clId="{D1F23E77-5152-4100-94AC-378032CF96E2}" dt="2022-03-18T04:14:37.227" v="28" actId="1076"/>
          <ac:spMkLst>
            <pc:docMk/>
            <pc:sldMk cId="3398404463" sldId="294"/>
            <ac:spMk id="9" creationId="{F2F2072E-1DB8-475E-A04D-2D9ABCB621FB}"/>
          </ac:spMkLst>
        </pc:spChg>
        <pc:picChg chg="mod">
          <ac:chgData name="Reiji KOBAYASHI" userId="34112ac1-4c34-4e4b-972a-35b76f02b083" providerId="ADAL" clId="{D1F23E77-5152-4100-94AC-378032CF96E2}" dt="2022-03-18T04:13:53.945" v="18" actId="1076"/>
          <ac:picMkLst>
            <pc:docMk/>
            <pc:sldMk cId="3398404463" sldId="294"/>
            <ac:picMk id="4" creationId="{8DE1EF64-D49E-4688-817D-87EB4D775562}"/>
          </ac:picMkLst>
        </pc:picChg>
      </pc:sldChg>
      <pc:sldChg chg="addSp delSp modSp mod delAnim modAnim">
        <pc:chgData name="Reiji KOBAYASHI" userId="34112ac1-4c34-4e4b-972a-35b76f02b083" providerId="ADAL" clId="{D1F23E77-5152-4100-94AC-378032CF96E2}" dt="2022-03-18T04:07:57.700" v="9" actId="167"/>
        <pc:sldMkLst>
          <pc:docMk/>
          <pc:sldMk cId="4194968346" sldId="297"/>
        </pc:sldMkLst>
        <pc:spChg chg="mod">
          <ac:chgData name="Reiji KOBAYASHI" userId="34112ac1-4c34-4e4b-972a-35b76f02b083" providerId="ADAL" clId="{D1F23E77-5152-4100-94AC-378032CF96E2}" dt="2022-03-18T03:56:56.511" v="2" actId="20577"/>
          <ac:spMkLst>
            <pc:docMk/>
            <pc:sldMk cId="4194968346" sldId="297"/>
            <ac:spMk id="7" creationId="{F0925A4F-7DC5-4DA5-A708-97A6559450F1}"/>
          </ac:spMkLst>
        </pc:spChg>
        <pc:picChg chg="del">
          <ac:chgData name="Reiji KOBAYASHI" userId="34112ac1-4c34-4e4b-972a-35b76f02b083" providerId="ADAL" clId="{D1F23E77-5152-4100-94AC-378032CF96E2}" dt="2022-03-18T04:07:26.839" v="4" actId="478"/>
          <ac:picMkLst>
            <pc:docMk/>
            <pc:sldMk cId="4194968346" sldId="297"/>
            <ac:picMk id="3" creationId="{C136341C-C210-4A94-B1EE-D641377A3607}"/>
          </ac:picMkLst>
        </pc:picChg>
        <pc:picChg chg="add mod ord">
          <ac:chgData name="Reiji KOBAYASHI" userId="34112ac1-4c34-4e4b-972a-35b76f02b083" providerId="ADAL" clId="{D1F23E77-5152-4100-94AC-378032CF96E2}" dt="2022-03-18T04:07:57.700" v="9" actId="167"/>
          <ac:picMkLst>
            <pc:docMk/>
            <pc:sldMk cId="4194968346" sldId="297"/>
            <ac:picMk id="4" creationId="{E9C9643D-EF26-4657-B56B-0FAD9D6611B7}"/>
          </ac:picMkLst>
        </pc:picChg>
        <pc:picChg chg="mod">
          <ac:chgData name="Reiji KOBAYASHI" userId="34112ac1-4c34-4e4b-972a-35b76f02b083" providerId="ADAL" clId="{D1F23E77-5152-4100-94AC-378032CF96E2}" dt="2022-03-18T04:07:11.080" v="3" actId="14826"/>
          <ac:picMkLst>
            <pc:docMk/>
            <pc:sldMk cId="4194968346" sldId="297"/>
            <ac:picMk id="9" creationId="{00DE3D6F-E140-4030-A763-73DE1C1FFC50}"/>
          </ac:picMkLst>
        </pc:picChg>
      </pc:sldChg>
      <pc:sldChg chg="modSp mod">
        <pc:chgData name="Reiji KOBAYASHI" userId="34112ac1-4c34-4e4b-972a-35b76f02b083" providerId="ADAL" clId="{D1F23E77-5152-4100-94AC-378032CF96E2}" dt="2022-03-18T03:55:10.337" v="1" actId="14826"/>
        <pc:sldMkLst>
          <pc:docMk/>
          <pc:sldMk cId="109850714" sldId="303"/>
        </pc:sldMkLst>
        <pc:picChg chg="mod">
          <ac:chgData name="Reiji KOBAYASHI" userId="34112ac1-4c34-4e4b-972a-35b76f02b083" providerId="ADAL" clId="{D1F23E77-5152-4100-94AC-378032CF96E2}" dt="2022-03-18T03:55:10.337" v="1" actId="14826"/>
          <ac:picMkLst>
            <pc:docMk/>
            <pc:sldMk cId="109850714" sldId="303"/>
            <ac:picMk id="9" creationId="{F5D595B9-DEC2-44DF-9D06-9A974BA0F033}"/>
          </ac:picMkLst>
        </pc:picChg>
      </pc:sldChg>
      <pc:sldChg chg="modSp mod">
        <pc:chgData name="Reiji KOBAYASHI" userId="34112ac1-4c34-4e4b-972a-35b76f02b083" providerId="ADAL" clId="{D1F23E77-5152-4100-94AC-378032CF96E2}" dt="2022-03-18T04:17:37.192" v="63" actId="14100"/>
        <pc:sldMkLst>
          <pc:docMk/>
          <pc:sldMk cId="822090709" sldId="304"/>
        </pc:sldMkLst>
        <pc:spChg chg="mod">
          <ac:chgData name="Reiji KOBAYASHI" userId="34112ac1-4c34-4e4b-972a-35b76f02b083" providerId="ADAL" clId="{D1F23E77-5152-4100-94AC-378032CF96E2}" dt="2022-03-18T04:17:31.876" v="61" actId="14100"/>
          <ac:spMkLst>
            <pc:docMk/>
            <pc:sldMk cId="822090709" sldId="304"/>
            <ac:spMk id="27" creationId="{79EF334A-9404-4D6B-91AC-28C41409C09C}"/>
          </ac:spMkLst>
        </pc:spChg>
        <pc:spChg chg="mod">
          <ac:chgData name="Reiji KOBAYASHI" userId="34112ac1-4c34-4e4b-972a-35b76f02b083" providerId="ADAL" clId="{D1F23E77-5152-4100-94AC-378032CF96E2}" dt="2022-03-18T04:17:37.192" v="63" actId="14100"/>
          <ac:spMkLst>
            <pc:docMk/>
            <pc:sldMk cId="822090709" sldId="304"/>
            <ac:spMk id="28" creationId="{7A7AB534-97AB-4639-8E3D-6622BD0A1E53}"/>
          </ac:spMkLst>
        </pc:spChg>
        <pc:cxnChg chg="mod">
          <ac:chgData name="Reiji KOBAYASHI" userId="34112ac1-4c34-4e4b-972a-35b76f02b083" providerId="ADAL" clId="{D1F23E77-5152-4100-94AC-378032CF96E2}" dt="2022-03-18T04:17:08.437" v="44" actId="14100"/>
          <ac:cxnSpMkLst>
            <pc:docMk/>
            <pc:sldMk cId="822090709" sldId="304"/>
            <ac:cxnSpMk id="24" creationId="{EAA5CA5E-0F25-4C12-BF74-4333E6C6BFBE}"/>
          </ac:cxnSpMkLst>
        </pc:cxnChg>
      </pc:sldChg>
      <pc:sldChg chg="addSp delSp modSp new mod">
        <pc:chgData name="Reiji KOBAYASHI" userId="34112ac1-4c34-4e4b-972a-35b76f02b083" providerId="ADAL" clId="{D1F23E77-5152-4100-94AC-378032CF96E2}" dt="2022-03-18T04:53:13.419" v="522"/>
        <pc:sldMkLst>
          <pc:docMk/>
          <pc:sldMk cId="3249217608" sldId="305"/>
        </pc:sldMkLst>
        <pc:spChg chg="mod">
          <ac:chgData name="Reiji KOBAYASHI" userId="34112ac1-4c34-4e4b-972a-35b76f02b083" providerId="ADAL" clId="{D1F23E77-5152-4100-94AC-378032CF96E2}" dt="2022-03-18T04:51:48.896" v="403"/>
          <ac:spMkLst>
            <pc:docMk/>
            <pc:sldMk cId="3249217608" sldId="305"/>
            <ac:spMk id="2" creationId="{5623EA0B-B6B9-4325-A9E7-7B5A1957E11F}"/>
          </ac:spMkLst>
        </pc:spChg>
        <pc:spChg chg="add del">
          <ac:chgData name="Reiji KOBAYASHI" userId="34112ac1-4c34-4e4b-972a-35b76f02b083" providerId="ADAL" clId="{D1F23E77-5152-4100-94AC-378032CF96E2}" dt="2022-03-18T04:29:22.686" v="312" actId="22"/>
          <ac:spMkLst>
            <pc:docMk/>
            <pc:sldMk cId="3249217608" sldId="305"/>
            <ac:spMk id="6" creationId="{EB0D0704-B7B9-49DE-96CC-049A6B1FD636}"/>
          </ac:spMkLst>
        </pc:spChg>
        <pc:spChg chg="add del mod">
          <ac:chgData name="Reiji KOBAYASHI" userId="34112ac1-4c34-4e4b-972a-35b76f02b083" providerId="ADAL" clId="{D1F23E77-5152-4100-94AC-378032CF96E2}" dt="2022-03-18T04:30:06.163" v="321" actId="478"/>
          <ac:spMkLst>
            <pc:docMk/>
            <pc:sldMk cId="3249217608" sldId="305"/>
            <ac:spMk id="8" creationId="{ECC3A690-153F-47ED-BB13-32D0F4C5E771}"/>
          </ac:spMkLst>
        </pc:spChg>
        <pc:spChg chg="add mod">
          <ac:chgData name="Reiji KOBAYASHI" userId="34112ac1-4c34-4e4b-972a-35b76f02b083" providerId="ADAL" clId="{D1F23E77-5152-4100-94AC-378032CF96E2}" dt="2022-03-18T04:53:13.419" v="522"/>
          <ac:spMkLst>
            <pc:docMk/>
            <pc:sldMk cId="3249217608" sldId="305"/>
            <ac:spMk id="12" creationId="{A39CD9BD-1D3B-40CC-9D24-DB0E63052E73}"/>
          </ac:spMkLst>
        </pc:spChg>
        <pc:picChg chg="add del mod">
          <ac:chgData name="Reiji KOBAYASHI" userId="34112ac1-4c34-4e4b-972a-35b76f02b083" providerId="ADAL" clId="{D1F23E77-5152-4100-94AC-378032CF96E2}" dt="2022-03-18T04:30:02.495" v="320" actId="478"/>
          <ac:picMkLst>
            <pc:docMk/>
            <pc:sldMk cId="3249217608" sldId="305"/>
            <ac:picMk id="4" creationId="{9B00613E-C569-4132-AA9D-CAE6709D593F}"/>
          </ac:picMkLst>
        </pc:picChg>
        <pc:picChg chg="add mod">
          <ac:chgData name="Reiji KOBAYASHI" userId="34112ac1-4c34-4e4b-972a-35b76f02b083" providerId="ADAL" clId="{D1F23E77-5152-4100-94AC-378032CF96E2}" dt="2022-03-18T04:52:05.826" v="414" actId="1076"/>
          <ac:picMkLst>
            <pc:docMk/>
            <pc:sldMk cId="3249217608" sldId="305"/>
            <ac:picMk id="10" creationId="{DF1147D5-7EEB-49CB-9440-3A410EBBE64D}"/>
          </ac:picMkLst>
        </pc:picChg>
      </pc:sldChg>
    </pc:docChg>
  </pc:docChgLst>
  <pc:docChgLst>
    <pc:chgData name="Reiji KOBAYASHI" userId="34112ac1-4c34-4e4b-972a-35b76f02b083" providerId="ADAL" clId="{505F80C6-1108-4411-8557-46D636E58FD9}"/>
    <pc:docChg chg="undo redo custSel addSld delSld modSld">
      <pc:chgData name="Reiji KOBAYASHI" userId="34112ac1-4c34-4e4b-972a-35b76f02b083" providerId="ADAL" clId="{505F80C6-1108-4411-8557-46D636E58FD9}" dt="2022-03-17T15:53:08.802" v="1014" actId="14826"/>
      <pc:docMkLst>
        <pc:docMk/>
      </pc:docMkLst>
      <pc:sldChg chg="addSp delSp modSp mod">
        <pc:chgData name="Reiji KOBAYASHI" userId="34112ac1-4c34-4e4b-972a-35b76f02b083" providerId="ADAL" clId="{505F80C6-1108-4411-8557-46D636E58FD9}" dt="2022-03-17T15:24:13.251" v="742" actId="14826"/>
        <pc:sldMkLst>
          <pc:docMk/>
          <pc:sldMk cId="3960897610" sldId="264"/>
        </pc:sldMkLst>
        <pc:spChg chg="add mod">
          <ac:chgData name="Reiji KOBAYASHI" userId="34112ac1-4c34-4e4b-972a-35b76f02b083" providerId="ADAL" clId="{505F80C6-1108-4411-8557-46D636E58FD9}" dt="2022-03-17T15:21:32.942" v="704" actId="1076"/>
          <ac:spMkLst>
            <pc:docMk/>
            <pc:sldMk cId="3960897610" sldId="264"/>
            <ac:spMk id="12" creationId="{24CD7BC7-407E-40CE-93ED-8E403C52B8D6}"/>
          </ac:spMkLst>
        </pc:spChg>
        <pc:spChg chg="mod">
          <ac:chgData name="Reiji KOBAYASHI" userId="34112ac1-4c34-4e4b-972a-35b76f02b083" providerId="ADAL" clId="{505F80C6-1108-4411-8557-46D636E58FD9}" dt="2022-03-17T15:23:38.752" v="741" actId="1035"/>
          <ac:spMkLst>
            <pc:docMk/>
            <pc:sldMk cId="3960897610" sldId="264"/>
            <ac:spMk id="13" creationId="{7E9C5FE7-8509-4CB7-8183-9905F784625C}"/>
          </ac:spMkLst>
        </pc:spChg>
        <pc:spChg chg="mod">
          <ac:chgData name="Reiji KOBAYASHI" userId="34112ac1-4c34-4e4b-972a-35b76f02b083" providerId="ADAL" clId="{505F80C6-1108-4411-8557-46D636E58FD9}" dt="2022-03-17T15:23:31.652" v="729" actId="1076"/>
          <ac:spMkLst>
            <pc:docMk/>
            <pc:sldMk cId="3960897610" sldId="264"/>
            <ac:spMk id="15" creationId="{1B56261E-070B-4562-BB9F-69642DAEB5E3}"/>
          </ac:spMkLst>
        </pc:spChg>
        <pc:spChg chg="del">
          <ac:chgData name="Reiji KOBAYASHI" userId="34112ac1-4c34-4e4b-972a-35b76f02b083" providerId="ADAL" clId="{505F80C6-1108-4411-8557-46D636E58FD9}" dt="2022-03-17T15:18:57.959" v="676" actId="478"/>
          <ac:spMkLst>
            <pc:docMk/>
            <pc:sldMk cId="3960897610" sldId="264"/>
            <ac:spMk id="17" creationId="{9D7B81D5-6F49-4FD4-95C9-72157E875856}"/>
          </ac:spMkLst>
        </pc:spChg>
        <pc:spChg chg="mod">
          <ac:chgData name="Reiji KOBAYASHI" userId="34112ac1-4c34-4e4b-972a-35b76f02b083" providerId="ADAL" clId="{505F80C6-1108-4411-8557-46D636E58FD9}" dt="2022-03-17T15:23:38.752" v="741" actId="1035"/>
          <ac:spMkLst>
            <pc:docMk/>
            <pc:sldMk cId="3960897610" sldId="264"/>
            <ac:spMk id="21" creationId="{06BC00A6-F59B-4CA2-A8B0-03FA32BDDA72}"/>
          </ac:spMkLst>
        </pc:spChg>
        <pc:picChg chg="mod">
          <ac:chgData name="Reiji KOBAYASHI" userId="34112ac1-4c34-4e4b-972a-35b76f02b083" providerId="ADAL" clId="{505F80C6-1108-4411-8557-46D636E58FD9}" dt="2022-03-17T15:21:26.142" v="703" actId="1038"/>
          <ac:picMkLst>
            <pc:docMk/>
            <pc:sldMk cId="3960897610" sldId="264"/>
            <ac:picMk id="4" creationId="{581C3F26-515E-433A-8277-432CCB5D0FFE}"/>
          </ac:picMkLst>
        </pc:picChg>
        <pc:picChg chg="mod">
          <ac:chgData name="Reiji KOBAYASHI" userId="34112ac1-4c34-4e4b-972a-35b76f02b083" providerId="ADAL" clId="{505F80C6-1108-4411-8557-46D636E58FD9}" dt="2022-03-17T15:24:13.251" v="742" actId="14826"/>
          <ac:picMkLst>
            <pc:docMk/>
            <pc:sldMk cId="3960897610" sldId="264"/>
            <ac:picMk id="8" creationId="{303FE654-6BBA-49FF-942E-23F94374813D}"/>
          </ac:picMkLst>
        </pc:picChg>
      </pc:sldChg>
      <pc:sldChg chg="addSp delSp modSp mod">
        <pc:chgData name="Reiji KOBAYASHI" userId="34112ac1-4c34-4e4b-972a-35b76f02b083" providerId="ADAL" clId="{505F80C6-1108-4411-8557-46D636E58FD9}" dt="2022-03-17T15:51:44.440" v="1010"/>
        <pc:sldMkLst>
          <pc:docMk/>
          <pc:sldMk cId="4277233714" sldId="265"/>
        </pc:sldMkLst>
        <pc:spChg chg="mod">
          <ac:chgData name="Reiji KOBAYASHI" userId="34112ac1-4c34-4e4b-972a-35b76f02b083" providerId="ADAL" clId="{505F80C6-1108-4411-8557-46D636E58FD9}" dt="2022-03-17T15:50:51.380" v="969"/>
          <ac:spMkLst>
            <pc:docMk/>
            <pc:sldMk cId="4277233714" sldId="265"/>
            <ac:spMk id="5" creationId="{79E90764-4BA8-4B76-A90E-3DE3C58FCAE5}"/>
          </ac:spMkLst>
        </pc:spChg>
        <pc:spChg chg="del">
          <ac:chgData name="Reiji KOBAYASHI" userId="34112ac1-4c34-4e4b-972a-35b76f02b083" providerId="ADAL" clId="{505F80C6-1108-4411-8557-46D636E58FD9}" dt="2022-03-17T15:49:05.101" v="912" actId="478"/>
          <ac:spMkLst>
            <pc:docMk/>
            <pc:sldMk cId="4277233714" sldId="265"/>
            <ac:spMk id="19" creationId="{66804B03-E150-48AD-9BEE-01E36775797E}"/>
          </ac:spMkLst>
        </pc:spChg>
        <pc:spChg chg="mod">
          <ac:chgData name="Reiji KOBAYASHI" userId="34112ac1-4c34-4e4b-972a-35b76f02b083" providerId="ADAL" clId="{505F80C6-1108-4411-8557-46D636E58FD9}" dt="2022-03-17T15:28:27.631" v="759" actId="20577"/>
          <ac:spMkLst>
            <pc:docMk/>
            <pc:sldMk cId="4277233714" sldId="265"/>
            <ac:spMk id="21" creationId="{7E11E81A-194B-4E07-806A-F56A49DA6F21}"/>
          </ac:spMkLst>
        </pc:spChg>
        <pc:spChg chg="del">
          <ac:chgData name="Reiji KOBAYASHI" userId="34112ac1-4c34-4e4b-972a-35b76f02b083" providerId="ADAL" clId="{505F80C6-1108-4411-8557-46D636E58FD9}" dt="2022-03-17T15:49:35.220" v="914" actId="478"/>
          <ac:spMkLst>
            <pc:docMk/>
            <pc:sldMk cId="4277233714" sldId="265"/>
            <ac:spMk id="26" creationId="{9F690DFE-DE17-4DC8-BC63-7582C2FEE861}"/>
          </ac:spMkLst>
        </pc:spChg>
        <pc:spChg chg="add mod">
          <ac:chgData name="Reiji KOBAYASHI" userId="34112ac1-4c34-4e4b-972a-35b76f02b083" providerId="ADAL" clId="{505F80C6-1108-4411-8557-46D636E58FD9}" dt="2022-03-17T15:48:55.536" v="911" actId="1038"/>
          <ac:spMkLst>
            <pc:docMk/>
            <pc:sldMk cId="4277233714" sldId="265"/>
            <ac:spMk id="28" creationId="{4D62D9DF-3B4A-4719-A6A8-61471A3F8E72}"/>
          </ac:spMkLst>
        </pc:spChg>
        <pc:spChg chg="mod">
          <ac:chgData name="Reiji KOBAYASHI" userId="34112ac1-4c34-4e4b-972a-35b76f02b083" providerId="ADAL" clId="{505F80C6-1108-4411-8557-46D636E58FD9}" dt="2022-03-17T15:25:54.955" v="750"/>
          <ac:spMkLst>
            <pc:docMk/>
            <pc:sldMk cId="4277233714" sldId="265"/>
            <ac:spMk id="29" creationId="{D6224B9D-50DE-4896-9C20-6119F4BF7642}"/>
          </ac:spMkLst>
        </pc:spChg>
        <pc:spChg chg="mod">
          <ac:chgData name="Reiji KOBAYASHI" userId="34112ac1-4c34-4e4b-972a-35b76f02b083" providerId="ADAL" clId="{505F80C6-1108-4411-8557-46D636E58FD9}" dt="2022-03-17T15:42:37.841" v="773" actId="20577"/>
          <ac:spMkLst>
            <pc:docMk/>
            <pc:sldMk cId="4277233714" sldId="265"/>
            <ac:spMk id="31" creationId="{14D06F06-D001-4469-A300-670D9D6E2417}"/>
          </ac:spMkLst>
        </pc:spChg>
        <pc:spChg chg="add mod">
          <ac:chgData name="Reiji KOBAYASHI" userId="34112ac1-4c34-4e4b-972a-35b76f02b083" providerId="ADAL" clId="{505F80C6-1108-4411-8557-46D636E58FD9}" dt="2022-03-17T15:49:35.652" v="915"/>
          <ac:spMkLst>
            <pc:docMk/>
            <pc:sldMk cId="4277233714" sldId="265"/>
            <ac:spMk id="32" creationId="{3E6DD88F-2E67-4C39-B3DA-0BE7E890306F}"/>
          </ac:spMkLst>
        </pc:spChg>
        <pc:spChg chg="add mod">
          <ac:chgData name="Reiji KOBAYASHI" userId="34112ac1-4c34-4e4b-972a-35b76f02b083" providerId="ADAL" clId="{505F80C6-1108-4411-8557-46D636E58FD9}" dt="2022-03-17T15:50:02.230" v="931"/>
          <ac:spMkLst>
            <pc:docMk/>
            <pc:sldMk cId="4277233714" sldId="265"/>
            <ac:spMk id="34" creationId="{F8938B15-7DD4-4565-9A3A-B9CA8F54D527}"/>
          </ac:spMkLst>
        </pc:spChg>
        <pc:spChg chg="mod">
          <ac:chgData name="Reiji KOBAYASHI" userId="34112ac1-4c34-4e4b-972a-35b76f02b083" providerId="ADAL" clId="{505F80C6-1108-4411-8557-46D636E58FD9}" dt="2022-03-17T15:51:29.100" v="1000"/>
          <ac:spMkLst>
            <pc:docMk/>
            <pc:sldMk cId="4277233714" sldId="265"/>
            <ac:spMk id="36" creationId="{645AB551-FC9C-4166-B1AF-EA65B1BDAF36}"/>
          </ac:spMkLst>
        </pc:spChg>
        <pc:spChg chg="mod">
          <ac:chgData name="Reiji KOBAYASHI" userId="34112ac1-4c34-4e4b-972a-35b76f02b083" providerId="ADAL" clId="{505F80C6-1108-4411-8557-46D636E58FD9}" dt="2022-03-17T15:51:19.040" v="984"/>
          <ac:spMkLst>
            <pc:docMk/>
            <pc:sldMk cId="4277233714" sldId="265"/>
            <ac:spMk id="37" creationId="{85CC8126-D261-44C3-B6E9-D65430FFE177}"/>
          </ac:spMkLst>
        </pc:spChg>
        <pc:spChg chg="del">
          <ac:chgData name="Reiji KOBAYASHI" userId="34112ac1-4c34-4e4b-972a-35b76f02b083" providerId="ADAL" clId="{505F80C6-1108-4411-8557-46D636E58FD9}" dt="2022-03-17T15:50:15.710" v="933" actId="478"/>
          <ac:spMkLst>
            <pc:docMk/>
            <pc:sldMk cId="4277233714" sldId="265"/>
            <ac:spMk id="41" creationId="{6BED92F8-27C8-4A4A-AA55-E066A4097E46}"/>
          </ac:spMkLst>
        </pc:spChg>
        <pc:spChg chg="mod">
          <ac:chgData name="Reiji KOBAYASHI" userId="34112ac1-4c34-4e4b-972a-35b76f02b083" providerId="ADAL" clId="{505F80C6-1108-4411-8557-46D636E58FD9}" dt="2022-03-17T15:50:57.975" v="970"/>
          <ac:spMkLst>
            <pc:docMk/>
            <pc:sldMk cId="4277233714" sldId="265"/>
            <ac:spMk id="49" creationId="{E74FD232-6925-4005-AEB3-67546C008B20}"/>
          </ac:spMkLst>
        </pc:spChg>
        <pc:spChg chg="mod">
          <ac:chgData name="Reiji KOBAYASHI" userId="34112ac1-4c34-4e4b-972a-35b76f02b083" providerId="ADAL" clId="{505F80C6-1108-4411-8557-46D636E58FD9}" dt="2022-03-17T15:51:44.440" v="1010"/>
          <ac:spMkLst>
            <pc:docMk/>
            <pc:sldMk cId="4277233714" sldId="265"/>
            <ac:spMk id="58" creationId="{87495460-B69E-4595-A970-91884BA67588}"/>
          </ac:spMkLst>
        </pc:spChg>
        <pc:spChg chg="mod">
          <ac:chgData name="Reiji KOBAYASHI" userId="34112ac1-4c34-4e4b-972a-35b76f02b083" providerId="ADAL" clId="{505F80C6-1108-4411-8557-46D636E58FD9}" dt="2022-03-17T15:49:43.861" v="927" actId="1038"/>
          <ac:spMkLst>
            <pc:docMk/>
            <pc:sldMk cId="4277233714" sldId="265"/>
            <ac:spMk id="60" creationId="{913313AA-C6A7-45A4-8868-6917F3BBDE8E}"/>
          </ac:spMkLst>
        </pc:spChg>
        <pc:spChg chg="mod">
          <ac:chgData name="Reiji KOBAYASHI" userId="34112ac1-4c34-4e4b-972a-35b76f02b083" providerId="ADAL" clId="{505F80C6-1108-4411-8557-46D636E58FD9}" dt="2022-03-17T15:50:20.831" v="934" actId="1076"/>
          <ac:spMkLst>
            <pc:docMk/>
            <pc:sldMk cId="4277233714" sldId="265"/>
            <ac:spMk id="61" creationId="{ACE904B3-E49A-41F0-8BB9-E8255591585E}"/>
          </ac:spMkLst>
        </pc:spChg>
        <pc:picChg chg="mod">
          <ac:chgData name="Reiji KOBAYASHI" userId="34112ac1-4c34-4e4b-972a-35b76f02b083" providerId="ADAL" clId="{505F80C6-1108-4411-8557-46D636E58FD9}" dt="2022-03-17T15:25:19.163" v="744" actId="14826"/>
          <ac:picMkLst>
            <pc:docMk/>
            <pc:sldMk cId="4277233714" sldId="265"/>
            <ac:picMk id="10" creationId="{E40005B8-F490-4AE7-971F-C9A4F8658157}"/>
          </ac:picMkLst>
        </pc:picChg>
        <pc:cxnChg chg="mod">
          <ac:chgData name="Reiji KOBAYASHI" userId="34112ac1-4c34-4e4b-972a-35b76f02b083" providerId="ADAL" clId="{505F80C6-1108-4411-8557-46D636E58FD9}" dt="2022-03-17T15:47:47.130" v="901" actId="688"/>
          <ac:cxnSpMkLst>
            <pc:docMk/>
            <pc:sldMk cId="4277233714" sldId="265"/>
            <ac:cxnSpMk id="14" creationId="{FD495AC2-7A7B-425A-BC84-A538457DC7FC}"/>
          </ac:cxnSpMkLst>
        </pc:cxnChg>
        <pc:cxnChg chg="del">
          <ac:chgData name="Reiji KOBAYASHI" userId="34112ac1-4c34-4e4b-972a-35b76f02b083" providerId="ADAL" clId="{505F80C6-1108-4411-8557-46D636E58FD9}" dt="2022-03-17T15:49:35.220" v="914" actId="478"/>
          <ac:cxnSpMkLst>
            <pc:docMk/>
            <pc:sldMk cId="4277233714" sldId="265"/>
            <ac:cxnSpMk id="25" creationId="{0C7404C3-D543-4420-B91C-88C9778D01F2}"/>
          </ac:cxnSpMkLst>
        </pc:cxnChg>
        <pc:cxnChg chg="add mod">
          <ac:chgData name="Reiji KOBAYASHI" userId="34112ac1-4c34-4e4b-972a-35b76f02b083" providerId="ADAL" clId="{505F80C6-1108-4411-8557-46D636E58FD9}" dt="2022-03-17T15:49:35.652" v="915"/>
          <ac:cxnSpMkLst>
            <pc:docMk/>
            <pc:sldMk cId="4277233714" sldId="265"/>
            <ac:cxnSpMk id="30" creationId="{0B159D25-D4B1-45DE-8ECA-6C7CBF719629}"/>
          </ac:cxnSpMkLst>
        </pc:cxnChg>
        <pc:cxnChg chg="add mod">
          <ac:chgData name="Reiji KOBAYASHI" userId="34112ac1-4c34-4e4b-972a-35b76f02b083" providerId="ADAL" clId="{505F80C6-1108-4411-8557-46D636E58FD9}" dt="2022-03-17T15:50:02.230" v="931"/>
          <ac:cxnSpMkLst>
            <pc:docMk/>
            <pc:sldMk cId="4277233714" sldId="265"/>
            <ac:cxnSpMk id="33" creationId="{88A3EE57-31D1-46C5-ABC9-B25F4DE0288E}"/>
          </ac:cxnSpMkLst>
        </pc:cxnChg>
        <pc:cxnChg chg="del">
          <ac:chgData name="Reiji KOBAYASHI" userId="34112ac1-4c34-4e4b-972a-35b76f02b083" providerId="ADAL" clId="{505F80C6-1108-4411-8557-46D636E58FD9}" dt="2022-03-17T15:50:11.401" v="932" actId="478"/>
          <ac:cxnSpMkLst>
            <pc:docMk/>
            <pc:sldMk cId="4277233714" sldId="265"/>
            <ac:cxnSpMk id="57" creationId="{3E347D57-95B3-4006-A768-56D12981CEEF}"/>
          </ac:cxnSpMkLst>
        </pc:cxnChg>
        <pc:cxnChg chg="mod">
          <ac:chgData name="Reiji KOBAYASHI" userId="34112ac1-4c34-4e4b-972a-35b76f02b083" providerId="ADAL" clId="{505F80C6-1108-4411-8557-46D636E58FD9}" dt="2022-03-17T15:49:12.303" v="913" actId="14100"/>
          <ac:cxnSpMkLst>
            <pc:docMk/>
            <pc:sldMk cId="4277233714" sldId="265"/>
            <ac:cxnSpMk id="59" creationId="{9C81CA89-09A0-47E4-9547-18625F28E748}"/>
          </ac:cxnSpMkLst>
        </pc:cxnChg>
      </pc:sldChg>
      <pc:sldChg chg="modSp mod">
        <pc:chgData name="Reiji KOBAYASHI" userId="34112ac1-4c34-4e4b-972a-35b76f02b083" providerId="ADAL" clId="{505F80C6-1108-4411-8557-46D636E58FD9}" dt="2022-03-17T14:37:46.847" v="419" actId="1035"/>
        <pc:sldMkLst>
          <pc:docMk/>
          <pc:sldMk cId="749193719" sldId="273"/>
        </pc:sldMkLst>
        <pc:spChg chg="mod">
          <ac:chgData name="Reiji KOBAYASHI" userId="34112ac1-4c34-4e4b-972a-35b76f02b083" providerId="ADAL" clId="{505F80C6-1108-4411-8557-46D636E58FD9}" dt="2022-03-17T14:21:14.651" v="395"/>
          <ac:spMkLst>
            <pc:docMk/>
            <pc:sldMk cId="749193719" sldId="273"/>
            <ac:spMk id="2" creationId="{DA9E17F9-EC1E-40B0-8C66-49516FE9881E}"/>
          </ac:spMkLst>
        </pc:spChg>
        <pc:spChg chg="mod">
          <ac:chgData name="Reiji KOBAYASHI" userId="34112ac1-4c34-4e4b-972a-35b76f02b083" providerId="ADAL" clId="{505F80C6-1108-4411-8557-46D636E58FD9}" dt="2022-03-17T14:21:34.467" v="401" actId="20577"/>
          <ac:spMkLst>
            <pc:docMk/>
            <pc:sldMk cId="749193719" sldId="273"/>
            <ac:spMk id="16" creationId="{4EAEC92C-C230-42FA-AA04-A6EEDE530CB8}"/>
          </ac:spMkLst>
        </pc:spChg>
        <pc:spChg chg="mod">
          <ac:chgData name="Reiji KOBAYASHI" userId="34112ac1-4c34-4e4b-972a-35b76f02b083" providerId="ADAL" clId="{505F80C6-1108-4411-8557-46D636E58FD9}" dt="2022-03-17T14:37:46.847" v="419" actId="1035"/>
          <ac:spMkLst>
            <pc:docMk/>
            <pc:sldMk cId="749193719" sldId="273"/>
            <ac:spMk id="17" creationId="{0CA85644-A14B-4D15-8999-31297DE7C82C}"/>
          </ac:spMkLst>
        </pc:spChg>
        <pc:spChg chg="mod">
          <ac:chgData name="Reiji KOBAYASHI" userId="34112ac1-4c34-4e4b-972a-35b76f02b083" providerId="ADAL" clId="{505F80C6-1108-4411-8557-46D636E58FD9}" dt="2022-03-17T14:23:32.968" v="406" actId="1076"/>
          <ac:spMkLst>
            <pc:docMk/>
            <pc:sldMk cId="749193719" sldId="273"/>
            <ac:spMk id="21" creationId="{C318DD3A-7F78-4D01-8939-C1DAF9B85C53}"/>
          </ac:spMkLst>
        </pc:spChg>
        <pc:picChg chg="mod">
          <ac:chgData name="Reiji KOBAYASHI" userId="34112ac1-4c34-4e4b-972a-35b76f02b083" providerId="ADAL" clId="{505F80C6-1108-4411-8557-46D636E58FD9}" dt="2022-03-17T14:36:36.520" v="409" actId="1076"/>
          <ac:picMkLst>
            <pc:docMk/>
            <pc:sldMk cId="749193719" sldId="273"/>
            <ac:picMk id="5" creationId="{D3688219-5320-480C-A40C-1F6C53A44B22}"/>
          </ac:picMkLst>
        </pc:picChg>
        <pc:cxnChg chg="mod">
          <ac:chgData name="Reiji KOBAYASHI" userId="34112ac1-4c34-4e4b-972a-35b76f02b083" providerId="ADAL" clId="{505F80C6-1108-4411-8557-46D636E58FD9}" dt="2022-03-17T14:23:36.588" v="407" actId="14100"/>
          <ac:cxnSpMkLst>
            <pc:docMk/>
            <pc:sldMk cId="749193719" sldId="273"/>
            <ac:cxnSpMk id="22" creationId="{500E7990-F4E8-41E4-B9D3-6D607F94B193}"/>
          </ac:cxnSpMkLst>
        </pc:cxnChg>
      </pc:sldChg>
      <pc:sldChg chg="modSp mod">
        <pc:chgData name="Reiji KOBAYASHI" userId="34112ac1-4c34-4e4b-972a-35b76f02b083" providerId="ADAL" clId="{505F80C6-1108-4411-8557-46D636E58FD9}" dt="2022-03-17T15:49:51.455" v="930" actId="1036"/>
        <pc:sldMkLst>
          <pc:docMk/>
          <pc:sldMk cId="4253402532" sldId="283"/>
        </pc:sldMkLst>
        <pc:spChg chg="mod">
          <ac:chgData name="Reiji KOBAYASHI" userId="34112ac1-4c34-4e4b-972a-35b76f02b083" providerId="ADAL" clId="{505F80C6-1108-4411-8557-46D636E58FD9}" dt="2022-03-17T15:42:29.511" v="769" actId="20577"/>
          <ac:spMkLst>
            <pc:docMk/>
            <pc:sldMk cId="4253402532" sldId="283"/>
            <ac:spMk id="6" creationId="{5F598FEC-6AD4-4849-AF14-152F878F3C86}"/>
          </ac:spMkLst>
        </pc:spChg>
        <pc:spChg chg="mod">
          <ac:chgData name="Reiji KOBAYASHI" userId="34112ac1-4c34-4e4b-972a-35b76f02b083" providerId="ADAL" clId="{505F80C6-1108-4411-8557-46D636E58FD9}" dt="2022-03-17T15:44:53.601" v="797" actId="206"/>
          <ac:spMkLst>
            <pc:docMk/>
            <pc:sldMk cId="4253402532" sldId="283"/>
            <ac:spMk id="19" creationId="{66804B03-E150-48AD-9BEE-01E36775797E}"/>
          </ac:spMkLst>
        </pc:spChg>
        <pc:spChg chg="mod">
          <ac:chgData name="Reiji KOBAYASHI" userId="34112ac1-4c34-4e4b-972a-35b76f02b083" providerId="ADAL" clId="{505F80C6-1108-4411-8557-46D636E58FD9}" dt="2022-03-17T15:27:56.941" v="752" actId="20577"/>
          <ac:spMkLst>
            <pc:docMk/>
            <pc:sldMk cId="4253402532" sldId="283"/>
            <ac:spMk id="21" creationId="{7E11E81A-194B-4E07-806A-F56A49DA6F21}"/>
          </ac:spMkLst>
        </pc:spChg>
        <pc:spChg chg="mod">
          <ac:chgData name="Reiji KOBAYASHI" userId="34112ac1-4c34-4e4b-972a-35b76f02b083" providerId="ADAL" clId="{505F80C6-1108-4411-8557-46D636E58FD9}" dt="2022-03-17T15:25:40.522" v="745"/>
          <ac:spMkLst>
            <pc:docMk/>
            <pc:sldMk cId="4253402532" sldId="283"/>
            <ac:spMk id="28" creationId="{B5F610A6-91C3-4AAC-860E-DA46F06E6BF6}"/>
          </ac:spMkLst>
        </pc:spChg>
        <pc:spChg chg="mod">
          <ac:chgData name="Reiji KOBAYASHI" userId="34112ac1-4c34-4e4b-972a-35b76f02b083" providerId="ADAL" clId="{505F80C6-1108-4411-8557-46D636E58FD9}" dt="2022-03-17T15:47:01.741" v="889"/>
          <ac:spMkLst>
            <pc:docMk/>
            <pc:sldMk cId="4253402532" sldId="283"/>
            <ac:spMk id="30" creationId="{BA95EC14-642F-4088-A06E-F5D2DBC8B6FA}"/>
          </ac:spMkLst>
        </pc:spChg>
        <pc:spChg chg="mod">
          <ac:chgData name="Reiji KOBAYASHI" userId="34112ac1-4c34-4e4b-972a-35b76f02b083" providerId="ADAL" clId="{505F80C6-1108-4411-8557-46D636E58FD9}" dt="2022-03-17T15:46:55.232" v="878"/>
          <ac:spMkLst>
            <pc:docMk/>
            <pc:sldMk cId="4253402532" sldId="283"/>
            <ac:spMk id="32" creationId="{F9AF0FC0-E6F5-40E8-86A9-8EF39A816DB1}"/>
          </ac:spMkLst>
        </pc:spChg>
        <pc:spChg chg="mod">
          <ac:chgData name="Reiji KOBAYASHI" userId="34112ac1-4c34-4e4b-972a-35b76f02b083" providerId="ADAL" clId="{505F80C6-1108-4411-8557-46D636E58FD9}" dt="2022-03-17T15:46:39.640" v="861"/>
          <ac:spMkLst>
            <pc:docMk/>
            <pc:sldMk cId="4253402532" sldId="283"/>
            <ac:spMk id="33" creationId="{586AE766-6CE5-4BFA-9101-23126C18E33E}"/>
          </ac:spMkLst>
        </pc:spChg>
        <pc:spChg chg="mod">
          <ac:chgData name="Reiji KOBAYASHI" userId="34112ac1-4c34-4e4b-972a-35b76f02b083" providerId="ADAL" clId="{505F80C6-1108-4411-8557-46D636E58FD9}" dt="2022-03-17T15:45:28.681" v="819" actId="14100"/>
          <ac:spMkLst>
            <pc:docMk/>
            <pc:sldMk cId="4253402532" sldId="283"/>
            <ac:spMk id="38" creationId="{0CD35D21-C3ED-4B8B-AE3A-57932DD3B3D6}"/>
          </ac:spMkLst>
        </pc:spChg>
        <pc:spChg chg="mod">
          <ac:chgData name="Reiji KOBAYASHI" userId="34112ac1-4c34-4e4b-972a-35b76f02b083" providerId="ADAL" clId="{505F80C6-1108-4411-8557-46D636E58FD9}" dt="2022-03-17T15:46:23.441" v="837" actId="1076"/>
          <ac:spMkLst>
            <pc:docMk/>
            <pc:sldMk cId="4253402532" sldId="283"/>
            <ac:spMk id="39" creationId="{6652D95C-E0A2-471B-9A2A-E878A55B8C57}"/>
          </ac:spMkLst>
        </pc:spChg>
        <pc:spChg chg="mod">
          <ac:chgData name="Reiji KOBAYASHI" userId="34112ac1-4c34-4e4b-972a-35b76f02b083" providerId="ADAL" clId="{505F80C6-1108-4411-8557-46D636E58FD9}" dt="2022-03-17T15:46:11.641" v="832" actId="14100"/>
          <ac:spMkLst>
            <pc:docMk/>
            <pc:sldMk cId="4253402532" sldId="283"/>
            <ac:spMk id="41" creationId="{6BED92F8-27C8-4A4A-AA55-E066A4097E46}"/>
          </ac:spMkLst>
        </pc:spChg>
        <pc:spChg chg="mod">
          <ac:chgData name="Reiji KOBAYASHI" userId="34112ac1-4c34-4e4b-972a-35b76f02b083" providerId="ADAL" clId="{505F80C6-1108-4411-8557-46D636E58FD9}" dt="2022-03-17T15:47:15.490" v="890"/>
          <ac:spMkLst>
            <pc:docMk/>
            <pc:sldMk cId="4253402532" sldId="283"/>
            <ac:spMk id="49" creationId="{E74FD232-6925-4005-AEB3-67546C008B20}"/>
          </ac:spMkLst>
        </pc:spChg>
        <pc:spChg chg="mod">
          <ac:chgData name="Reiji KOBAYASHI" userId="34112ac1-4c34-4e4b-972a-35b76f02b083" providerId="ADAL" clId="{505F80C6-1108-4411-8557-46D636E58FD9}" dt="2022-03-17T15:47:22.471" v="900"/>
          <ac:spMkLst>
            <pc:docMk/>
            <pc:sldMk cId="4253402532" sldId="283"/>
            <ac:spMk id="58" creationId="{87495460-B69E-4595-A970-91884BA67588}"/>
          </ac:spMkLst>
        </pc:spChg>
        <pc:spChg chg="mod">
          <ac:chgData name="Reiji KOBAYASHI" userId="34112ac1-4c34-4e4b-972a-35b76f02b083" providerId="ADAL" clId="{505F80C6-1108-4411-8557-46D636E58FD9}" dt="2022-03-17T15:46:19.781" v="836" actId="1076"/>
          <ac:spMkLst>
            <pc:docMk/>
            <pc:sldMk cId="4253402532" sldId="283"/>
            <ac:spMk id="61" creationId="{ACE904B3-E49A-41F0-8BB9-E8255591585E}"/>
          </ac:spMkLst>
        </pc:spChg>
        <pc:picChg chg="mod">
          <ac:chgData name="Reiji KOBAYASHI" userId="34112ac1-4c34-4e4b-972a-35b76f02b083" providerId="ADAL" clId="{505F80C6-1108-4411-8557-46D636E58FD9}" dt="2022-03-17T15:25:02.724" v="743" actId="14826"/>
          <ac:picMkLst>
            <pc:docMk/>
            <pc:sldMk cId="4253402532" sldId="283"/>
            <ac:picMk id="10" creationId="{E40005B8-F490-4AE7-971F-C9A4F8658157}"/>
          </ac:picMkLst>
        </pc:picChg>
        <pc:cxnChg chg="mod">
          <ac:chgData name="Reiji KOBAYASHI" userId="34112ac1-4c34-4e4b-972a-35b76f02b083" providerId="ADAL" clId="{505F80C6-1108-4411-8557-46D636E58FD9}" dt="2022-03-17T15:43:33.600" v="774" actId="688"/>
          <ac:cxnSpMkLst>
            <pc:docMk/>
            <pc:sldMk cId="4253402532" sldId="283"/>
            <ac:cxnSpMk id="14" creationId="{FD495AC2-7A7B-425A-BC84-A538457DC7FC}"/>
          </ac:cxnSpMkLst>
        </pc:cxnChg>
        <pc:cxnChg chg="mod">
          <ac:chgData name="Reiji KOBAYASHI" userId="34112ac1-4c34-4e4b-972a-35b76f02b083" providerId="ADAL" clId="{505F80C6-1108-4411-8557-46D636E58FD9}" dt="2022-03-17T15:49:51.455" v="930" actId="1036"/>
          <ac:cxnSpMkLst>
            <pc:docMk/>
            <pc:sldMk cId="4253402532" sldId="283"/>
            <ac:cxnSpMk id="34" creationId="{4C6F3868-BA5A-4F57-9601-482BAAFBABA5}"/>
          </ac:cxnSpMkLst>
        </pc:cxnChg>
        <pc:cxnChg chg="mod">
          <ac:chgData name="Reiji KOBAYASHI" userId="34112ac1-4c34-4e4b-972a-35b76f02b083" providerId="ADAL" clId="{505F80C6-1108-4411-8557-46D636E58FD9}" dt="2022-03-17T15:45:33.981" v="827" actId="1035"/>
          <ac:cxnSpMkLst>
            <pc:docMk/>
            <pc:sldMk cId="4253402532" sldId="283"/>
            <ac:cxnSpMk id="35" creationId="{1A9E3C68-5AA1-4899-8BAF-0F6AB6D9B471}"/>
          </ac:cxnSpMkLst>
        </pc:cxnChg>
        <pc:cxnChg chg="mod">
          <ac:chgData name="Reiji KOBAYASHI" userId="34112ac1-4c34-4e4b-972a-35b76f02b083" providerId="ADAL" clId="{505F80C6-1108-4411-8557-46D636E58FD9}" dt="2022-03-17T15:44:53.601" v="797" actId="206"/>
          <ac:cxnSpMkLst>
            <pc:docMk/>
            <pc:sldMk cId="4253402532" sldId="283"/>
            <ac:cxnSpMk id="59" creationId="{9C81CA89-09A0-47E4-9547-18625F28E748}"/>
          </ac:cxnSpMkLst>
        </pc:cxnChg>
      </pc:sldChg>
      <pc:sldChg chg="addSp delSp modSp mod">
        <pc:chgData name="Reiji KOBAYASHI" userId="34112ac1-4c34-4e4b-972a-35b76f02b083" providerId="ADAL" clId="{505F80C6-1108-4411-8557-46D636E58FD9}" dt="2022-03-17T13:47:15.850" v="372" actId="14100"/>
        <pc:sldMkLst>
          <pc:docMk/>
          <pc:sldMk cId="1912400941" sldId="288"/>
        </pc:sldMkLst>
        <pc:spChg chg="mod">
          <ac:chgData name="Reiji KOBAYASHI" userId="34112ac1-4c34-4e4b-972a-35b76f02b083" providerId="ADAL" clId="{505F80C6-1108-4411-8557-46D636E58FD9}" dt="2022-03-17T12:55:29.487" v="28"/>
          <ac:spMkLst>
            <pc:docMk/>
            <pc:sldMk cId="1912400941" sldId="288"/>
            <ac:spMk id="2" creationId="{D510C2A5-2D92-4935-86F7-261740E39F25}"/>
          </ac:spMkLst>
        </pc:spChg>
        <pc:spChg chg="mod">
          <ac:chgData name="Reiji KOBAYASHI" userId="34112ac1-4c34-4e4b-972a-35b76f02b083" providerId="ADAL" clId="{505F80C6-1108-4411-8557-46D636E58FD9}" dt="2022-03-17T13:27:29.874" v="267"/>
          <ac:spMkLst>
            <pc:docMk/>
            <pc:sldMk cId="1912400941" sldId="288"/>
            <ac:spMk id="9" creationId="{06FCF526-1FC7-4351-9B12-40AB36D29B42}"/>
          </ac:spMkLst>
        </pc:spChg>
        <pc:spChg chg="mod">
          <ac:chgData name="Reiji KOBAYASHI" userId="34112ac1-4c34-4e4b-972a-35b76f02b083" providerId="ADAL" clId="{505F80C6-1108-4411-8557-46D636E58FD9}" dt="2022-03-17T13:46:41.225" v="365" actId="1035"/>
          <ac:spMkLst>
            <pc:docMk/>
            <pc:sldMk cId="1912400941" sldId="288"/>
            <ac:spMk id="12" creationId="{95CD8783-4A02-4C6F-AA50-9B6ECFF74552}"/>
          </ac:spMkLst>
        </pc:spChg>
        <pc:spChg chg="mod">
          <ac:chgData name="Reiji KOBAYASHI" userId="34112ac1-4c34-4e4b-972a-35b76f02b083" providerId="ADAL" clId="{505F80C6-1108-4411-8557-46D636E58FD9}" dt="2022-03-17T13:46:41.225" v="365" actId="1035"/>
          <ac:spMkLst>
            <pc:docMk/>
            <pc:sldMk cId="1912400941" sldId="288"/>
            <ac:spMk id="13" creationId="{A0CAED98-5206-46DC-B8AA-460FF6638A64}"/>
          </ac:spMkLst>
        </pc:spChg>
        <pc:spChg chg="mod">
          <ac:chgData name="Reiji KOBAYASHI" userId="34112ac1-4c34-4e4b-972a-35b76f02b083" providerId="ADAL" clId="{505F80C6-1108-4411-8557-46D636E58FD9}" dt="2022-03-17T13:46:47.710" v="366" actId="1076"/>
          <ac:spMkLst>
            <pc:docMk/>
            <pc:sldMk cId="1912400941" sldId="288"/>
            <ac:spMk id="14" creationId="{95AC53BA-2827-47BA-BEF1-B4AB4D159515}"/>
          </ac:spMkLst>
        </pc:spChg>
        <pc:spChg chg="mod">
          <ac:chgData name="Reiji KOBAYASHI" userId="34112ac1-4c34-4e4b-972a-35b76f02b083" providerId="ADAL" clId="{505F80C6-1108-4411-8557-46D636E58FD9}" dt="2022-03-17T13:47:00.150" v="368" actId="1076"/>
          <ac:spMkLst>
            <pc:docMk/>
            <pc:sldMk cId="1912400941" sldId="288"/>
            <ac:spMk id="15" creationId="{45DBA688-67AE-42CC-956D-EEC867FE170A}"/>
          </ac:spMkLst>
        </pc:spChg>
        <pc:spChg chg="mod">
          <ac:chgData name="Reiji KOBAYASHI" userId="34112ac1-4c34-4e4b-972a-35b76f02b083" providerId="ADAL" clId="{505F80C6-1108-4411-8557-46D636E58FD9}" dt="2022-03-17T13:27:53.007" v="268"/>
          <ac:spMkLst>
            <pc:docMk/>
            <pc:sldMk cId="1912400941" sldId="288"/>
            <ac:spMk id="16" creationId="{9ED92C14-DBB9-4B05-828F-A257864F3363}"/>
          </ac:spMkLst>
        </pc:spChg>
        <pc:spChg chg="mod">
          <ac:chgData name="Reiji KOBAYASHI" userId="34112ac1-4c34-4e4b-972a-35b76f02b083" providerId="ADAL" clId="{505F80C6-1108-4411-8557-46D636E58FD9}" dt="2022-03-17T13:46:55.502" v="367" actId="1076"/>
          <ac:spMkLst>
            <pc:docMk/>
            <pc:sldMk cId="1912400941" sldId="288"/>
            <ac:spMk id="17" creationId="{EEE1ABDE-A8A3-4D3B-862D-679293518CBC}"/>
          </ac:spMkLst>
        </pc:spChg>
        <pc:spChg chg="mod">
          <ac:chgData name="Reiji KOBAYASHI" userId="34112ac1-4c34-4e4b-972a-35b76f02b083" providerId="ADAL" clId="{505F80C6-1108-4411-8557-46D636E58FD9}" dt="2022-03-17T13:46:41.225" v="365" actId="1035"/>
          <ac:spMkLst>
            <pc:docMk/>
            <pc:sldMk cId="1912400941" sldId="288"/>
            <ac:spMk id="29" creationId="{ABAD6DA9-AB06-4A1E-BA9D-EAF0AE070006}"/>
          </ac:spMkLst>
        </pc:spChg>
        <pc:picChg chg="del">
          <ac:chgData name="Reiji KOBAYASHI" userId="34112ac1-4c34-4e4b-972a-35b76f02b083" providerId="ADAL" clId="{505F80C6-1108-4411-8557-46D636E58FD9}" dt="2022-03-17T13:38:45.970" v="269" actId="478"/>
          <ac:picMkLst>
            <pc:docMk/>
            <pc:sldMk cId="1912400941" sldId="288"/>
            <ac:picMk id="4" creationId="{E3A84035-EA74-4AF3-84F7-F31EB38FFB85}"/>
          </ac:picMkLst>
        </pc:picChg>
        <pc:picChg chg="add mod ord">
          <ac:chgData name="Reiji KOBAYASHI" userId="34112ac1-4c34-4e4b-972a-35b76f02b083" providerId="ADAL" clId="{505F80C6-1108-4411-8557-46D636E58FD9}" dt="2022-03-17T13:46:41.225" v="365" actId="1035"/>
          <ac:picMkLst>
            <pc:docMk/>
            <pc:sldMk cId="1912400941" sldId="288"/>
            <ac:picMk id="5" creationId="{E59657A6-1F70-4EF5-BDB8-2B64935E03B3}"/>
          </ac:picMkLst>
        </pc:picChg>
        <pc:cxnChg chg="mod">
          <ac:chgData name="Reiji KOBAYASHI" userId="34112ac1-4c34-4e4b-972a-35b76f02b083" providerId="ADAL" clId="{505F80C6-1108-4411-8557-46D636E58FD9}" dt="2022-03-17T13:46:41.225" v="365" actId="1035"/>
          <ac:cxnSpMkLst>
            <pc:docMk/>
            <pc:sldMk cId="1912400941" sldId="288"/>
            <ac:cxnSpMk id="11" creationId="{A789BB66-77AD-44F7-829E-FCC033FB1971}"/>
          </ac:cxnSpMkLst>
        </pc:cxnChg>
        <pc:cxnChg chg="mod">
          <ac:chgData name="Reiji KOBAYASHI" userId="34112ac1-4c34-4e4b-972a-35b76f02b083" providerId="ADAL" clId="{505F80C6-1108-4411-8557-46D636E58FD9}" dt="2022-03-17T13:46:41.225" v="365" actId="1035"/>
          <ac:cxnSpMkLst>
            <pc:docMk/>
            <pc:sldMk cId="1912400941" sldId="288"/>
            <ac:cxnSpMk id="19" creationId="{72019B96-1BB9-42D2-826F-465BAFC4A1D2}"/>
          </ac:cxnSpMkLst>
        </pc:cxnChg>
        <pc:cxnChg chg="mod">
          <ac:chgData name="Reiji KOBAYASHI" userId="34112ac1-4c34-4e4b-972a-35b76f02b083" providerId="ADAL" clId="{505F80C6-1108-4411-8557-46D636E58FD9}" dt="2022-03-17T13:47:04.673" v="369" actId="14100"/>
          <ac:cxnSpMkLst>
            <pc:docMk/>
            <pc:sldMk cId="1912400941" sldId="288"/>
            <ac:cxnSpMk id="24" creationId="{2E7504B1-46F8-47FD-AE00-C28B380F6AA6}"/>
          </ac:cxnSpMkLst>
        </pc:cxnChg>
        <pc:cxnChg chg="mod">
          <ac:chgData name="Reiji KOBAYASHI" userId="34112ac1-4c34-4e4b-972a-35b76f02b083" providerId="ADAL" clId="{505F80C6-1108-4411-8557-46D636E58FD9}" dt="2022-03-17T13:47:15.850" v="372" actId="14100"/>
          <ac:cxnSpMkLst>
            <pc:docMk/>
            <pc:sldMk cId="1912400941" sldId="288"/>
            <ac:cxnSpMk id="28" creationId="{DA921534-ABEB-4C97-956B-204135202B96}"/>
          </ac:cxnSpMkLst>
        </pc:cxnChg>
        <pc:cxnChg chg="mod">
          <ac:chgData name="Reiji KOBAYASHI" userId="34112ac1-4c34-4e4b-972a-35b76f02b083" providerId="ADAL" clId="{505F80C6-1108-4411-8557-46D636E58FD9}" dt="2022-03-17T13:47:11.831" v="371" actId="14100"/>
          <ac:cxnSpMkLst>
            <pc:docMk/>
            <pc:sldMk cId="1912400941" sldId="288"/>
            <ac:cxnSpMk id="31" creationId="{19318528-90A3-4E45-9C61-493690B8F8EE}"/>
          </ac:cxnSpMkLst>
        </pc:cxnChg>
      </pc:sldChg>
      <pc:sldChg chg="addSp delSp modSp mod">
        <pc:chgData name="Reiji KOBAYASHI" userId="34112ac1-4c34-4e4b-972a-35b76f02b083" providerId="ADAL" clId="{505F80C6-1108-4411-8557-46D636E58FD9}" dt="2022-03-17T14:09:40.548" v="394" actId="1035"/>
        <pc:sldMkLst>
          <pc:docMk/>
          <pc:sldMk cId="1255591680" sldId="289"/>
        </pc:sldMkLst>
        <pc:spChg chg="mod">
          <ac:chgData name="Reiji KOBAYASHI" userId="34112ac1-4c34-4e4b-972a-35b76f02b083" providerId="ADAL" clId="{505F80C6-1108-4411-8557-46D636E58FD9}" dt="2022-03-17T14:09:28.297" v="387" actId="20577"/>
          <ac:spMkLst>
            <pc:docMk/>
            <pc:sldMk cId="1255591680" sldId="289"/>
            <ac:spMk id="10" creationId="{58CC2627-E4C3-4F35-93C0-28472298117C}"/>
          </ac:spMkLst>
        </pc:spChg>
        <pc:picChg chg="del">
          <ac:chgData name="Reiji KOBAYASHI" userId="34112ac1-4c34-4e4b-972a-35b76f02b083" providerId="ADAL" clId="{505F80C6-1108-4411-8557-46D636E58FD9}" dt="2022-03-17T14:08:28.884" v="373" actId="478"/>
          <ac:picMkLst>
            <pc:docMk/>
            <pc:sldMk cId="1255591680" sldId="289"/>
            <ac:picMk id="3" creationId="{B615B947-B489-4FA7-9239-82B954559FE8}"/>
          </ac:picMkLst>
        </pc:picChg>
        <pc:picChg chg="mod">
          <ac:chgData name="Reiji KOBAYASHI" userId="34112ac1-4c34-4e4b-972a-35b76f02b083" providerId="ADAL" clId="{505F80C6-1108-4411-8557-46D636E58FD9}" dt="2022-03-17T14:09:40.548" v="394" actId="1035"/>
          <ac:picMkLst>
            <pc:docMk/>
            <pc:sldMk cId="1255591680" sldId="289"/>
            <ac:picMk id="4" creationId="{F40687F5-AAD2-424C-B635-4F27A20E577F}"/>
          </ac:picMkLst>
        </pc:picChg>
        <pc:picChg chg="add mod">
          <ac:chgData name="Reiji KOBAYASHI" userId="34112ac1-4c34-4e4b-972a-35b76f02b083" providerId="ADAL" clId="{505F80C6-1108-4411-8557-46D636E58FD9}" dt="2022-03-17T14:08:45.279" v="383" actId="14100"/>
          <ac:picMkLst>
            <pc:docMk/>
            <pc:sldMk cId="1255591680" sldId="289"/>
            <ac:picMk id="7" creationId="{54B6124A-6051-4E4A-ADE5-162D5073F22B}"/>
          </ac:picMkLst>
        </pc:picChg>
      </pc:sldChg>
      <pc:sldChg chg="modSp mod">
        <pc:chgData name="Reiji KOBAYASHI" userId="34112ac1-4c34-4e4b-972a-35b76f02b083" providerId="ADAL" clId="{505F80C6-1108-4411-8557-46D636E58FD9}" dt="2022-03-17T14:38:50.780" v="514" actId="1035"/>
        <pc:sldMkLst>
          <pc:docMk/>
          <pc:sldMk cId="3453942406" sldId="292"/>
        </pc:sldMkLst>
        <pc:spChg chg="mod">
          <ac:chgData name="Reiji KOBAYASHI" userId="34112ac1-4c34-4e4b-972a-35b76f02b083" providerId="ADAL" clId="{505F80C6-1108-4411-8557-46D636E58FD9}" dt="2022-03-17T14:38:50.780" v="514" actId="1035"/>
          <ac:spMkLst>
            <pc:docMk/>
            <pc:sldMk cId="3453942406" sldId="292"/>
            <ac:spMk id="8" creationId="{B9471652-8DAE-4A0B-87C1-CFC3E6C5ABA8}"/>
          </ac:spMkLst>
        </pc:spChg>
        <pc:spChg chg="mod">
          <ac:chgData name="Reiji KOBAYASHI" userId="34112ac1-4c34-4e4b-972a-35b76f02b083" providerId="ADAL" clId="{505F80C6-1108-4411-8557-46D636E58FD9}" dt="2022-03-17T14:38:50.780" v="514" actId="1035"/>
          <ac:spMkLst>
            <pc:docMk/>
            <pc:sldMk cId="3453942406" sldId="292"/>
            <ac:spMk id="9" creationId="{D54230E6-3F4F-4A1F-9BCD-5AF84A7B6488}"/>
          </ac:spMkLst>
        </pc:spChg>
        <pc:picChg chg="mod">
          <ac:chgData name="Reiji KOBAYASHI" userId="34112ac1-4c34-4e4b-972a-35b76f02b083" providerId="ADAL" clId="{505F80C6-1108-4411-8557-46D636E58FD9}" dt="2022-03-17T14:38:34.217" v="421" actId="1076"/>
          <ac:picMkLst>
            <pc:docMk/>
            <pc:sldMk cId="3453942406" sldId="292"/>
            <ac:picMk id="5" creationId="{332BD608-EBA0-4EA7-9B80-55A91A3923F5}"/>
          </ac:picMkLst>
        </pc:picChg>
        <pc:cxnChg chg="mod">
          <ac:chgData name="Reiji KOBAYASHI" userId="34112ac1-4c34-4e4b-972a-35b76f02b083" providerId="ADAL" clId="{505F80C6-1108-4411-8557-46D636E58FD9}" dt="2022-03-17T14:38:50.780" v="514" actId="1035"/>
          <ac:cxnSpMkLst>
            <pc:docMk/>
            <pc:sldMk cId="3453942406" sldId="292"/>
            <ac:cxnSpMk id="11" creationId="{ACD636AF-8164-43F4-B047-8BABCC0D7964}"/>
          </ac:cxnSpMkLst>
        </pc:cxnChg>
      </pc:sldChg>
      <pc:sldChg chg="addSp delSp modSp mod">
        <pc:chgData name="Reiji KOBAYASHI" userId="34112ac1-4c34-4e4b-972a-35b76f02b083" providerId="ADAL" clId="{505F80C6-1108-4411-8557-46D636E58FD9}" dt="2022-03-17T15:18:49.469" v="675"/>
        <pc:sldMkLst>
          <pc:docMk/>
          <pc:sldMk cId="3398404463" sldId="294"/>
        </pc:sldMkLst>
        <pc:spChg chg="mod">
          <ac:chgData name="Reiji KOBAYASHI" userId="34112ac1-4c34-4e4b-972a-35b76f02b083" providerId="ADAL" clId="{505F80C6-1108-4411-8557-46D636E58FD9}" dt="2022-03-17T15:17:06.482" v="651" actId="1076"/>
          <ac:spMkLst>
            <pc:docMk/>
            <pc:sldMk cId="3398404463" sldId="294"/>
            <ac:spMk id="3" creationId="{49BC8AC0-33A3-423F-AE40-072CAF10908E}"/>
          </ac:spMkLst>
        </pc:spChg>
        <pc:spChg chg="mod">
          <ac:chgData name="Reiji KOBAYASHI" userId="34112ac1-4c34-4e4b-972a-35b76f02b083" providerId="ADAL" clId="{505F80C6-1108-4411-8557-46D636E58FD9}" dt="2022-03-17T15:18:00.073" v="673" actId="1076"/>
          <ac:spMkLst>
            <pc:docMk/>
            <pc:sldMk cId="3398404463" sldId="294"/>
            <ac:spMk id="8" creationId="{B562E985-D666-4950-A69A-E709B7218570}"/>
          </ac:spMkLst>
        </pc:spChg>
        <pc:spChg chg="mod">
          <ac:chgData name="Reiji KOBAYASHI" userId="34112ac1-4c34-4e4b-972a-35b76f02b083" providerId="ADAL" clId="{505F80C6-1108-4411-8557-46D636E58FD9}" dt="2022-03-17T15:17:16.892" v="652" actId="1076"/>
          <ac:spMkLst>
            <pc:docMk/>
            <pc:sldMk cId="3398404463" sldId="294"/>
            <ac:spMk id="9" creationId="{F2F2072E-1DB8-475E-A04D-2D9ABCB621FB}"/>
          </ac:spMkLst>
        </pc:spChg>
        <pc:spChg chg="del">
          <ac:chgData name="Reiji KOBAYASHI" userId="34112ac1-4c34-4e4b-972a-35b76f02b083" providerId="ADAL" clId="{505F80C6-1108-4411-8557-46D636E58FD9}" dt="2022-03-17T15:18:48.595" v="674" actId="478"/>
          <ac:spMkLst>
            <pc:docMk/>
            <pc:sldMk cId="3398404463" sldId="294"/>
            <ac:spMk id="11" creationId="{FA63AFE0-8855-4A4C-8FE5-1366F13E66D7}"/>
          </ac:spMkLst>
        </pc:spChg>
        <pc:spChg chg="add mod">
          <ac:chgData name="Reiji KOBAYASHI" userId="34112ac1-4c34-4e4b-972a-35b76f02b083" providerId="ADAL" clId="{505F80C6-1108-4411-8557-46D636E58FD9}" dt="2022-03-17T15:18:49.469" v="675"/>
          <ac:spMkLst>
            <pc:docMk/>
            <pc:sldMk cId="3398404463" sldId="294"/>
            <ac:spMk id="12" creationId="{5ED95642-B500-40E5-8645-54029D892CB3}"/>
          </ac:spMkLst>
        </pc:spChg>
        <pc:spChg chg="del">
          <ac:chgData name="Reiji KOBAYASHI" userId="34112ac1-4c34-4e4b-972a-35b76f02b083" providerId="ADAL" clId="{505F80C6-1108-4411-8557-46D636E58FD9}" dt="2022-03-17T15:17:36.734" v="670" actId="478"/>
          <ac:spMkLst>
            <pc:docMk/>
            <pc:sldMk cId="3398404463" sldId="294"/>
            <ac:spMk id="15" creationId="{06BB752C-8B1B-4319-B18A-284BBF6BD837}"/>
          </ac:spMkLst>
        </pc:spChg>
        <pc:spChg chg="del">
          <ac:chgData name="Reiji KOBAYASHI" userId="34112ac1-4c34-4e4b-972a-35b76f02b083" providerId="ADAL" clId="{505F80C6-1108-4411-8557-46D636E58FD9}" dt="2022-03-17T14:59:59.843" v="649" actId="478"/>
          <ac:spMkLst>
            <pc:docMk/>
            <pc:sldMk cId="3398404463" sldId="294"/>
            <ac:spMk id="16" creationId="{D634FADF-37EC-4E87-9821-C0057611B97D}"/>
          </ac:spMkLst>
        </pc:spChg>
        <pc:picChg chg="mod">
          <ac:chgData name="Reiji KOBAYASHI" userId="34112ac1-4c34-4e4b-972a-35b76f02b083" providerId="ADAL" clId="{505F80C6-1108-4411-8557-46D636E58FD9}" dt="2022-03-17T14:59:54.217" v="648" actId="14826"/>
          <ac:picMkLst>
            <pc:docMk/>
            <pc:sldMk cId="3398404463" sldId="294"/>
            <ac:picMk id="4" creationId="{8DE1EF64-D49E-4688-817D-87EB4D775562}"/>
          </ac:picMkLst>
        </pc:picChg>
        <pc:picChg chg="mod">
          <ac:chgData name="Reiji KOBAYASHI" userId="34112ac1-4c34-4e4b-972a-35b76f02b083" providerId="ADAL" clId="{505F80C6-1108-4411-8557-46D636E58FD9}" dt="2022-03-17T15:17:24.522" v="669" actId="1038"/>
          <ac:picMkLst>
            <pc:docMk/>
            <pc:sldMk cId="3398404463" sldId="294"/>
            <ac:picMk id="6" creationId="{3442D0F5-F7A0-4092-BD2F-3EDD26BE17FA}"/>
          </ac:picMkLst>
        </pc:picChg>
      </pc:sldChg>
      <pc:sldChg chg="addSp delSp modSp mod">
        <pc:chgData name="Reiji KOBAYASHI" userId="34112ac1-4c34-4e4b-972a-35b76f02b083" providerId="ADAL" clId="{505F80C6-1108-4411-8557-46D636E58FD9}" dt="2022-03-17T15:53:08.802" v="1014" actId="14826"/>
        <pc:sldMkLst>
          <pc:docMk/>
          <pc:sldMk cId="1859156216" sldId="299"/>
        </pc:sldMkLst>
        <pc:spChg chg="add mod">
          <ac:chgData name="Reiji KOBAYASHI" userId="34112ac1-4c34-4e4b-972a-35b76f02b083" providerId="ADAL" clId="{505F80C6-1108-4411-8557-46D636E58FD9}" dt="2022-03-17T15:52:17.190" v="1013" actId="1076"/>
          <ac:spMkLst>
            <pc:docMk/>
            <pc:sldMk cId="1859156216" sldId="299"/>
            <ac:spMk id="7" creationId="{8EA452F4-34C8-4E77-B9B9-BAB59946309F}"/>
          </ac:spMkLst>
        </pc:spChg>
        <pc:spChg chg="del">
          <ac:chgData name="Reiji KOBAYASHI" userId="34112ac1-4c34-4e4b-972a-35b76f02b083" providerId="ADAL" clId="{505F80C6-1108-4411-8557-46D636E58FD9}" dt="2022-03-17T15:52:12.800" v="1011" actId="478"/>
          <ac:spMkLst>
            <pc:docMk/>
            <pc:sldMk cId="1859156216" sldId="299"/>
            <ac:spMk id="8" creationId="{22A12B87-2EBA-4368-B45C-236ACC608795}"/>
          </ac:spMkLst>
        </pc:spChg>
        <pc:picChg chg="mod">
          <ac:chgData name="Reiji KOBAYASHI" userId="34112ac1-4c34-4e4b-972a-35b76f02b083" providerId="ADAL" clId="{505F80C6-1108-4411-8557-46D636E58FD9}" dt="2022-03-17T15:53:08.802" v="1014" actId="14826"/>
          <ac:picMkLst>
            <pc:docMk/>
            <pc:sldMk cId="1859156216" sldId="299"/>
            <ac:picMk id="6" creationId="{67A382D1-6A9E-4245-BC89-78679A13409B}"/>
          </ac:picMkLst>
        </pc:picChg>
      </pc:sldChg>
      <pc:sldChg chg="del">
        <pc:chgData name="Reiji KOBAYASHI" userId="34112ac1-4c34-4e4b-972a-35b76f02b083" providerId="ADAL" clId="{505F80C6-1108-4411-8557-46D636E58FD9}" dt="2022-03-17T14:39:38.576" v="516" actId="47"/>
        <pc:sldMkLst>
          <pc:docMk/>
          <pc:sldMk cId="3588128510" sldId="301"/>
        </pc:sldMkLst>
      </pc:sldChg>
      <pc:sldChg chg="addSp modSp add mod">
        <pc:chgData name="Reiji KOBAYASHI" userId="34112ac1-4c34-4e4b-972a-35b76f02b083" providerId="ADAL" clId="{505F80C6-1108-4411-8557-46D636E58FD9}" dt="2022-03-17T14:58:27.399" v="647" actId="207"/>
        <pc:sldMkLst>
          <pc:docMk/>
          <pc:sldMk cId="822090709" sldId="304"/>
        </pc:sldMkLst>
        <pc:spChg chg="add mod">
          <ac:chgData name="Reiji KOBAYASHI" userId="34112ac1-4c34-4e4b-972a-35b76f02b083" providerId="ADAL" clId="{505F80C6-1108-4411-8557-46D636E58FD9}" dt="2022-03-17T14:58:27.399" v="647" actId="207"/>
          <ac:spMkLst>
            <pc:docMk/>
            <pc:sldMk cId="822090709" sldId="304"/>
            <ac:spMk id="28" creationId="{7A7AB534-97AB-4639-8E3D-6622BD0A1E53}"/>
          </ac:spMkLst>
        </pc:spChg>
        <pc:spChg chg="mod">
          <ac:chgData name="Reiji KOBAYASHI" userId="34112ac1-4c34-4e4b-972a-35b76f02b083" providerId="ADAL" clId="{505F80C6-1108-4411-8557-46D636E58FD9}" dt="2022-03-17T14:58:01.402" v="642" actId="1076"/>
          <ac:spMkLst>
            <pc:docMk/>
            <pc:sldMk cId="822090709" sldId="304"/>
            <ac:spMk id="41" creationId="{4E28FE3D-B02A-49CF-9491-2403224B8C63}"/>
          </ac:spMkLst>
        </pc:spChg>
        <pc:grpChg chg="mod">
          <ac:chgData name="Reiji KOBAYASHI" userId="34112ac1-4c34-4e4b-972a-35b76f02b083" providerId="ADAL" clId="{505F80C6-1108-4411-8557-46D636E58FD9}" dt="2022-03-17T14:55:36.553" v="520" actId="1037"/>
          <ac:grpSpMkLst>
            <pc:docMk/>
            <pc:sldMk cId="822090709" sldId="304"/>
            <ac:grpSpMk id="14" creationId="{D7073445-3200-4FF3-863F-5B4E2ACE9703}"/>
          </ac:grpSpMkLst>
        </pc:grpChg>
        <pc:grpChg chg="add mod">
          <ac:chgData name="Reiji KOBAYASHI" userId="34112ac1-4c34-4e4b-972a-35b76f02b083" providerId="ADAL" clId="{505F80C6-1108-4411-8557-46D636E58FD9}" dt="2022-03-17T14:56:29.103" v="564" actId="1035"/>
          <ac:grpSpMkLst>
            <pc:docMk/>
            <pc:sldMk cId="822090709" sldId="304"/>
            <ac:grpSpMk id="19" creationId="{1C07C16F-2BF6-40DF-8484-A6E0A2AE13E5}"/>
          </ac:grpSpMkLst>
        </pc:grpChg>
        <pc:cxnChg chg="mod">
          <ac:chgData name="Reiji KOBAYASHI" userId="34112ac1-4c34-4e4b-972a-35b76f02b083" providerId="ADAL" clId="{505F80C6-1108-4411-8557-46D636E58FD9}" dt="2022-03-17T14:55:39.394" v="521"/>
          <ac:cxnSpMkLst>
            <pc:docMk/>
            <pc:sldMk cId="822090709" sldId="304"/>
            <ac:cxnSpMk id="20" creationId="{50C32D69-E2C9-48E3-93E0-98F547C6FEA1}"/>
          </ac:cxnSpMkLst>
        </pc:cxnChg>
        <pc:cxnChg chg="mod">
          <ac:chgData name="Reiji KOBAYASHI" userId="34112ac1-4c34-4e4b-972a-35b76f02b083" providerId="ADAL" clId="{505F80C6-1108-4411-8557-46D636E58FD9}" dt="2022-03-17T14:56:11.443" v="536" actId="1035"/>
          <ac:cxnSpMkLst>
            <pc:docMk/>
            <pc:sldMk cId="822090709" sldId="304"/>
            <ac:cxnSpMk id="23" creationId="{2F7BEF96-E677-48CD-8E92-D850AB36A164}"/>
          </ac:cxnSpMkLst>
        </pc:cxnChg>
        <pc:cxnChg chg="add mod">
          <ac:chgData name="Reiji KOBAYASHI" userId="34112ac1-4c34-4e4b-972a-35b76f02b083" providerId="ADAL" clId="{505F80C6-1108-4411-8557-46D636E58FD9}" dt="2022-03-17T14:57:18.654" v="567" actId="14100"/>
          <ac:cxnSpMkLst>
            <pc:docMk/>
            <pc:sldMk cId="822090709" sldId="304"/>
            <ac:cxnSpMk id="24" creationId="{EAA5CA5E-0F25-4C12-BF74-4333E6C6BFBE}"/>
          </ac:cxnSpMkLst>
        </pc:cxnChg>
        <pc:cxnChg chg="mod">
          <ac:chgData name="Reiji KOBAYASHI" userId="34112ac1-4c34-4e4b-972a-35b76f02b083" providerId="ADAL" clId="{505F80C6-1108-4411-8557-46D636E58FD9}" dt="2022-03-17T14:57:55.323" v="641" actId="14100"/>
          <ac:cxnSpMkLst>
            <pc:docMk/>
            <pc:sldMk cId="822090709" sldId="304"/>
            <ac:cxnSpMk id="42" creationId="{239800E1-7269-4C36-ADAB-B41AC49EB46D}"/>
          </ac:cxnSpMkLst>
        </pc:cxnChg>
      </pc:sldChg>
    </pc:docChg>
  </pc:docChgLst>
  <pc:docChgLst>
    <pc:chgData name="KOBAYASHI Reiji" userId="6a7beca970407859" providerId="LiveId" clId="{C2099624-93D3-4444-9C1D-E7DED8824A1F}"/>
    <pc:docChg chg="modSld">
      <pc:chgData name="KOBAYASHI Reiji" userId="6a7beca970407859" providerId="LiveId" clId="{C2099624-93D3-4444-9C1D-E7DED8824A1F}" dt="2021-03-20T23:54:04.910" v="524" actId="1035"/>
      <pc:docMkLst>
        <pc:docMk/>
      </pc:docMkLst>
      <pc:sldChg chg="modSp mod">
        <pc:chgData name="KOBAYASHI Reiji" userId="6a7beca970407859" providerId="LiveId" clId="{C2099624-93D3-4444-9C1D-E7DED8824A1F}" dt="2021-03-20T17:39:51.834" v="281" actId="14100"/>
        <pc:sldMkLst>
          <pc:docMk/>
          <pc:sldMk cId="1912400941" sldId="288"/>
        </pc:sldMkLst>
        <pc:spChg chg="mod">
          <ac:chgData name="KOBAYASHI Reiji" userId="6a7beca970407859" providerId="LiveId" clId="{C2099624-93D3-4444-9C1D-E7DED8824A1F}" dt="2021-03-20T17:39:51.834" v="281" actId="14100"/>
          <ac:spMkLst>
            <pc:docMk/>
            <pc:sldMk cId="1912400941" sldId="288"/>
            <ac:spMk id="9" creationId="{06FCF526-1FC7-4351-9B12-40AB36D29B42}"/>
          </ac:spMkLst>
        </pc:spChg>
      </pc:sldChg>
      <pc:sldChg chg="addSp modSp mod">
        <pc:chgData name="KOBAYASHI Reiji" userId="6a7beca970407859" providerId="LiveId" clId="{C2099624-93D3-4444-9C1D-E7DED8824A1F}" dt="2021-03-20T23:54:04.910" v="524" actId="1035"/>
        <pc:sldMkLst>
          <pc:docMk/>
          <pc:sldMk cId="1255591680" sldId="289"/>
        </pc:sldMkLst>
        <pc:spChg chg="mod">
          <ac:chgData name="KOBAYASHI Reiji" userId="6a7beca970407859" providerId="LiveId" clId="{C2099624-93D3-4444-9C1D-E7DED8824A1F}" dt="2021-03-20T23:49:00.817" v="345" actId="1076"/>
          <ac:spMkLst>
            <pc:docMk/>
            <pc:sldMk cId="1255591680" sldId="289"/>
            <ac:spMk id="10" creationId="{58CC2627-E4C3-4F35-93C0-28472298117C}"/>
          </ac:spMkLst>
        </pc:spChg>
        <pc:spChg chg="add mod">
          <ac:chgData name="KOBAYASHI Reiji" userId="6a7beca970407859" providerId="LiveId" clId="{C2099624-93D3-4444-9C1D-E7DED8824A1F}" dt="2021-03-20T23:54:04.910" v="524" actId="1035"/>
          <ac:spMkLst>
            <pc:docMk/>
            <pc:sldMk cId="1255591680" sldId="289"/>
            <ac:spMk id="11" creationId="{FA98CA81-20F2-4624-B3BA-62B38DF980A8}"/>
          </ac:spMkLst>
        </pc:spChg>
        <pc:cxnChg chg="mod">
          <ac:chgData name="KOBAYASHI Reiji" userId="6a7beca970407859" providerId="LiveId" clId="{C2099624-93D3-4444-9C1D-E7DED8824A1F}" dt="2021-03-20T23:48:40.399" v="343" actId="1037"/>
          <ac:cxnSpMkLst>
            <pc:docMk/>
            <pc:sldMk cId="1255591680" sldId="289"/>
            <ac:cxnSpMk id="13" creationId="{D70E8355-E984-4106-9B85-D67ABFE597FC}"/>
          </ac:cxnSpMkLst>
        </pc:cxnChg>
      </pc:sldChg>
      <pc:sldChg chg="modSp mod">
        <pc:chgData name="KOBAYASHI Reiji" userId="6a7beca970407859" providerId="LiveId" clId="{C2099624-93D3-4444-9C1D-E7DED8824A1F}" dt="2021-03-20T17:40:51.606" v="289" actId="404"/>
        <pc:sldMkLst>
          <pc:docMk/>
          <pc:sldMk cId="3398404463" sldId="294"/>
        </pc:sldMkLst>
        <pc:spChg chg="mod">
          <ac:chgData name="KOBAYASHI Reiji" userId="6a7beca970407859" providerId="LiveId" clId="{C2099624-93D3-4444-9C1D-E7DED8824A1F}" dt="2021-03-20T17:40:51.606" v="289" actId="404"/>
          <ac:spMkLst>
            <pc:docMk/>
            <pc:sldMk cId="3398404463" sldId="294"/>
            <ac:spMk id="7" creationId="{99986D52-ACAF-482C-B277-B0319B4A7703}"/>
          </ac:spMkLst>
        </pc:spChg>
        <pc:spChg chg="mod">
          <ac:chgData name="KOBAYASHI Reiji" userId="6a7beca970407859" providerId="LiveId" clId="{C2099624-93D3-4444-9C1D-E7DED8824A1F}" dt="2021-03-20T17:38:58.051" v="279" actId="14100"/>
          <ac:spMkLst>
            <pc:docMk/>
            <pc:sldMk cId="3398404463" sldId="294"/>
            <ac:spMk id="10" creationId="{152410F6-5CB0-43D9-9333-C66F7FBA5605}"/>
          </ac:spMkLst>
        </pc:spChg>
        <pc:spChg chg="mod">
          <ac:chgData name="KOBAYASHI Reiji" userId="6a7beca970407859" providerId="LiveId" clId="{C2099624-93D3-4444-9C1D-E7DED8824A1F}" dt="2021-03-20T17:40:36.838" v="286" actId="1076"/>
          <ac:spMkLst>
            <pc:docMk/>
            <pc:sldMk cId="3398404463" sldId="294"/>
            <ac:spMk id="15" creationId="{06BB752C-8B1B-4319-B18A-284BBF6BD837}"/>
          </ac:spMkLst>
        </pc:spChg>
        <pc:picChg chg="mod">
          <ac:chgData name="KOBAYASHI Reiji" userId="6a7beca970407859" providerId="LiveId" clId="{C2099624-93D3-4444-9C1D-E7DED8824A1F}" dt="2021-03-20T17:40:33.177" v="285" actId="1076"/>
          <ac:picMkLst>
            <pc:docMk/>
            <pc:sldMk cId="3398404463" sldId="294"/>
            <ac:picMk id="6" creationId="{3442D0F5-F7A0-4092-BD2F-3EDD26BE17FA}"/>
          </ac:picMkLst>
        </pc:picChg>
        <pc:cxnChg chg="mod">
          <ac:chgData name="KOBAYASHI Reiji" userId="6a7beca970407859" providerId="LiveId" clId="{C2099624-93D3-4444-9C1D-E7DED8824A1F}" dt="2021-03-20T17:40:42.483" v="287" actId="14100"/>
          <ac:cxnSpMkLst>
            <pc:docMk/>
            <pc:sldMk cId="3398404463" sldId="294"/>
            <ac:cxnSpMk id="19" creationId="{C5D8E4CA-C6A7-401D-B94E-69603B6C3CD1}"/>
          </ac:cxnSpMkLst>
        </pc:cxnChg>
      </pc:sldChg>
      <pc:sldChg chg="modSp mod">
        <pc:chgData name="KOBAYASHI Reiji" userId="6a7beca970407859" providerId="LiveId" clId="{C2099624-93D3-4444-9C1D-E7DED8824A1F}" dt="2021-03-20T17:31:26.124" v="0" actId="14100"/>
        <pc:sldMkLst>
          <pc:docMk/>
          <pc:sldMk cId="4194968346" sldId="297"/>
        </pc:sldMkLst>
        <pc:spChg chg="mod">
          <ac:chgData name="KOBAYASHI Reiji" userId="6a7beca970407859" providerId="LiveId" clId="{C2099624-93D3-4444-9C1D-E7DED8824A1F}" dt="2021-03-20T17:31:26.124" v="0" actId="14100"/>
          <ac:spMkLst>
            <pc:docMk/>
            <pc:sldMk cId="4194968346" sldId="297"/>
            <ac:spMk id="11" creationId="{B6ED47A4-4CF7-4674-A1E4-4951B488EE53}"/>
          </ac:spMkLst>
        </pc:spChg>
      </pc:sldChg>
      <pc:sldChg chg="addSp delSp modSp mod">
        <pc:chgData name="KOBAYASHI Reiji" userId="6a7beca970407859" providerId="LiveId" clId="{C2099624-93D3-4444-9C1D-E7DED8824A1F}" dt="2021-03-20T23:44:34.881" v="306" actId="14100"/>
        <pc:sldMkLst>
          <pc:docMk/>
          <pc:sldMk cId="3588128510" sldId="301"/>
        </pc:sldMkLst>
        <pc:spChg chg="add del mod">
          <ac:chgData name="KOBAYASHI Reiji" userId="6a7beca970407859" providerId="LiveId" clId="{C2099624-93D3-4444-9C1D-E7DED8824A1F}" dt="2021-03-20T17:36:06.418" v="97"/>
          <ac:spMkLst>
            <pc:docMk/>
            <pc:sldMk cId="3588128510" sldId="301"/>
            <ac:spMk id="18" creationId="{F5027C26-1A33-442C-A541-901EBB9E35A4}"/>
          </ac:spMkLst>
        </pc:spChg>
        <pc:spChg chg="add mod">
          <ac:chgData name="KOBAYASHI Reiji" userId="6a7beca970407859" providerId="LiveId" clId="{C2099624-93D3-4444-9C1D-E7DED8824A1F}" dt="2021-03-20T23:44:23.032" v="304" actId="403"/>
          <ac:spMkLst>
            <pc:docMk/>
            <pc:sldMk cId="3588128510" sldId="301"/>
            <ac:spMk id="19" creationId="{1E459C16-739E-4CB0-B359-582C04454CFA}"/>
          </ac:spMkLst>
        </pc:spChg>
        <pc:spChg chg="mod">
          <ac:chgData name="KOBAYASHI Reiji" userId="6a7beca970407859" providerId="LiveId" clId="{C2099624-93D3-4444-9C1D-E7DED8824A1F}" dt="2021-03-20T23:44:15.890" v="303" actId="404"/>
          <ac:spMkLst>
            <pc:docMk/>
            <pc:sldMk cId="3588128510" sldId="301"/>
            <ac:spMk id="23" creationId="{35C6EE63-648F-4F0B-88A6-962C86BF639B}"/>
          </ac:spMkLst>
        </pc:spChg>
        <pc:spChg chg="mod">
          <ac:chgData name="KOBAYASHI Reiji" userId="6a7beca970407859" providerId="LiveId" clId="{C2099624-93D3-4444-9C1D-E7DED8824A1F}" dt="2021-03-20T23:44:32.042" v="305" actId="1076"/>
          <ac:spMkLst>
            <pc:docMk/>
            <pc:sldMk cId="3588128510" sldId="301"/>
            <ac:spMk id="27" creationId="{79EF334A-9404-4D6B-91AC-28C41409C09C}"/>
          </ac:spMkLst>
        </pc:spChg>
        <pc:spChg chg="mod">
          <ac:chgData name="KOBAYASHI Reiji" userId="6a7beca970407859" providerId="LiveId" clId="{C2099624-93D3-4444-9C1D-E7DED8824A1F}" dt="2021-03-20T17:37:59.074" v="242" actId="1036"/>
          <ac:spMkLst>
            <pc:docMk/>
            <pc:sldMk cId="3588128510" sldId="301"/>
            <ac:spMk id="35" creationId="{9BE25E3F-B85D-4558-9AFC-3C9E93E25782}"/>
          </ac:spMkLst>
        </pc:spChg>
        <pc:spChg chg="mod">
          <ac:chgData name="KOBAYASHI Reiji" userId="6a7beca970407859" providerId="LiveId" clId="{C2099624-93D3-4444-9C1D-E7DED8824A1F}" dt="2021-03-20T17:37:59.074" v="242" actId="1036"/>
          <ac:spMkLst>
            <pc:docMk/>
            <pc:sldMk cId="3588128510" sldId="301"/>
            <ac:spMk id="37" creationId="{06DEE373-9B6C-49DE-ADB2-32B289B076EC}"/>
          </ac:spMkLst>
        </pc:spChg>
        <pc:spChg chg="mod">
          <ac:chgData name="KOBAYASHI Reiji" userId="6a7beca970407859" providerId="LiveId" clId="{C2099624-93D3-4444-9C1D-E7DED8824A1F}" dt="2021-03-20T17:37:59.074" v="242" actId="1036"/>
          <ac:spMkLst>
            <pc:docMk/>
            <pc:sldMk cId="3588128510" sldId="301"/>
            <ac:spMk id="41" creationId="{4E28FE3D-B02A-49CF-9491-2403224B8C63}"/>
          </ac:spMkLst>
        </pc:spChg>
        <pc:grpChg chg="mod">
          <ac:chgData name="KOBAYASHI Reiji" userId="6a7beca970407859" providerId="LiveId" clId="{C2099624-93D3-4444-9C1D-E7DED8824A1F}" dt="2021-03-20T17:37:59.074" v="242" actId="1036"/>
          <ac:grpSpMkLst>
            <pc:docMk/>
            <pc:sldMk cId="3588128510" sldId="301"/>
            <ac:grpSpMk id="14" creationId="{D7073445-3200-4FF3-863F-5B4E2ACE9703}"/>
          </ac:grpSpMkLst>
        </pc:grpChg>
        <pc:picChg chg="mod">
          <ac:chgData name="KOBAYASHI Reiji" userId="6a7beca970407859" providerId="LiveId" clId="{C2099624-93D3-4444-9C1D-E7DED8824A1F}" dt="2021-03-20T17:37:59.074" v="242" actId="1036"/>
          <ac:picMkLst>
            <pc:docMk/>
            <pc:sldMk cId="3588128510" sldId="301"/>
            <ac:picMk id="4" creationId="{FF77A94A-F0CD-4648-88B4-499975C78940}"/>
          </ac:picMkLst>
        </pc:picChg>
        <pc:cxnChg chg="mod">
          <ac:chgData name="KOBAYASHI Reiji" userId="6a7beca970407859" providerId="LiveId" clId="{C2099624-93D3-4444-9C1D-E7DED8824A1F}" dt="2021-03-20T23:44:34.881" v="306" actId="14100"/>
          <ac:cxnSpMkLst>
            <pc:docMk/>
            <pc:sldMk cId="3588128510" sldId="301"/>
            <ac:cxnSpMk id="25" creationId="{6A58F0F3-059A-45CA-B65B-E7486526FBD7}"/>
          </ac:cxnSpMkLst>
        </pc:cxnChg>
        <pc:cxnChg chg="mod">
          <ac:chgData name="KOBAYASHI Reiji" userId="6a7beca970407859" providerId="LiveId" clId="{C2099624-93D3-4444-9C1D-E7DED8824A1F}" dt="2021-03-20T17:37:59.074" v="242" actId="1036"/>
          <ac:cxnSpMkLst>
            <pc:docMk/>
            <pc:sldMk cId="3588128510" sldId="301"/>
            <ac:cxnSpMk id="26" creationId="{A4E8BD46-1526-4AE9-A954-40398994372E}"/>
          </ac:cxnSpMkLst>
        </pc:cxnChg>
        <pc:cxnChg chg="mod">
          <ac:chgData name="KOBAYASHI Reiji" userId="6a7beca970407859" providerId="LiveId" clId="{C2099624-93D3-4444-9C1D-E7DED8824A1F}" dt="2021-03-20T17:37:59.074" v="242" actId="1036"/>
          <ac:cxnSpMkLst>
            <pc:docMk/>
            <pc:sldMk cId="3588128510" sldId="301"/>
            <ac:cxnSpMk id="32" creationId="{06533C49-44B0-4639-8B80-7E4E84AE7905}"/>
          </ac:cxnSpMkLst>
        </pc:cxnChg>
        <pc:cxnChg chg="mod">
          <ac:chgData name="KOBAYASHI Reiji" userId="6a7beca970407859" providerId="LiveId" clId="{C2099624-93D3-4444-9C1D-E7DED8824A1F}" dt="2021-03-20T17:37:59.074" v="242" actId="1036"/>
          <ac:cxnSpMkLst>
            <pc:docMk/>
            <pc:sldMk cId="3588128510" sldId="301"/>
            <ac:cxnSpMk id="42" creationId="{239800E1-7269-4C36-ADAB-B41AC49EB46D}"/>
          </ac:cxnSpMkLst>
        </pc:cxnChg>
      </pc:sldChg>
      <pc:sldChg chg="modSp mod">
        <pc:chgData name="KOBAYASHI Reiji" userId="6a7beca970407859" providerId="LiveId" clId="{C2099624-93D3-4444-9C1D-E7DED8824A1F}" dt="2021-03-20T23:45:55.827" v="311" actId="20577"/>
        <pc:sldMkLst>
          <pc:docMk/>
          <pc:sldMk cId="109850714" sldId="303"/>
        </pc:sldMkLst>
        <pc:spChg chg="mod">
          <ac:chgData name="KOBAYASHI Reiji" userId="6a7beca970407859" providerId="LiveId" clId="{C2099624-93D3-4444-9C1D-E7DED8824A1F}" dt="2021-03-20T23:45:55.827" v="311" actId="20577"/>
          <ac:spMkLst>
            <pc:docMk/>
            <pc:sldMk cId="109850714" sldId="303"/>
            <ac:spMk id="5" creationId="{66D6293C-B81F-40E5-9753-F6FDD776682A}"/>
          </ac:spMkLst>
        </pc:spChg>
        <pc:cxnChg chg="mod">
          <ac:chgData name="KOBAYASHI Reiji" userId="6a7beca970407859" providerId="LiveId" clId="{C2099624-93D3-4444-9C1D-E7DED8824A1F}" dt="2021-03-20T18:03:11.348" v="302" actId="1037"/>
          <ac:cxnSpMkLst>
            <pc:docMk/>
            <pc:sldMk cId="109850714" sldId="303"/>
            <ac:cxnSpMk id="28" creationId="{997C480A-75D2-4E3F-9A2F-97C862B78BB2}"/>
          </ac:cxnSpMkLst>
        </pc:cxnChg>
      </pc:sldChg>
      <pc:sldChg chg="modSp mod">
        <pc:chgData name="KOBAYASHI Reiji" userId="6a7beca970407859" providerId="LiveId" clId="{C2099624-93D3-4444-9C1D-E7DED8824A1F}" dt="2021-03-20T23:47:02.562" v="336" actId="20577"/>
        <pc:sldMkLst>
          <pc:docMk/>
          <pc:sldMk cId="2096324267" sldId="304"/>
        </pc:sldMkLst>
        <pc:spChg chg="mod">
          <ac:chgData name="KOBAYASHI Reiji" userId="6a7beca970407859" providerId="LiveId" clId="{C2099624-93D3-4444-9C1D-E7DED8824A1F}" dt="2021-03-20T23:47:02.562" v="336" actId="20577"/>
          <ac:spMkLst>
            <pc:docMk/>
            <pc:sldMk cId="2096324267" sldId="304"/>
            <ac:spMk id="8" creationId="{53F0DC38-5B93-4361-B9BA-59AF97B47D49}"/>
          </ac:spMkLst>
        </pc:spChg>
      </pc:sldChg>
    </pc:docChg>
  </pc:docChgLst>
  <pc:docChgLst>
    <pc:chgData name="KOBAYASHI Reiji" userId="6a7beca970407859" providerId="LiveId" clId="{A7C8191B-0B47-4243-93BB-EE70F71CF1EC}"/>
    <pc:docChg chg="undo custSel addSld delSld modSld sldOrd">
      <pc:chgData name="KOBAYASHI Reiji" userId="6a7beca970407859" providerId="LiveId" clId="{A7C8191B-0B47-4243-93BB-EE70F71CF1EC}" dt="2019-06-18T19:45:19.714" v="3076" actId="1076"/>
      <pc:docMkLst>
        <pc:docMk/>
      </pc:docMkLst>
      <pc:sldChg chg="addSp delSp modSp">
        <pc:chgData name="KOBAYASHI Reiji" userId="6a7beca970407859" providerId="LiveId" clId="{A7C8191B-0B47-4243-93BB-EE70F71CF1EC}" dt="2019-06-18T17:46:25.827" v="2102" actId="692"/>
        <pc:sldMkLst>
          <pc:docMk/>
          <pc:sldMk cId="3960897610" sldId="264"/>
        </pc:sldMkLst>
        <pc:spChg chg="mod">
          <ac:chgData name="KOBAYASHI Reiji" userId="6a7beca970407859" providerId="LiveId" clId="{A7C8191B-0B47-4243-93BB-EE70F71CF1EC}" dt="2019-06-18T17:44:05.885" v="2076" actId="1076"/>
          <ac:spMkLst>
            <pc:docMk/>
            <pc:sldMk cId="3960897610" sldId="264"/>
            <ac:spMk id="12" creationId="{06FACCC8-F735-4767-A608-D0E3F22BF4D7}"/>
          </ac:spMkLst>
        </pc:spChg>
        <pc:spChg chg="mod">
          <ac:chgData name="KOBAYASHI Reiji" userId="6a7beca970407859" providerId="LiveId" clId="{A7C8191B-0B47-4243-93BB-EE70F71CF1EC}" dt="2019-06-18T17:45:56.727" v="2096" actId="164"/>
          <ac:spMkLst>
            <pc:docMk/>
            <pc:sldMk cId="3960897610" sldId="264"/>
            <ac:spMk id="13" creationId="{7E9C5FE7-8509-4CB7-8183-9905F784625C}"/>
          </ac:spMkLst>
        </pc:spChg>
        <pc:spChg chg="mod">
          <ac:chgData name="KOBAYASHI Reiji" userId="6a7beca970407859" providerId="LiveId" clId="{A7C8191B-0B47-4243-93BB-EE70F71CF1EC}" dt="2019-06-18T17:45:56.727" v="2096" actId="164"/>
          <ac:spMkLst>
            <pc:docMk/>
            <pc:sldMk cId="3960897610" sldId="264"/>
            <ac:spMk id="15" creationId="{1B56261E-070B-4562-BB9F-69642DAEB5E3}"/>
          </ac:spMkLst>
        </pc:spChg>
        <pc:spChg chg="mod">
          <ac:chgData name="KOBAYASHI Reiji" userId="6a7beca970407859" providerId="LiveId" clId="{A7C8191B-0B47-4243-93BB-EE70F71CF1EC}" dt="2019-06-18T17:45:56.727" v="2096" actId="164"/>
          <ac:spMkLst>
            <pc:docMk/>
            <pc:sldMk cId="3960897610" sldId="264"/>
            <ac:spMk id="21" creationId="{06BC00A6-F59B-4CA2-A8B0-03FA32BDDA72}"/>
          </ac:spMkLst>
        </pc:spChg>
        <pc:grpChg chg="add mod">
          <ac:chgData name="KOBAYASHI Reiji" userId="6a7beca970407859" providerId="LiveId" clId="{A7C8191B-0B47-4243-93BB-EE70F71CF1EC}" dt="2019-06-18T17:45:56.727" v="2096" actId="164"/>
          <ac:grpSpMkLst>
            <pc:docMk/>
            <pc:sldMk cId="3960897610" sldId="264"/>
            <ac:grpSpMk id="16" creationId="{AD6D2AC8-E7AB-473A-AB66-1746B60FA3E2}"/>
          </ac:grpSpMkLst>
        </pc:grpChg>
        <pc:picChg chg="add del">
          <ac:chgData name="KOBAYASHI Reiji" userId="6a7beca970407859" providerId="LiveId" clId="{A7C8191B-0B47-4243-93BB-EE70F71CF1EC}" dt="2019-06-18T17:42:33.860" v="2065"/>
          <ac:picMkLst>
            <pc:docMk/>
            <pc:sldMk cId="3960897610" sldId="264"/>
            <ac:picMk id="3" creationId="{300F671A-2003-453F-9A8E-D0745A4F918C}"/>
          </ac:picMkLst>
        </pc:picChg>
        <pc:picChg chg="add mod ord">
          <ac:chgData name="KOBAYASHI Reiji" userId="6a7beca970407859" providerId="LiveId" clId="{A7C8191B-0B47-4243-93BB-EE70F71CF1EC}" dt="2019-06-18T17:45:56.727" v="2096" actId="164"/>
          <ac:picMkLst>
            <pc:docMk/>
            <pc:sldMk cId="3960897610" sldId="264"/>
            <ac:picMk id="4" creationId="{581C3F26-515E-433A-8277-432CCB5D0FFE}"/>
          </ac:picMkLst>
        </pc:picChg>
        <pc:picChg chg="add del mod">
          <ac:chgData name="KOBAYASHI Reiji" userId="6a7beca970407859" providerId="LiveId" clId="{A7C8191B-0B47-4243-93BB-EE70F71CF1EC}" dt="2019-06-18T17:46:12.887" v="2100" actId="1076"/>
          <ac:picMkLst>
            <pc:docMk/>
            <pc:sldMk cId="3960897610" sldId="264"/>
            <ac:picMk id="5" creationId="{20E94694-0585-4765-8166-8D8AA2C4C03A}"/>
          </ac:picMkLst>
        </pc:picChg>
        <pc:picChg chg="del">
          <ac:chgData name="KOBAYASHI Reiji" userId="6a7beca970407859" providerId="LiveId" clId="{A7C8191B-0B47-4243-93BB-EE70F71CF1EC}" dt="2019-06-18T17:42:36.094" v="2066" actId="478"/>
          <ac:picMkLst>
            <pc:docMk/>
            <pc:sldMk cId="3960897610" sldId="264"/>
            <ac:picMk id="8" creationId="{40E50490-B29C-4134-AB6E-1730F8EEB875}"/>
          </ac:picMkLst>
        </pc:picChg>
        <pc:cxnChg chg="add del mod">
          <ac:chgData name="KOBAYASHI Reiji" userId="6a7beca970407859" providerId="LiveId" clId="{A7C8191B-0B47-4243-93BB-EE70F71CF1EC}" dt="2019-06-18T17:45:23.946" v="2087" actId="11529"/>
          <ac:cxnSpMkLst>
            <pc:docMk/>
            <pc:sldMk cId="3960897610" sldId="264"/>
            <ac:cxnSpMk id="7" creationId="{CEF0C3FB-65F9-4A31-9419-F02B3A929BA5}"/>
          </ac:cxnSpMkLst>
        </pc:cxnChg>
        <pc:cxnChg chg="mod">
          <ac:chgData name="KOBAYASHI Reiji" userId="6a7beca970407859" providerId="LiveId" clId="{A7C8191B-0B47-4243-93BB-EE70F71CF1EC}" dt="2019-06-18T17:45:56.727" v="2096" actId="164"/>
          <ac:cxnSpMkLst>
            <pc:docMk/>
            <pc:sldMk cId="3960897610" sldId="264"/>
            <ac:cxnSpMk id="9" creationId="{4516A515-033C-4C40-9E4A-8AD97134BA03}"/>
          </ac:cxnSpMkLst>
        </pc:cxnChg>
        <pc:cxnChg chg="mod">
          <ac:chgData name="KOBAYASHI Reiji" userId="6a7beca970407859" providerId="LiveId" clId="{A7C8191B-0B47-4243-93BB-EE70F71CF1EC}" dt="2019-06-18T17:45:56.727" v="2096" actId="164"/>
          <ac:cxnSpMkLst>
            <pc:docMk/>
            <pc:sldMk cId="3960897610" sldId="264"/>
            <ac:cxnSpMk id="14" creationId="{C490E3BA-4112-4142-AE15-F268BF349BC6}"/>
          </ac:cxnSpMkLst>
        </pc:cxnChg>
        <pc:cxnChg chg="add mod">
          <ac:chgData name="KOBAYASHI Reiji" userId="6a7beca970407859" providerId="LiveId" clId="{A7C8191B-0B47-4243-93BB-EE70F71CF1EC}" dt="2019-06-18T17:46:25.827" v="2102" actId="692"/>
          <ac:cxnSpMkLst>
            <pc:docMk/>
            <pc:sldMk cId="3960897610" sldId="264"/>
            <ac:cxnSpMk id="18" creationId="{BC0C6F2E-5783-476D-94C1-B8455E1029B2}"/>
          </ac:cxnSpMkLst>
        </pc:cxnChg>
      </pc:sldChg>
      <pc:sldChg chg="modSp">
        <pc:chgData name="KOBAYASHI Reiji" userId="6a7beca970407859" providerId="LiveId" clId="{A7C8191B-0B47-4243-93BB-EE70F71CF1EC}" dt="2019-06-18T19:22:40.819" v="2756" actId="14100"/>
        <pc:sldMkLst>
          <pc:docMk/>
          <pc:sldMk cId="4277233714" sldId="265"/>
        </pc:sldMkLst>
        <pc:spChg chg="mod">
          <ac:chgData name="KOBAYASHI Reiji" userId="6a7beca970407859" providerId="LiveId" clId="{A7C8191B-0B47-4243-93BB-EE70F71CF1EC}" dt="2019-06-18T17:53:21.807" v="2132" actId="1076"/>
          <ac:spMkLst>
            <pc:docMk/>
            <pc:sldMk cId="4277233714" sldId="265"/>
            <ac:spMk id="2" creationId="{CA1291A6-712C-4082-9DC3-70D0949DB9B7}"/>
          </ac:spMkLst>
        </pc:spChg>
        <pc:spChg chg="mod">
          <ac:chgData name="KOBAYASHI Reiji" userId="6a7beca970407859" providerId="LiveId" clId="{A7C8191B-0B47-4243-93BB-EE70F71CF1EC}" dt="2019-06-18T18:22:50.247" v="2267"/>
          <ac:spMkLst>
            <pc:docMk/>
            <pc:sldMk cId="4277233714" sldId="265"/>
            <ac:spMk id="19" creationId="{66804B03-E150-48AD-9BEE-01E36775797E}"/>
          </ac:spMkLst>
        </pc:spChg>
        <pc:spChg chg="mod">
          <ac:chgData name="KOBAYASHI Reiji" userId="6a7beca970407859" providerId="LiveId" clId="{A7C8191B-0B47-4243-93BB-EE70F71CF1EC}" dt="2019-06-18T18:23:25.406" v="2277" actId="1076"/>
          <ac:spMkLst>
            <pc:docMk/>
            <pc:sldMk cId="4277233714" sldId="265"/>
            <ac:spMk id="21" creationId="{7E11E81A-194B-4E07-806A-F56A49DA6F21}"/>
          </ac:spMkLst>
        </pc:spChg>
        <pc:spChg chg="mod">
          <ac:chgData name="KOBAYASHI Reiji" userId="6a7beca970407859" providerId="LiveId" clId="{A7C8191B-0B47-4243-93BB-EE70F71CF1EC}" dt="2019-06-18T19:22:36.490" v="2755" actId="14100"/>
          <ac:spMkLst>
            <pc:docMk/>
            <pc:sldMk cId="4277233714" sldId="265"/>
            <ac:spMk id="26" creationId="{9F690DFE-DE17-4DC8-BC63-7582C2FEE861}"/>
          </ac:spMkLst>
        </pc:spChg>
        <pc:spChg chg="mod">
          <ac:chgData name="KOBAYASHI Reiji" userId="6a7beca970407859" providerId="LiveId" clId="{A7C8191B-0B47-4243-93BB-EE70F71CF1EC}" dt="2019-06-18T18:23:23.124" v="2276" actId="1076"/>
          <ac:spMkLst>
            <pc:docMk/>
            <pc:sldMk cId="4277233714" sldId="265"/>
            <ac:spMk id="28" creationId="{E312589A-0056-4700-AC06-25CFC9E28897}"/>
          </ac:spMkLst>
        </pc:spChg>
        <pc:spChg chg="mod">
          <ac:chgData name="KOBAYASHI Reiji" userId="6a7beca970407859" providerId="LiveId" clId="{A7C8191B-0B47-4243-93BB-EE70F71CF1EC}" dt="2019-06-18T18:24:40.449" v="2295" actId="20577"/>
          <ac:spMkLst>
            <pc:docMk/>
            <pc:sldMk cId="4277233714" sldId="265"/>
            <ac:spMk id="31" creationId="{14D06F06-D001-4469-A300-670D9D6E2417}"/>
          </ac:spMkLst>
        </pc:spChg>
        <pc:spChg chg="mod">
          <ac:chgData name="KOBAYASHI Reiji" userId="6a7beca970407859" providerId="LiveId" clId="{A7C8191B-0B47-4243-93BB-EE70F71CF1EC}" dt="2019-06-18T18:24:31.368" v="2291" actId="14100"/>
          <ac:spMkLst>
            <pc:docMk/>
            <pc:sldMk cId="4277233714" sldId="265"/>
            <ac:spMk id="41" creationId="{6BED92F8-27C8-4A4A-AA55-E066A4097E46}"/>
          </ac:spMkLst>
        </pc:spChg>
        <pc:spChg chg="mod">
          <ac:chgData name="KOBAYASHI Reiji" userId="6a7beca970407859" providerId="LiveId" clId="{A7C8191B-0B47-4243-93BB-EE70F71CF1EC}" dt="2019-06-18T18:23:38.034" v="2280" actId="20577"/>
          <ac:spMkLst>
            <pc:docMk/>
            <pc:sldMk cId="4277233714" sldId="265"/>
            <ac:spMk id="60" creationId="{913313AA-C6A7-45A4-8868-6917F3BBDE8E}"/>
          </ac:spMkLst>
        </pc:spChg>
        <pc:spChg chg="mod">
          <ac:chgData name="KOBAYASHI Reiji" userId="6a7beca970407859" providerId="LiveId" clId="{A7C8191B-0B47-4243-93BB-EE70F71CF1EC}" dt="2019-06-18T18:24:09.734" v="2287" actId="20577"/>
          <ac:spMkLst>
            <pc:docMk/>
            <pc:sldMk cId="4277233714" sldId="265"/>
            <ac:spMk id="61" creationId="{ACE904B3-E49A-41F0-8BB9-E8255591585E}"/>
          </ac:spMkLst>
        </pc:spChg>
        <pc:picChg chg="mod">
          <ac:chgData name="KOBAYASHI Reiji" userId="6a7beca970407859" providerId="LiveId" clId="{A7C8191B-0B47-4243-93BB-EE70F71CF1EC}" dt="2019-06-18T18:23:06.594" v="2274" actId="1076"/>
          <ac:picMkLst>
            <pc:docMk/>
            <pc:sldMk cId="4277233714" sldId="265"/>
            <ac:picMk id="10" creationId="{E40005B8-F490-4AE7-971F-C9A4F8658157}"/>
          </ac:picMkLst>
        </pc:picChg>
        <pc:cxnChg chg="mod">
          <ac:chgData name="KOBAYASHI Reiji" userId="6a7beca970407859" providerId="LiveId" clId="{A7C8191B-0B47-4243-93BB-EE70F71CF1EC}" dt="2019-06-18T18:21:04.352" v="2258" actId="688"/>
          <ac:cxnSpMkLst>
            <pc:docMk/>
            <pc:sldMk cId="4277233714" sldId="265"/>
            <ac:cxnSpMk id="14" creationId="{FD495AC2-7A7B-425A-BC84-A538457DC7FC}"/>
          </ac:cxnSpMkLst>
        </pc:cxnChg>
        <pc:cxnChg chg="mod">
          <ac:chgData name="KOBAYASHI Reiji" userId="6a7beca970407859" providerId="LiveId" clId="{A7C8191B-0B47-4243-93BB-EE70F71CF1EC}" dt="2019-06-18T19:22:40.819" v="2756" actId="14100"/>
          <ac:cxnSpMkLst>
            <pc:docMk/>
            <pc:sldMk cId="4277233714" sldId="265"/>
            <ac:cxnSpMk id="25" creationId="{0C7404C3-D543-4420-B91C-88C9778D01F2}"/>
          </ac:cxnSpMkLst>
        </pc:cxnChg>
        <pc:cxnChg chg="mod">
          <ac:chgData name="KOBAYASHI Reiji" userId="6a7beca970407859" providerId="LiveId" clId="{A7C8191B-0B47-4243-93BB-EE70F71CF1EC}" dt="2019-06-18T19:22:02.370" v="2752" actId="14100"/>
          <ac:cxnSpMkLst>
            <pc:docMk/>
            <pc:sldMk cId="4277233714" sldId="265"/>
            <ac:cxnSpMk id="57" creationId="{3E347D57-95B3-4006-A768-56D12981CEEF}"/>
          </ac:cxnSpMkLst>
        </pc:cxnChg>
        <pc:cxnChg chg="mod">
          <ac:chgData name="KOBAYASHI Reiji" userId="6a7beca970407859" providerId="LiveId" clId="{A7C8191B-0B47-4243-93BB-EE70F71CF1EC}" dt="2019-06-18T18:22:50.247" v="2267"/>
          <ac:cxnSpMkLst>
            <pc:docMk/>
            <pc:sldMk cId="4277233714" sldId="265"/>
            <ac:cxnSpMk id="59" creationId="{9C81CA89-09A0-47E4-9547-18625F28E748}"/>
          </ac:cxnSpMkLst>
        </pc:cxnChg>
      </pc:sldChg>
      <pc:sldChg chg="addSp delSp modSp">
        <pc:chgData name="KOBAYASHI Reiji" userId="6a7beca970407859" providerId="LiveId" clId="{A7C8191B-0B47-4243-93BB-EE70F71CF1EC}" dt="2019-06-18T18:29:17.149" v="2336"/>
        <pc:sldMkLst>
          <pc:docMk/>
          <pc:sldMk cId="749193719" sldId="273"/>
        </pc:sldMkLst>
        <pc:spChg chg="mod">
          <ac:chgData name="KOBAYASHI Reiji" userId="6a7beca970407859" providerId="LiveId" clId="{A7C8191B-0B47-4243-93BB-EE70F71CF1EC}" dt="2019-06-18T17:01:52.924" v="1245" actId="1076"/>
          <ac:spMkLst>
            <pc:docMk/>
            <pc:sldMk cId="749193719" sldId="273"/>
            <ac:spMk id="9" creationId="{C5FC6712-C9C6-4586-B79B-D626B7173165}"/>
          </ac:spMkLst>
        </pc:spChg>
        <pc:spChg chg="mod">
          <ac:chgData name="KOBAYASHI Reiji" userId="6a7beca970407859" providerId="LiveId" clId="{A7C8191B-0B47-4243-93BB-EE70F71CF1EC}" dt="2019-06-18T17:02:22.154" v="1280" actId="1076"/>
          <ac:spMkLst>
            <pc:docMk/>
            <pc:sldMk cId="749193719" sldId="273"/>
            <ac:spMk id="10" creationId="{BDE8629D-6E15-4DED-B630-FABA29B98BE2}"/>
          </ac:spMkLst>
        </pc:spChg>
        <pc:spChg chg="mod">
          <ac:chgData name="KOBAYASHI Reiji" userId="6a7beca970407859" providerId="LiveId" clId="{A7C8191B-0B47-4243-93BB-EE70F71CF1EC}" dt="2019-06-18T17:22:48.714" v="2030" actId="1076"/>
          <ac:spMkLst>
            <pc:docMk/>
            <pc:sldMk cId="749193719" sldId="273"/>
            <ac:spMk id="12" creationId="{31358687-675D-4958-8C80-95F540CEE6EC}"/>
          </ac:spMkLst>
        </pc:spChg>
        <pc:spChg chg="mod">
          <ac:chgData name="KOBAYASHI Reiji" userId="6a7beca970407859" providerId="LiveId" clId="{A7C8191B-0B47-4243-93BB-EE70F71CF1EC}" dt="2019-06-18T17:01:43.626" v="1244" actId="1076"/>
          <ac:spMkLst>
            <pc:docMk/>
            <pc:sldMk cId="749193719" sldId="273"/>
            <ac:spMk id="13" creationId="{251C8B60-0D28-452E-B0F1-21D51661081A}"/>
          </ac:spMkLst>
        </pc:spChg>
        <pc:spChg chg="mod">
          <ac:chgData name="KOBAYASHI Reiji" userId="6a7beca970407859" providerId="LiveId" clId="{A7C8191B-0B47-4243-93BB-EE70F71CF1EC}" dt="2019-06-18T17:13:11.325" v="1342" actId="688"/>
          <ac:spMkLst>
            <pc:docMk/>
            <pc:sldMk cId="749193719" sldId="273"/>
            <ac:spMk id="15" creationId="{A228AFB2-EFB9-4D50-A930-C5A440FFD9E3}"/>
          </ac:spMkLst>
        </pc:spChg>
        <pc:spChg chg="mod">
          <ac:chgData name="KOBAYASHI Reiji" userId="6a7beca970407859" providerId="LiveId" clId="{A7C8191B-0B47-4243-93BB-EE70F71CF1EC}" dt="2019-06-18T18:29:17.149" v="2336"/>
          <ac:spMkLst>
            <pc:docMk/>
            <pc:sldMk cId="749193719" sldId="273"/>
            <ac:spMk id="16" creationId="{4EAEC92C-C230-42FA-AA04-A6EEDE530CB8}"/>
          </ac:spMkLst>
        </pc:spChg>
        <pc:spChg chg="mod">
          <ac:chgData name="KOBAYASHI Reiji" userId="6a7beca970407859" providerId="LiveId" clId="{A7C8191B-0B47-4243-93BB-EE70F71CF1EC}" dt="2019-06-18T17:01:39.630" v="1243" actId="1076"/>
          <ac:spMkLst>
            <pc:docMk/>
            <pc:sldMk cId="749193719" sldId="273"/>
            <ac:spMk id="18" creationId="{5E1A2795-708C-4B8D-8487-FF12FEE184A3}"/>
          </ac:spMkLst>
        </pc:spChg>
        <pc:spChg chg="add mod">
          <ac:chgData name="KOBAYASHI Reiji" userId="6a7beca970407859" providerId="LiveId" clId="{A7C8191B-0B47-4243-93BB-EE70F71CF1EC}" dt="2019-06-18T17:02:03.315" v="1262"/>
          <ac:spMkLst>
            <pc:docMk/>
            <pc:sldMk cId="749193719" sldId="273"/>
            <ac:spMk id="19" creationId="{12C3D7F3-C1CC-4526-BA03-3A0C8FB8BAF6}"/>
          </ac:spMkLst>
        </pc:spChg>
        <pc:picChg chg="add mod ord">
          <ac:chgData name="KOBAYASHI Reiji" userId="6a7beca970407859" providerId="LiveId" clId="{A7C8191B-0B47-4243-93BB-EE70F71CF1EC}" dt="2019-06-18T17:03:22.115" v="1285" actId="1076"/>
          <ac:picMkLst>
            <pc:docMk/>
            <pc:sldMk cId="749193719" sldId="273"/>
            <ac:picMk id="4" creationId="{D0A9D60D-C2ED-4653-B34D-CD1682B5BE05}"/>
          </ac:picMkLst>
        </pc:picChg>
        <pc:picChg chg="del">
          <ac:chgData name="KOBAYASHI Reiji" userId="6a7beca970407859" providerId="LiveId" clId="{A7C8191B-0B47-4243-93BB-EE70F71CF1EC}" dt="2019-06-18T17:01:03.973" v="1235" actId="478"/>
          <ac:picMkLst>
            <pc:docMk/>
            <pc:sldMk cId="749193719" sldId="273"/>
            <ac:picMk id="6" creationId="{F8B5E58C-490C-4524-8326-7C75D8F5E9B8}"/>
          </ac:picMkLst>
        </pc:picChg>
        <pc:picChg chg="del">
          <ac:chgData name="KOBAYASHI Reiji" userId="6a7beca970407859" providerId="LiveId" clId="{A7C8191B-0B47-4243-93BB-EE70F71CF1EC}" dt="2019-06-18T17:01:19.605" v="1240" actId="478"/>
          <ac:picMkLst>
            <pc:docMk/>
            <pc:sldMk cId="749193719" sldId="273"/>
            <ac:picMk id="7" creationId="{67469B95-A578-4DF6-BD73-AF46052EF620}"/>
          </ac:picMkLst>
        </pc:picChg>
        <pc:picChg chg="add del mod">
          <ac:chgData name="KOBAYASHI Reiji" userId="6a7beca970407859" providerId="LiveId" clId="{A7C8191B-0B47-4243-93BB-EE70F71CF1EC}" dt="2019-06-18T17:03:06.096" v="1283" actId="478"/>
          <ac:picMkLst>
            <pc:docMk/>
            <pc:sldMk cId="749193719" sldId="273"/>
            <ac:picMk id="14" creationId="{197AB6EF-C2D6-4AE8-BD32-361B72A020BC}"/>
          </ac:picMkLst>
        </pc:picChg>
        <pc:cxnChg chg="mod">
          <ac:chgData name="KOBAYASHI Reiji" userId="6a7beca970407859" providerId="LiveId" clId="{A7C8191B-0B47-4243-93BB-EE70F71CF1EC}" dt="2019-06-18T17:01:43.626" v="1244" actId="1076"/>
          <ac:cxnSpMkLst>
            <pc:docMk/>
            <pc:sldMk cId="749193719" sldId="273"/>
            <ac:cxnSpMk id="20" creationId="{BA654E1F-BEE7-4E17-B756-3BC4695689FA}"/>
          </ac:cxnSpMkLst>
        </pc:cxnChg>
      </pc:sldChg>
      <pc:sldChg chg="modSp del">
        <pc:chgData name="KOBAYASHI Reiji" userId="6a7beca970407859" providerId="LiveId" clId="{A7C8191B-0B47-4243-93BB-EE70F71CF1EC}" dt="2019-06-18T17:44:59.779" v="2085" actId="2696"/>
        <pc:sldMkLst>
          <pc:docMk/>
          <pc:sldMk cId="1929919418" sldId="275"/>
        </pc:sldMkLst>
        <pc:spChg chg="mod">
          <ac:chgData name="KOBAYASHI Reiji" userId="6a7beca970407859" providerId="LiveId" clId="{A7C8191B-0B47-4243-93BB-EE70F71CF1EC}" dt="2019-06-18T16:42:20.360" v="1233"/>
          <ac:spMkLst>
            <pc:docMk/>
            <pc:sldMk cId="1929919418" sldId="275"/>
            <ac:spMk id="8" creationId="{4BF1ACC4-044B-4883-933E-056728729F99}"/>
          </ac:spMkLst>
        </pc:spChg>
      </pc:sldChg>
      <pc:sldChg chg="addSp delSp modSp">
        <pc:chgData name="KOBAYASHI Reiji" userId="6a7beca970407859" providerId="LiveId" clId="{A7C8191B-0B47-4243-93BB-EE70F71CF1EC}" dt="2019-06-18T18:23:16.716" v="2275" actId="1076"/>
        <pc:sldMkLst>
          <pc:docMk/>
          <pc:sldMk cId="4253402532" sldId="283"/>
        </pc:sldMkLst>
        <pc:spChg chg="del">
          <ac:chgData name="KOBAYASHI Reiji" userId="6a7beca970407859" providerId="LiveId" clId="{A7C8191B-0B47-4243-93BB-EE70F71CF1EC}" dt="2019-06-18T17:53:32.857" v="2133" actId="478"/>
          <ac:spMkLst>
            <pc:docMk/>
            <pc:sldMk cId="4253402532" sldId="283"/>
            <ac:spMk id="5" creationId="{79E90764-4BA8-4B76-A90E-3DE3C58FCAE5}"/>
          </ac:spMkLst>
        </pc:spChg>
        <pc:spChg chg="mod">
          <ac:chgData name="KOBAYASHI Reiji" userId="6a7beca970407859" providerId="LiveId" clId="{A7C8191B-0B47-4243-93BB-EE70F71CF1EC}" dt="2019-06-18T18:10:01.777" v="2249" actId="20577"/>
          <ac:spMkLst>
            <pc:docMk/>
            <pc:sldMk cId="4253402532" sldId="283"/>
            <ac:spMk id="6" creationId="{5F598FEC-6AD4-4849-AF14-152F878F3C86}"/>
          </ac:spMkLst>
        </pc:spChg>
        <pc:spChg chg="mod">
          <ac:chgData name="KOBAYASHI Reiji" userId="6a7beca970407859" providerId="LiveId" clId="{A7C8191B-0B47-4243-93BB-EE70F71CF1EC}" dt="2019-06-18T17:52:43.202" v="2127"/>
          <ac:spMkLst>
            <pc:docMk/>
            <pc:sldMk cId="4253402532" sldId="283"/>
            <ac:spMk id="19" creationId="{66804B03-E150-48AD-9BEE-01E36775797E}"/>
          </ac:spMkLst>
        </pc:spChg>
        <pc:spChg chg="mod">
          <ac:chgData name="KOBAYASHI Reiji" userId="6a7beca970407859" providerId="LiveId" clId="{A7C8191B-0B47-4243-93BB-EE70F71CF1EC}" dt="2019-06-18T18:23:16.716" v="2275" actId="1076"/>
          <ac:spMkLst>
            <pc:docMk/>
            <pc:sldMk cId="4253402532" sldId="283"/>
            <ac:spMk id="21" creationId="{7E11E81A-194B-4E07-806A-F56A49DA6F21}"/>
          </ac:spMkLst>
        </pc:spChg>
        <pc:spChg chg="del">
          <ac:chgData name="KOBAYASHI Reiji" userId="6a7beca970407859" providerId="LiveId" clId="{A7C8191B-0B47-4243-93BB-EE70F71CF1EC}" dt="2019-06-18T17:53:32.857" v="2133" actId="478"/>
          <ac:spMkLst>
            <pc:docMk/>
            <pc:sldMk cId="4253402532" sldId="283"/>
            <ac:spMk id="26" creationId="{9F690DFE-DE17-4DC8-BC63-7582C2FEE861}"/>
          </ac:spMkLst>
        </pc:spChg>
        <pc:spChg chg="mod">
          <ac:chgData name="KOBAYASHI Reiji" userId="6a7beca970407859" providerId="LiveId" clId="{A7C8191B-0B47-4243-93BB-EE70F71CF1EC}" dt="2019-06-18T17:53:08.788" v="2131" actId="1076"/>
          <ac:spMkLst>
            <pc:docMk/>
            <pc:sldMk cId="4253402532" sldId="283"/>
            <ac:spMk id="28" creationId="{B5F610A6-91C3-4AAC-860E-DA46F06E6BF6}"/>
          </ac:spMkLst>
        </pc:spChg>
        <pc:spChg chg="add mod">
          <ac:chgData name="KOBAYASHI Reiji" userId="6a7beca970407859" providerId="LiveId" clId="{A7C8191B-0B47-4243-93BB-EE70F71CF1EC}" dt="2019-06-18T17:54:30.754" v="2199"/>
          <ac:spMkLst>
            <pc:docMk/>
            <pc:sldMk cId="4253402532" sldId="283"/>
            <ac:spMk id="30" creationId="{BA95EC14-642F-4088-A06E-F5D2DBC8B6FA}"/>
          </ac:spMkLst>
        </pc:spChg>
        <pc:spChg chg="add mod">
          <ac:chgData name="KOBAYASHI Reiji" userId="6a7beca970407859" providerId="LiveId" clId="{A7C8191B-0B47-4243-93BB-EE70F71CF1EC}" dt="2019-06-18T17:54:24.330" v="2183"/>
          <ac:spMkLst>
            <pc:docMk/>
            <pc:sldMk cId="4253402532" sldId="283"/>
            <ac:spMk id="32" creationId="{F9AF0FC0-E6F5-40E8-86A9-8EF39A816DB1}"/>
          </ac:spMkLst>
        </pc:spChg>
        <pc:spChg chg="add mod">
          <ac:chgData name="KOBAYASHI Reiji" userId="6a7beca970407859" providerId="LiveId" clId="{A7C8191B-0B47-4243-93BB-EE70F71CF1EC}" dt="2019-06-18T17:54:13.122" v="2167"/>
          <ac:spMkLst>
            <pc:docMk/>
            <pc:sldMk cId="4253402532" sldId="283"/>
            <ac:spMk id="33" creationId="{586AE766-6CE5-4BFA-9101-23126C18E33E}"/>
          </ac:spMkLst>
        </pc:spChg>
        <pc:spChg chg="del">
          <ac:chgData name="KOBAYASHI Reiji" userId="6a7beca970407859" providerId="LiveId" clId="{A7C8191B-0B47-4243-93BB-EE70F71CF1EC}" dt="2019-06-18T17:53:32.857" v="2133" actId="478"/>
          <ac:spMkLst>
            <pc:docMk/>
            <pc:sldMk cId="4253402532" sldId="283"/>
            <ac:spMk id="36" creationId="{645AB551-FC9C-4166-B1AF-EA65B1BDAF36}"/>
          </ac:spMkLst>
        </pc:spChg>
        <pc:spChg chg="del">
          <ac:chgData name="KOBAYASHI Reiji" userId="6a7beca970407859" providerId="LiveId" clId="{A7C8191B-0B47-4243-93BB-EE70F71CF1EC}" dt="2019-06-18T17:53:32.857" v="2133" actId="478"/>
          <ac:spMkLst>
            <pc:docMk/>
            <pc:sldMk cId="4253402532" sldId="283"/>
            <ac:spMk id="37" creationId="{85CC8126-D261-44C3-B6E9-D65430FFE177}"/>
          </ac:spMkLst>
        </pc:spChg>
        <pc:spChg chg="add">
          <ac:chgData name="KOBAYASHI Reiji" userId="6a7beca970407859" providerId="LiveId" clId="{A7C8191B-0B47-4243-93BB-EE70F71CF1EC}" dt="2019-06-18T17:53:33.669" v="2134"/>
          <ac:spMkLst>
            <pc:docMk/>
            <pc:sldMk cId="4253402532" sldId="283"/>
            <ac:spMk id="38" creationId="{0CD35D21-C3ED-4B8B-AE3A-57932DD3B3D6}"/>
          </ac:spMkLst>
        </pc:spChg>
        <pc:spChg chg="add mod">
          <ac:chgData name="KOBAYASHI Reiji" userId="6a7beca970407859" providerId="LiveId" clId="{A7C8191B-0B47-4243-93BB-EE70F71CF1EC}" dt="2019-06-18T17:53:40.733" v="2137" actId="6549"/>
          <ac:spMkLst>
            <pc:docMk/>
            <pc:sldMk cId="4253402532" sldId="283"/>
            <ac:spMk id="39" creationId="{6652D95C-E0A2-471B-9A2A-E878A55B8C57}"/>
          </ac:spMkLst>
        </pc:spChg>
        <pc:spChg chg="mod">
          <ac:chgData name="KOBAYASHI Reiji" userId="6a7beca970407859" providerId="LiveId" clId="{A7C8191B-0B47-4243-93BB-EE70F71CF1EC}" dt="2019-06-18T17:56:38.376" v="2244" actId="14100"/>
          <ac:spMkLst>
            <pc:docMk/>
            <pc:sldMk cId="4253402532" sldId="283"/>
            <ac:spMk id="41" creationId="{6BED92F8-27C8-4A4A-AA55-E066A4097E46}"/>
          </ac:spMkLst>
        </pc:spChg>
        <pc:spChg chg="mod">
          <ac:chgData name="KOBAYASHI Reiji" userId="6a7beca970407859" providerId="LiveId" clId="{A7C8191B-0B47-4243-93BB-EE70F71CF1EC}" dt="2019-06-18T17:55:08.679" v="2239" actId="1035"/>
          <ac:spMkLst>
            <pc:docMk/>
            <pc:sldMk cId="4253402532" sldId="283"/>
            <ac:spMk id="49" creationId="{E74FD232-6925-4005-AEB3-67546C008B20}"/>
          </ac:spMkLst>
        </pc:spChg>
        <pc:spChg chg="mod">
          <ac:chgData name="KOBAYASHI Reiji" userId="6a7beca970407859" providerId="LiveId" clId="{A7C8191B-0B47-4243-93BB-EE70F71CF1EC}" dt="2019-06-18T17:55:04.550" v="2235" actId="1035"/>
          <ac:spMkLst>
            <pc:docMk/>
            <pc:sldMk cId="4253402532" sldId="283"/>
            <ac:spMk id="58" creationId="{87495460-B69E-4595-A970-91884BA67588}"/>
          </ac:spMkLst>
        </pc:spChg>
        <pc:spChg chg="del mod">
          <ac:chgData name="KOBAYASHI Reiji" userId="6a7beca970407859" providerId="LiveId" clId="{A7C8191B-0B47-4243-93BB-EE70F71CF1EC}" dt="2019-06-18T17:53:32.857" v="2133" actId="478"/>
          <ac:spMkLst>
            <pc:docMk/>
            <pc:sldMk cId="4253402532" sldId="283"/>
            <ac:spMk id="60" creationId="{913313AA-C6A7-45A4-8868-6917F3BBDE8E}"/>
          </ac:spMkLst>
        </pc:spChg>
        <pc:spChg chg="mod">
          <ac:chgData name="KOBAYASHI Reiji" userId="6a7beca970407859" providerId="LiveId" clId="{A7C8191B-0B47-4243-93BB-EE70F71CF1EC}" dt="2019-06-18T17:52:53.315" v="2130" actId="6549"/>
          <ac:spMkLst>
            <pc:docMk/>
            <pc:sldMk cId="4253402532" sldId="283"/>
            <ac:spMk id="61" creationId="{ACE904B3-E49A-41F0-8BB9-E8255591585E}"/>
          </ac:spMkLst>
        </pc:spChg>
        <pc:picChg chg="mod">
          <ac:chgData name="KOBAYASHI Reiji" userId="6a7beca970407859" providerId="LiveId" clId="{A7C8191B-0B47-4243-93BB-EE70F71CF1EC}" dt="2019-06-18T17:50:13.720" v="2103" actId="14826"/>
          <ac:picMkLst>
            <pc:docMk/>
            <pc:sldMk cId="4253402532" sldId="283"/>
            <ac:picMk id="10" creationId="{E40005B8-F490-4AE7-971F-C9A4F8658157}"/>
          </ac:picMkLst>
        </pc:picChg>
        <pc:cxnChg chg="mod">
          <ac:chgData name="KOBAYASHI Reiji" userId="6a7beca970407859" providerId="LiveId" clId="{A7C8191B-0B47-4243-93BB-EE70F71CF1EC}" dt="2019-06-18T17:52:10.773" v="2122" actId="688"/>
          <ac:cxnSpMkLst>
            <pc:docMk/>
            <pc:sldMk cId="4253402532" sldId="283"/>
            <ac:cxnSpMk id="14" creationId="{FD495AC2-7A7B-425A-BC84-A538457DC7FC}"/>
          </ac:cxnSpMkLst>
        </pc:cxnChg>
        <pc:cxnChg chg="del">
          <ac:chgData name="KOBAYASHI Reiji" userId="6a7beca970407859" providerId="LiveId" clId="{A7C8191B-0B47-4243-93BB-EE70F71CF1EC}" dt="2019-06-18T17:53:32.857" v="2133" actId="478"/>
          <ac:cxnSpMkLst>
            <pc:docMk/>
            <pc:sldMk cId="4253402532" sldId="283"/>
            <ac:cxnSpMk id="24" creationId="{C12EDCFB-945C-4AE7-9BC4-34E80C5B52F1}"/>
          </ac:cxnSpMkLst>
        </pc:cxnChg>
        <pc:cxnChg chg="del">
          <ac:chgData name="KOBAYASHI Reiji" userId="6a7beca970407859" providerId="LiveId" clId="{A7C8191B-0B47-4243-93BB-EE70F71CF1EC}" dt="2019-06-18T17:53:32.857" v="2133" actId="478"/>
          <ac:cxnSpMkLst>
            <pc:docMk/>
            <pc:sldMk cId="4253402532" sldId="283"/>
            <ac:cxnSpMk id="25" creationId="{0C7404C3-D543-4420-B91C-88C9778D01F2}"/>
          </ac:cxnSpMkLst>
        </pc:cxnChg>
        <pc:cxnChg chg="add">
          <ac:chgData name="KOBAYASHI Reiji" userId="6a7beca970407859" providerId="LiveId" clId="{A7C8191B-0B47-4243-93BB-EE70F71CF1EC}" dt="2019-06-18T17:53:33.669" v="2134"/>
          <ac:cxnSpMkLst>
            <pc:docMk/>
            <pc:sldMk cId="4253402532" sldId="283"/>
            <ac:cxnSpMk id="29" creationId="{236BE72E-201F-42F3-BB2F-BB0EDD85AFC7}"/>
          </ac:cxnSpMkLst>
        </pc:cxnChg>
        <pc:cxnChg chg="mod">
          <ac:chgData name="KOBAYASHI Reiji" userId="6a7beca970407859" providerId="LiveId" clId="{A7C8191B-0B47-4243-93BB-EE70F71CF1EC}" dt="2019-06-18T17:57:30.337" v="2245" actId="14100"/>
          <ac:cxnSpMkLst>
            <pc:docMk/>
            <pc:sldMk cId="4253402532" sldId="283"/>
            <ac:cxnSpMk id="34" creationId="{4C6F3868-BA5A-4F57-9601-482BAAFBABA5}"/>
          </ac:cxnSpMkLst>
        </pc:cxnChg>
        <pc:cxnChg chg="add">
          <ac:chgData name="KOBAYASHI Reiji" userId="6a7beca970407859" providerId="LiveId" clId="{A7C8191B-0B47-4243-93BB-EE70F71CF1EC}" dt="2019-06-18T17:53:33.669" v="2134"/>
          <ac:cxnSpMkLst>
            <pc:docMk/>
            <pc:sldMk cId="4253402532" sldId="283"/>
            <ac:cxnSpMk id="35" creationId="{1A9E3C68-5AA1-4899-8BAF-0F6AB6D9B471}"/>
          </ac:cxnSpMkLst>
        </pc:cxnChg>
        <pc:cxnChg chg="mod">
          <ac:chgData name="KOBAYASHI Reiji" userId="6a7beca970407859" providerId="LiveId" clId="{A7C8191B-0B47-4243-93BB-EE70F71CF1EC}" dt="2019-06-18T17:52:43.202" v="2127"/>
          <ac:cxnSpMkLst>
            <pc:docMk/>
            <pc:sldMk cId="4253402532" sldId="283"/>
            <ac:cxnSpMk id="59" creationId="{9C81CA89-09A0-47E4-9547-18625F28E748}"/>
          </ac:cxnSpMkLst>
        </pc:cxnChg>
      </pc:sldChg>
      <pc:sldChg chg="addSp delSp modSp">
        <pc:chgData name="KOBAYASHI Reiji" userId="6a7beca970407859" providerId="LiveId" clId="{A7C8191B-0B47-4243-93BB-EE70F71CF1EC}" dt="2019-06-18T16:42:20.360" v="1233"/>
        <pc:sldMkLst>
          <pc:docMk/>
          <pc:sldMk cId="1912400941" sldId="288"/>
        </pc:sldMkLst>
        <pc:spChg chg="mod">
          <ac:chgData name="KOBAYASHI Reiji" userId="6a7beca970407859" providerId="LiveId" clId="{A7C8191B-0B47-4243-93BB-EE70F71CF1EC}" dt="2019-06-18T15:06:41.196" v="38"/>
          <ac:spMkLst>
            <pc:docMk/>
            <pc:sldMk cId="1912400941" sldId="288"/>
            <ac:spMk id="2" creationId="{D510C2A5-2D92-4935-86F7-261740E39F25}"/>
          </ac:spMkLst>
        </pc:spChg>
        <pc:spChg chg="add del">
          <ac:chgData name="KOBAYASHI Reiji" userId="6a7beca970407859" providerId="LiveId" clId="{A7C8191B-0B47-4243-93BB-EE70F71CF1EC}" dt="2019-06-18T15:08:26.112" v="75" actId="478"/>
          <ac:spMkLst>
            <pc:docMk/>
            <pc:sldMk cId="1912400941" sldId="288"/>
            <ac:spMk id="3" creationId="{0688456D-523B-4687-83B3-AC90D712BC41}"/>
          </ac:spMkLst>
        </pc:spChg>
        <pc:spChg chg="add del">
          <ac:chgData name="KOBAYASHI Reiji" userId="6a7beca970407859" providerId="LiveId" clId="{A7C8191B-0B47-4243-93BB-EE70F71CF1EC}" dt="2019-06-18T15:08:30.128" v="76" actId="478"/>
          <ac:spMkLst>
            <pc:docMk/>
            <pc:sldMk cId="1912400941" sldId="288"/>
            <ac:spMk id="4" creationId="{BDFC4349-2326-4DCB-81C1-1A47BB3F23C3}"/>
          </ac:spMkLst>
        </pc:spChg>
        <pc:spChg chg="add del">
          <ac:chgData name="KOBAYASHI Reiji" userId="6a7beca970407859" providerId="LiveId" clId="{A7C8191B-0B47-4243-93BB-EE70F71CF1EC}" dt="2019-06-18T15:08:18.952" v="73"/>
          <ac:spMkLst>
            <pc:docMk/>
            <pc:sldMk cId="1912400941" sldId="288"/>
            <ac:spMk id="5" creationId="{74EEAF21-1718-4457-935D-1F67DFB945CE}"/>
          </ac:spMkLst>
        </pc:spChg>
        <pc:spChg chg="add del">
          <ac:chgData name="KOBAYASHI Reiji" userId="6a7beca970407859" providerId="LiveId" clId="{A7C8191B-0B47-4243-93BB-EE70F71CF1EC}" dt="2019-06-18T15:10:18.285" v="122"/>
          <ac:spMkLst>
            <pc:docMk/>
            <pc:sldMk cId="1912400941" sldId="288"/>
            <ac:spMk id="6" creationId="{6A74E408-ED85-44D4-A87E-C28F91E04EC9}"/>
          </ac:spMkLst>
        </pc:spChg>
        <pc:spChg chg="add del">
          <ac:chgData name="KOBAYASHI Reiji" userId="6a7beca970407859" providerId="LiveId" clId="{A7C8191B-0B47-4243-93BB-EE70F71CF1EC}" dt="2019-06-18T15:36:32.406" v="474"/>
          <ac:spMkLst>
            <pc:docMk/>
            <pc:sldMk cId="1912400941" sldId="288"/>
            <ac:spMk id="7" creationId="{E3CDBD16-F56B-41E5-B5F3-8C05D08FC6EE}"/>
          </ac:spMkLst>
        </pc:spChg>
        <pc:spChg chg="mod">
          <ac:chgData name="KOBAYASHI Reiji" userId="6a7beca970407859" providerId="LiveId" clId="{A7C8191B-0B47-4243-93BB-EE70F71CF1EC}" dt="2019-06-18T16:16:31.968" v="1003" actId="14100"/>
          <ac:spMkLst>
            <pc:docMk/>
            <pc:sldMk cId="1912400941" sldId="288"/>
            <ac:spMk id="9" creationId="{06FCF526-1FC7-4351-9B12-40AB36D29B42}"/>
          </ac:spMkLst>
        </pc:spChg>
        <pc:spChg chg="mod">
          <ac:chgData name="KOBAYASHI Reiji" userId="6a7beca970407859" providerId="LiveId" clId="{A7C8191B-0B47-4243-93BB-EE70F71CF1EC}" dt="2019-06-18T16:14:29.834" v="960" actId="1076"/>
          <ac:spMkLst>
            <pc:docMk/>
            <pc:sldMk cId="1912400941" sldId="288"/>
            <ac:spMk id="12" creationId="{205185AE-C68D-494B-8B9E-D27935B349AF}"/>
          </ac:spMkLst>
        </pc:spChg>
        <pc:spChg chg="add del mod">
          <ac:chgData name="KOBAYASHI Reiji" userId="6a7beca970407859" providerId="LiveId" clId="{A7C8191B-0B47-4243-93BB-EE70F71CF1EC}" dt="2019-06-18T16:08:44.263" v="953" actId="478"/>
          <ac:spMkLst>
            <pc:docMk/>
            <pc:sldMk cId="1912400941" sldId="288"/>
            <ac:spMk id="14" creationId="{B43D9F0F-3BEB-43DA-8D6C-2E0A95C620F7}"/>
          </ac:spMkLst>
        </pc:spChg>
        <pc:spChg chg="add del mod">
          <ac:chgData name="KOBAYASHI Reiji" userId="6a7beca970407859" providerId="LiveId" clId="{A7C8191B-0B47-4243-93BB-EE70F71CF1EC}" dt="2019-06-18T16:15:30.722" v="994" actId="478"/>
          <ac:spMkLst>
            <pc:docMk/>
            <pc:sldMk cId="1912400941" sldId="288"/>
            <ac:spMk id="15" creationId="{2ABC75CD-F862-485F-82D7-7D6CCF1F2E6A}"/>
          </ac:spMkLst>
        </pc:spChg>
        <pc:spChg chg="add del mod">
          <ac:chgData name="KOBAYASHI Reiji" userId="6a7beca970407859" providerId="LiveId" clId="{A7C8191B-0B47-4243-93BB-EE70F71CF1EC}" dt="2019-06-18T16:42:20.360" v="1233"/>
          <ac:spMkLst>
            <pc:docMk/>
            <pc:sldMk cId="1912400941" sldId="288"/>
            <ac:spMk id="16" creationId="{9ED92C14-DBB9-4B05-828F-A257864F3363}"/>
          </ac:spMkLst>
        </pc:spChg>
        <pc:spChg chg="add mod">
          <ac:chgData name="KOBAYASHI Reiji" userId="6a7beca970407859" providerId="LiveId" clId="{A7C8191B-0B47-4243-93BB-EE70F71CF1EC}" dt="2019-06-18T16:14:37.373" v="974"/>
          <ac:spMkLst>
            <pc:docMk/>
            <pc:sldMk cId="1912400941" sldId="288"/>
            <ac:spMk id="20" creationId="{A3D9724C-DACF-46A1-AD1F-E8053AB05601}"/>
          </ac:spMkLst>
        </pc:spChg>
        <pc:spChg chg="add mod">
          <ac:chgData name="KOBAYASHI Reiji" userId="6a7beca970407859" providerId="LiveId" clId="{A7C8191B-0B47-4243-93BB-EE70F71CF1EC}" dt="2019-06-18T16:15:06.279" v="991"/>
          <ac:spMkLst>
            <pc:docMk/>
            <pc:sldMk cId="1912400941" sldId="288"/>
            <ac:spMk id="23" creationId="{6E95F953-084E-4C50-989A-0BDA22CADC04}"/>
          </ac:spMkLst>
        </pc:spChg>
        <pc:picChg chg="add mod ord">
          <ac:chgData name="KOBAYASHI Reiji" userId="6a7beca970407859" providerId="LiveId" clId="{A7C8191B-0B47-4243-93BB-EE70F71CF1EC}" dt="2019-06-18T16:06:28.339" v="933" actId="14100"/>
          <ac:picMkLst>
            <pc:docMk/>
            <pc:sldMk cId="1912400941" sldId="288"/>
            <ac:picMk id="8" creationId="{7E12F04E-39A5-4B3E-AB97-3164C2DADD15}"/>
          </ac:picMkLst>
        </pc:picChg>
        <pc:picChg chg="del">
          <ac:chgData name="KOBAYASHI Reiji" userId="6a7beca970407859" providerId="LiveId" clId="{A7C8191B-0B47-4243-93BB-EE70F71CF1EC}" dt="2019-06-18T15:05:33.946" v="0" actId="478"/>
          <ac:picMkLst>
            <pc:docMk/>
            <pc:sldMk cId="1912400941" sldId="288"/>
            <ac:picMk id="11" creationId="{BC223877-577B-4285-9351-7261F8A3D767}"/>
          </ac:picMkLst>
        </pc:picChg>
        <pc:picChg chg="add del mod">
          <ac:chgData name="KOBAYASHI Reiji" userId="6a7beca970407859" providerId="LiveId" clId="{A7C8191B-0B47-4243-93BB-EE70F71CF1EC}" dt="2019-06-18T16:16:37.546" v="1004" actId="478"/>
          <ac:picMkLst>
            <pc:docMk/>
            <pc:sldMk cId="1912400941" sldId="288"/>
            <ac:picMk id="25" creationId="{8E1A23BE-D1C0-433C-A4E3-B44407989152}"/>
          </ac:picMkLst>
        </pc:picChg>
        <pc:picChg chg="add del mod">
          <ac:chgData name="KOBAYASHI Reiji" userId="6a7beca970407859" providerId="LiveId" clId="{A7C8191B-0B47-4243-93BB-EE70F71CF1EC}" dt="2019-06-18T16:40:41.967" v="1223" actId="478"/>
          <ac:picMkLst>
            <pc:docMk/>
            <pc:sldMk cId="1912400941" sldId="288"/>
            <ac:picMk id="26" creationId="{4E53FD8C-C72E-49CD-AAC5-7F0EF5F802FC}"/>
          </ac:picMkLst>
        </pc:picChg>
        <pc:picChg chg="add mod">
          <ac:chgData name="KOBAYASHI Reiji" userId="6a7beca970407859" providerId="LiveId" clId="{A7C8191B-0B47-4243-93BB-EE70F71CF1EC}" dt="2019-06-18T16:41:17.192" v="1232" actId="14100"/>
          <ac:picMkLst>
            <pc:docMk/>
            <pc:sldMk cId="1912400941" sldId="288"/>
            <ac:picMk id="27" creationId="{751A1B7C-EE01-434B-913A-EC55F3644308}"/>
          </ac:picMkLst>
        </pc:picChg>
        <pc:picChg chg="add mod">
          <ac:chgData name="KOBAYASHI Reiji" userId="6a7beca970407859" providerId="LiveId" clId="{A7C8191B-0B47-4243-93BB-EE70F71CF1EC}" dt="2019-06-18T16:41:13.988" v="1231" actId="1076"/>
          <ac:picMkLst>
            <pc:docMk/>
            <pc:sldMk cId="1912400941" sldId="288"/>
            <ac:picMk id="28" creationId="{170B5B8E-4404-4B24-9514-C063EFA77F0D}"/>
          </ac:picMkLst>
        </pc:picChg>
        <pc:cxnChg chg="mod">
          <ac:chgData name="KOBAYASHI Reiji" userId="6a7beca970407859" providerId="LiveId" clId="{A7C8191B-0B47-4243-93BB-EE70F71CF1EC}" dt="2019-06-18T16:14:27.289" v="959" actId="14100"/>
          <ac:cxnSpMkLst>
            <pc:docMk/>
            <pc:sldMk cId="1912400941" sldId="288"/>
            <ac:cxnSpMk id="13" creationId="{DC5262A7-DD29-4A50-83D1-B4027C23DEE5}"/>
          </ac:cxnSpMkLst>
        </pc:cxnChg>
        <pc:cxnChg chg="add mod">
          <ac:chgData name="KOBAYASHI Reiji" userId="6a7beca970407859" providerId="LiveId" clId="{A7C8191B-0B47-4243-93BB-EE70F71CF1EC}" dt="2019-06-18T16:15:10.640" v="992" actId="14100"/>
          <ac:cxnSpMkLst>
            <pc:docMk/>
            <pc:sldMk cId="1912400941" sldId="288"/>
            <ac:cxnSpMk id="18" creationId="{DA4CA589-8D86-41A7-AC7C-D9C978669486}"/>
          </ac:cxnSpMkLst>
        </pc:cxnChg>
        <pc:cxnChg chg="add mod">
          <ac:chgData name="KOBAYASHI Reiji" userId="6a7beca970407859" providerId="LiveId" clId="{A7C8191B-0B47-4243-93BB-EE70F71CF1EC}" dt="2019-06-18T16:14:55.591" v="977" actId="14100"/>
          <ac:cxnSpMkLst>
            <pc:docMk/>
            <pc:sldMk cId="1912400941" sldId="288"/>
            <ac:cxnSpMk id="21" creationId="{5F6046A1-C2B3-48F5-8595-5507F6BDA131}"/>
          </ac:cxnSpMkLst>
        </pc:cxnChg>
      </pc:sldChg>
      <pc:sldChg chg="addSp delSp modSp">
        <pc:chgData name="KOBAYASHI Reiji" userId="6a7beca970407859" providerId="LiveId" clId="{A7C8191B-0B47-4243-93BB-EE70F71CF1EC}" dt="2019-06-18T15:25:42.796" v="187"/>
        <pc:sldMkLst>
          <pc:docMk/>
          <pc:sldMk cId="1255591680" sldId="289"/>
        </pc:sldMkLst>
        <pc:spChg chg="mod">
          <ac:chgData name="KOBAYASHI Reiji" userId="6a7beca970407859" providerId="LiveId" clId="{A7C8191B-0B47-4243-93BB-EE70F71CF1EC}" dt="2019-06-18T15:25:20.627" v="170" actId="1076"/>
          <ac:spMkLst>
            <pc:docMk/>
            <pc:sldMk cId="1255591680" sldId="289"/>
            <ac:spMk id="8" creationId="{E33646B1-CFE5-4EC0-ADF4-753A9BE15706}"/>
          </ac:spMkLst>
        </pc:spChg>
        <pc:spChg chg="mod">
          <ac:chgData name="KOBAYASHI Reiji" userId="6a7beca970407859" providerId="LiveId" clId="{A7C8191B-0B47-4243-93BB-EE70F71CF1EC}" dt="2019-06-18T15:25:23.636" v="171" actId="1076"/>
          <ac:spMkLst>
            <pc:docMk/>
            <pc:sldMk cId="1255591680" sldId="289"/>
            <ac:spMk id="9" creationId="{A5BC2656-84DA-40B7-A946-DAAC15BEE7C4}"/>
          </ac:spMkLst>
        </pc:spChg>
        <pc:spChg chg="mod">
          <ac:chgData name="KOBAYASHI Reiji" userId="6a7beca970407859" providerId="LiveId" clId="{A7C8191B-0B47-4243-93BB-EE70F71CF1EC}" dt="2019-06-18T15:25:42.796" v="187"/>
          <ac:spMkLst>
            <pc:docMk/>
            <pc:sldMk cId="1255591680" sldId="289"/>
            <ac:spMk id="10" creationId="{58CC2627-E4C3-4F35-93C0-28472298117C}"/>
          </ac:spMkLst>
        </pc:spChg>
        <pc:picChg chg="add mod ord">
          <ac:chgData name="KOBAYASHI Reiji" userId="6a7beca970407859" providerId="LiveId" clId="{A7C8191B-0B47-4243-93BB-EE70F71CF1EC}" dt="2019-06-18T15:25:12.796" v="168" actId="14100"/>
          <ac:picMkLst>
            <pc:docMk/>
            <pc:sldMk cId="1255591680" sldId="289"/>
            <ac:picMk id="3" creationId="{B615B947-B489-4FA7-9239-82B954559FE8}"/>
          </ac:picMkLst>
        </pc:picChg>
        <pc:picChg chg="add mod">
          <ac:chgData name="KOBAYASHI Reiji" userId="6a7beca970407859" providerId="LiveId" clId="{A7C8191B-0B47-4243-93BB-EE70F71CF1EC}" dt="2019-06-18T15:25:16.048" v="169" actId="14100"/>
          <ac:picMkLst>
            <pc:docMk/>
            <pc:sldMk cId="1255591680" sldId="289"/>
            <ac:picMk id="4" creationId="{F40687F5-AAD2-424C-B635-4F27A20E577F}"/>
          </ac:picMkLst>
        </pc:picChg>
        <pc:picChg chg="del">
          <ac:chgData name="KOBAYASHI Reiji" userId="6a7beca970407859" providerId="LiveId" clId="{A7C8191B-0B47-4243-93BB-EE70F71CF1EC}" dt="2019-06-18T15:22:42.794" v="152" actId="478"/>
          <ac:picMkLst>
            <pc:docMk/>
            <pc:sldMk cId="1255591680" sldId="289"/>
            <ac:picMk id="17" creationId="{99C0BDA0-C888-4CEE-AD7B-06BD4E81BCBF}"/>
          </ac:picMkLst>
        </pc:picChg>
        <pc:picChg chg="del">
          <ac:chgData name="KOBAYASHI Reiji" userId="6a7beca970407859" providerId="LiveId" clId="{A7C8191B-0B47-4243-93BB-EE70F71CF1EC}" dt="2019-06-18T15:24:40.654" v="161" actId="478"/>
          <ac:picMkLst>
            <pc:docMk/>
            <pc:sldMk cId="1255591680" sldId="289"/>
            <ac:picMk id="18" creationId="{B93B9773-21FA-4C87-B558-EFBCA56FCED7}"/>
          </ac:picMkLst>
        </pc:picChg>
      </pc:sldChg>
      <pc:sldChg chg="del">
        <pc:chgData name="KOBAYASHI Reiji" userId="6a7beca970407859" providerId="LiveId" clId="{A7C8191B-0B47-4243-93BB-EE70F71CF1EC}" dt="2019-06-18T15:55:49.623" v="808" actId="2696"/>
        <pc:sldMkLst>
          <pc:docMk/>
          <pc:sldMk cId="1015456907" sldId="291"/>
        </pc:sldMkLst>
      </pc:sldChg>
      <pc:sldChg chg="addSp delSp modSp">
        <pc:chgData name="KOBAYASHI Reiji" userId="6a7beca970407859" providerId="LiveId" clId="{A7C8191B-0B47-4243-93BB-EE70F71CF1EC}" dt="2019-06-18T18:42:19.466" v="2689" actId="20577"/>
        <pc:sldMkLst>
          <pc:docMk/>
          <pc:sldMk cId="3453942406" sldId="292"/>
        </pc:sldMkLst>
        <pc:spChg chg="del mod">
          <ac:chgData name="KOBAYASHI Reiji" userId="6a7beca970407859" providerId="LiveId" clId="{A7C8191B-0B47-4243-93BB-EE70F71CF1EC}" dt="2019-06-18T15:54:16.671" v="803" actId="478"/>
          <ac:spMkLst>
            <pc:docMk/>
            <pc:sldMk cId="3453942406" sldId="292"/>
            <ac:spMk id="3" creationId="{923B4427-C347-4881-889C-4A0401E8E0D6}"/>
          </ac:spMkLst>
        </pc:spChg>
        <pc:spChg chg="add mod">
          <ac:chgData name="KOBAYASHI Reiji" userId="6a7beca970407859" providerId="LiveId" clId="{A7C8191B-0B47-4243-93BB-EE70F71CF1EC}" dt="2019-06-18T15:56:06.041" v="809" actId="2085"/>
          <ac:spMkLst>
            <pc:docMk/>
            <pc:sldMk cId="3453942406" sldId="292"/>
            <ac:spMk id="8" creationId="{B9471652-8DAE-4A0B-87C1-CFC3E6C5ABA8}"/>
          </ac:spMkLst>
        </pc:spChg>
        <pc:spChg chg="mod">
          <ac:chgData name="KOBAYASHI Reiji" userId="6a7beca970407859" providerId="LiveId" clId="{A7C8191B-0B47-4243-93BB-EE70F71CF1EC}" dt="2019-06-18T15:28:13.091" v="204" actId="1076"/>
          <ac:spMkLst>
            <pc:docMk/>
            <pc:sldMk cId="3453942406" sldId="292"/>
            <ac:spMk id="9" creationId="{D54230E6-3F4F-4A1F-9BCD-5AF84A7B6488}"/>
          </ac:spMkLst>
        </pc:spChg>
        <pc:spChg chg="mod">
          <ac:chgData name="KOBAYASHI Reiji" userId="6a7beca970407859" providerId="LiveId" clId="{A7C8191B-0B47-4243-93BB-EE70F71CF1EC}" dt="2019-06-18T18:42:19.466" v="2689" actId="20577"/>
          <ac:spMkLst>
            <pc:docMk/>
            <pc:sldMk cId="3453942406" sldId="292"/>
            <ac:spMk id="12" creationId="{47E35C91-1A9F-4E68-857A-45C8BD96229B}"/>
          </ac:spMkLst>
        </pc:spChg>
        <pc:cxnChg chg="del mod">
          <ac:chgData name="KOBAYASHI Reiji" userId="6a7beca970407859" providerId="LiveId" clId="{A7C8191B-0B47-4243-93BB-EE70F71CF1EC}" dt="2019-06-18T15:54:20.136" v="804" actId="478"/>
          <ac:cxnSpMkLst>
            <pc:docMk/>
            <pc:sldMk cId="3453942406" sldId="292"/>
            <ac:cxnSpMk id="6" creationId="{3217C7A1-26CE-47C0-AD31-B0644D58CDD8}"/>
          </ac:cxnSpMkLst>
        </pc:cxnChg>
        <pc:cxnChg chg="add mod">
          <ac:chgData name="KOBAYASHI Reiji" userId="6a7beca970407859" providerId="LiveId" clId="{A7C8191B-0B47-4243-93BB-EE70F71CF1EC}" dt="2019-06-18T15:48:04.825" v="594" actId="14100"/>
          <ac:cxnSpMkLst>
            <pc:docMk/>
            <pc:sldMk cId="3453942406" sldId="292"/>
            <ac:cxnSpMk id="11" creationId="{ACD636AF-8164-43F4-B047-8BABCC0D7964}"/>
          </ac:cxnSpMkLst>
        </pc:cxnChg>
      </pc:sldChg>
      <pc:sldChg chg="addSp delSp modSp">
        <pc:chgData name="KOBAYASHI Reiji" userId="6a7beca970407859" providerId="LiveId" clId="{A7C8191B-0B47-4243-93BB-EE70F71CF1EC}" dt="2019-06-18T17:41:22.889" v="2063" actId="1076"/>
        <pc:sldMkLst>
          <pc:docMk/>
          <pc:sldMk cId="3398404463" sldId="294"/>
        </pc:sldMkLst>
        <pc:spChg chg="mod">
          <ac:chgData name="KOBAYASHI Reiji" userId="6a7beca970407859" providerId="LiveId" clId="{A7C8191B-0B47-4243-93BB-EE70F71CF1EC}" dt="2019-06-18T17:32:19.631" v="2053" actId="1076"/>
          <ac:spMkLst>
            <pc:docMk/>
            <pc:sldMk cId="3398404463" sldId="294"/>
            <ac:spMk id="5" creationId="{8461F0C3-321C-4C20-8554-3D29998217D6}"/>
          </ac:spMkLst>
        </pc:spChg>
        <pc:spChg chg="mod">
          <ac:chgData name="KOBAYASHI Reiji" userId="6a7beca970407859" providerId="LiveId" clId="{A7C8191B-0B47-4243-93BB-EE70F71CF1EC}" dt="2019-06-18T17:32:41.359" v="2061" actId="6549"/>
          <ac:spMkLst>
            <pc:docMk/>
            <pc:sldMk cId="3398404463" sldId="294"/>
            <ac:spMk id="8" creationId="{D5504C11-5CAF-4D09-85F5-2884C5CE46FA}"/>
          </ac:spMkLst>
        </pc:spChg>
        <pc:spChg chg="del">
          <ac:chgData name="KOBAYASHI Reiji" userId="6a7beca970407859" providerId="LiveId" clId="{A7C8191B-0B47-4243-93BB-EE70F71CF1EC}" dt="2019-06-18T17:32:26.023" v="2054" actId="478"/>
          <ac:spMkLst>
            <pc:docMk/>
            <pc:sldMk cId="3398404463" sldId="294"/>
            <ac:spMk id="10" creationId="{13816097-F249-43A5-A63C-E028D4137268}"/>
          </ac:spMkLst>
        </pc:spChg>
        <pc:spChg chg="del">
          <ac:chgData name="KOBAYASHI Reiji" userId="6a7beca970407859" providerId="LiveId" clId="{A7C8191B-0B47-4243-93BB-EE70F71CF1EC}" dt="2019-06-18T17:32:26.023" v="2054" actId="478"/>
          <ac:spMkLst>
            <pc:docMk/>
            <pc:sldMk cId="3398404463" sldId="294"/>
            <ac:spMk id="11" creationId="{351AAAC3-7FC0-4029-B394-76F033E79BF0}"/>
          </ac:spMkLst>
        </pc:spChg>
        <pc:picChg chg="del">
          <ac:chgData name="KOBAYASHI Reiji" userId="6a7beca970407859" providerId="LiveId" clId="{A7C8191B-0B47-4243-93BB-EE70F71CF1EC}" dt="2019-06-18T17:32:26.023" v="2054" actId="478"/>
          <ac:picMkLst>
            <pc:docMk/>
            <pc:sldMk cId="3398404463" sldId="294"/>
            <ac:picMk id="3" creationId="{0FF2D52B-8A5E-4CF7-9C7D-A4D333363F9C}"/>
          </ac:picMkLst>
        </pc:picChg>
        <pc:picChg chg="add mod">
          <ac:chgData name="KOBAYASHI Reiji" userId="6a7beca970407859" providerId="LiveId" clId="{A7C8191B-0B47-4243-93BB-EE70F71CF1EC}" dt="2019-06-18T17:41:22.889" v="2063" actId="1076"/>
          <ac:picMkLst>
            <pc:docMk/>
            <pc:sldMk cId="3398404463" sldId="294"/>
            <ac:picMk id="4" creationId="{8DE1EF64-D49E-4688-817D-87EB4D775562}"/>
          </ac:picMkLst>
        </pc:picChg>
        <pc:picChg chg="del">
          <ac:chgData name="KOBAYASHI Reiji" userId="6a7beca970407859" providerId="LiveId" clId="{A7C8191B-0B47-4243-93BB-EE70F71CF1EC}" dt="2019-06-18T17:32:05.717" v="2049" actId="478"/>
          <ac:picMkLst>
            <pc:docMk/>
            <pc:sldMk cId="3398404463" sldId="294"/>
            <ac:picMk id="7" creationId="{48280E1E-D0E0-4A42-9F80-1F914F7AE3DF}"/>
          </ac:picMkLst>
        </pc:picChg>
      </pc:sldChg>
      <pc:sldChg chg="addSp delSp modSp delAnim modAnim">
        <pc:chgData name="KOBAYASHI Reiji" userId="6a7beca970407859" providerId="LiveId" clId="{A7C8191B-0B47-4243-93BB-EE70F71CF1EC}" dt="2019-06-18T17:41:06.527" v="2062"/>
        <pc:sldMkLst>
          <pc:docMk/>
          <pc:sldMk cId="4194968346" sldId="297"/>
        </pc:sldMkLst>
        <pc:spChg chg="mod">
          <ac:chgData name="KOBAYASHI Reiji" userId="6a7beca970407859" providerId="LiveId" clId="{A7C8191B-0B47-4243-93BB-EE70F71CF1EC}" dt="2019-06-18T17:41:06.527" v="2062"/>
          <ac:spMkLst>
            <pc:docMk/>
            <pc:sldMk cId="4194968346" sldId="297"/>
            <ac:spMk id="7" creationId="{F0925A4F-7DC5-4DA5-A708-97A6559450F1}"/>
          </ac:spMkLst>
        </pc:spChg>
        <pc:picChg chg="del">
          <ac:chgData name="KOBAYASHI Reiji" userId="6a7beca970407859" providerId="LiveId" clId="{A7C8191B-0B47-4243-93BB-EE70F71CF1EC}" dt="2019-06-18T15:16:22.838" v="147" actId="478"/>
          <ac:picMkLst>
            <pc:docMk/>
            <pc:sldMk cId="4194968346" sldId="297"/>
            <ac:picMk id="3" creationId="{78C1CF5F-8ABC-47A4-931D-4882C6427457}"/>
          </ac:picMkLst>
        </pc:picChg>
        <pc:picChg chg="del">
          <ac:chgData name="KOBAYASHI Reiji" userId="6a7beca970407859" providerId="LiveId" clId="{A7C8191B-0B47-4243-93BB-EE70F71CF1EC}" dt="2019-06-18T15:15:27.197" v="142" actId="478"/>
          <ac:picMkLst>
            <pc:docMk/>
            <pc:sldMk cId="4194968346" sldId="297"/>
            <ac:picMk id="4" creationId="{D429D51C-5ECA-4D72-85D2-FD0182D0EC28}"/>
          </ac:picMkLst>
        </pc:picChg>
        <pc:picChg chg="add mod">
          <ac:chgData name="KOBAYASHI Reiji" userId="6a7beca970407859" providerId="LiveId" clId="{A7C8191B-0B47-4243-93BB-EE70F71CF1EC}" dt="2019-06-18T15:16:06.535" v="146" actId="1076"/>
          <ac:picMkLst>
            <pc:docMk/>
            <pc:sldMk cId="4194968346" sldId="297"/>
            <ac:picMk id="9" creationId="{00DE3D6F-E140-4030-A763-73DE1C1FFC50}"/>
          </ac:picMkLst>
        </pc:picChg>
        <pc:picChg chg="add mod ord">
          <ac:chgData name="KOBAYASHI Reiji" userId="6a7beca970407859" providerId="LiveId" clId="{A7C8191B-0B47-4243-93BB-EE70F71CF1EC}" dt="2019-06-18T15:16:46.375" v="150" actId="167"/>
          <ac:picMkLst>
            <pc:docMk/>
            <pc:sldMk cId="4194968346" sldId="297"/>
            <ac:picMk id="10" creationId="{A2408D60-418D-4769-8FC3-68970677D404}"/>
          </ac:picMkLst>
        </pc:picChg>
      </pc:sldChg>
      <pc:sldChg chg="addSp delSp modSp">
        <pc:chgData name="KOBAYASHI Reiji" userId="6a7beca970407859" providerId="LiveId" clId="{A7C8191B-0B47-4243-93BB-EE70F71CF1EC}" dt="2019-06-18T19:19:33.578" v="2751" actId="1076"/>
        <pc:sldMkLst>
          <pc:docMk/>
          <pc:sldMk cId="3108262187" sldId="298"/>
        </pc:sldMkLst>
        <pc:spChg chg="add mod">
          <ac:chgData name="KOBAYASHI Reiji" userId="6a7beca970407859" providerId="LiveId" clId="{A7C8191B-0B47-4243-93BB-EE70F71CF1EC}" dt="2019-06-18T19:13:25.017" v="2721" actId="20577"/>
          <ac:spMkLst>
            <pc:docMk/>
            <pc:sldMk cId="3108262187" sldId="298"/>
            <ac:spMk id="31" creationId="{7EC97359-760B-450D-B4DA-62572ED3782B}"/>
          </ac:spMkLst>
        </pc:spChg>
        <pc:spChg chg="mod">
          <ac:chgData name="KOBAYASHI Reiji" userId="6a7beca970407859" providerId="LiveId" clId="{A7C8191B-0B47-4243-93BB-EE70F71CF1EC}" dt="2019-06-18T19:12:59.982" v="2714" actId="1076"/>
          <ac:spMkLst>
            <pc:docMk/>
            <pc:sldMk cId="3108262187" sldId="298"/>
            <ac:spMk id="45" creationId="{05B38704-40CC-456E-A1F1-8908CB480FA7}"/>
          </ac:spMkLst>
        </pc:spChg>
        <pc:spChg chg="mod">
          <ac:chgData name="KOBAYASHI Reiji" userId="6a7beca970407859" providerId="LiveId" clId="{A7C8191B-0B47-4243-93BB-EE70F71CF1EC}" dt="2019-06-18T19:13:05.499" v="2715" actId="1076"/>
          <ac:spMkLst>
            <pc:docMk/>
            <pc:sldMk cId="3108262187" sldId="298"/>
            <ac:spMk id="46" creationId="{0ABC0474-8ED5-4EAD-82C4-20D92EE58F4A}"/>
          </ac:spMkLst>
        </pc:spChg>
        <pc:spChg chg="mod">
          <ac:chgData name="KOBAYASHI Reiji" userId="6a7beca970407859" providerId="LiveId" clId="{A7C8191B-0B47-4243-93BB-EE70F71CF1EC}" dt="2019-06-18T19:13:12.359" v="2716" actId="1076"/>
          <ac:spMkLst>
            <pc:docMk/>
            <pc:sldMk cId="3108262187" sldId="298"/>
            <ac:spMk id="47" creationId="{CAA3073C-1D69-4D89-9C58-9AD913F59E83}"/>
          </ac:spMkLst>
        </pc:spChg>
        <pc:grpChg chg="add mod">
          <ac:chgData name="KOBAYASHI Reiji" userId="6a7beca970407859" providerId="LiveId" clId="{A7C8191B-0B47-4243-93BB-EE70F71CF1EC}" dt="2019-06-18T19:19:33.578" v="2751" actId="1076"/>
          <ac:grpSpMkLst>
            <pc:docMk/>
            <pc:sldMk cId="3108262187" sldId="298"/>
            <ac:grpSpMk id="39" creationId="{147F3A12-C944-4D91-AB24-F67DDE9D77E1}"/>
          </ac:grpSpMkLst>
        </pc:grpChg>
        <pc:grpChg chg="del">
          <ac:chgData name="KOBAYASHI Reiji" userId="6a7beca970407859" providerId="LiveId" clId="{A7C8191B-0B47-4243-93BB-EE70F71CF1EC}" dt="2019-06-18T19:17:59.664" v="2746" actId="478"/>
          <ac:grpSpMkLst>
            <pc:docMk/>
            <pc:sldMk cId="3108262187" sldId="298"/>
            <ac:grpSpMk id="53" creationId="{F02C25CD-BADC-4597-B302-8E419A04051C}"/>
          </ac:grpSpMkLst>
        </pc:grpChg>
        <pc:picChg chg="mod">
          <ac:chgData name="KOBAYASHI Reiji" userId="6a7beca970407859" providerId="LiveId" clId="{A7C8191B-0B47-4243-93BB-EE70F71CF1EC}" dt="2019-06-18T19:08:57.951" v="2711" actId="14826"/>
          <ac:picMkLst>
            <pc:docMk/>
            <pc:sldMk cId="3108262187" sldId="298"/>
            <ac:picMk id="3" creationId="{8A583733-23FC-4F5D-AA4B-6EEAEA351A47}"/>
          </ac:picMkLst>
        </pc:picChg>
        <pc:picChg chg="mod ord">
          <ac:chgData name="KOBAYASHI Reiji" userId="6a7beca970407859" providerId="LiveId" clId="{A7C8191B-0B47-4243-93BB-EE70F71CF1EC}" dt="2019-06-18T19:12:49.918" v="2713" actId="14826"/>
          <ac:picMkLst>
            <pc:docMk/>
            <pc:sldMk cId="3108262187" sldId="298"/>
            <ac:picMk id="4" creationId="{D51A2B8F-CE92-4AAD-A5E4-C700DD466869}"/>
          </ac:picMkLst>
        </pc:picChg>
        <pc:cxnChg chg="mod">
          <ac:chgData name="KOBAYASHI Reiji" userId="6a7beca970407859" providerId="LiveId" clId="{A7C8191B-0B47-4243-93BB-EE70F71CF1EC}" dt="2019-06-18T19:14:35.504" v="2727" actId="14100"/>
          <ac:cxnSpMkLst>
            <pc:docMk/>
            <pc:sldMk cId="3108262187" sldId="298"/>
            <ac:cxnSpMk id="23" creationId="{E49F578D-8ECD-4E30-860E-250AD99FFFE3}"/>
          </ac:cxnSpMkLst>
        </pc:cxnChg>
        <pc:cxnChg chg="mod">
          <ac:chgData name="KOBAYASHI Reiji" userId="6a7beca970407859" providerId="LiveId" clId="{A7C8191B-0B47-4243-93BB-EE70F71CF1EC}" dt="2019-06-18T19:14:26.222" v="2725" actId="14100"/>
          <ac:cxnSpMkLst>
            <pc:docMk/>
            <pc:sldMk cId="3108262187" sldId="298"/>
            <ac:cxnSpMk id="28" creationId="{997C480A-75D2-4E3F-9A2F-97C862B78BB2}"/>
          </ac:cxnSpMkLst>
        </pc:cxnChg>
      </pc:sldChg>
      <pc:sldChg chg="addSp delSp modSp">
        <pc:chgData name="KOBAYASHI Reiji" userId="6a7beca970407859" providerId="LiveId" clId="{A7C8191B-0B47-4243-93BB-EE70F71CF1EC}" dt="2019-06-18T18:39:55.843" v="2584" actId="14100"/>
        <pc:sldMkLst>
          <pc:docMk/>
          <pc:sldMk cId="1859156216" sldId="299"/>
        </pc:sldMkLst>
        <pc:spChg chg="mod">
          <ac:chgData name="KOBAYASHI Reiji" userId="6a7beca970407859" providerId="LiveId" clId="{A7C8191B-0B47-4243-93BB-EE70F71CF1EC}" dt="2019-06-18T18:25:12.426" v="2299" actId="20577"/>
          <ac:spMkLst>
            <pc:docMk/>
            <pc:sldMk cId="1859156216" sldId="299"/>
            <ac:spMk id="2" creationId="{CB4874CE-90D3-44EC-AA1D-F9EEC044F3FB}"/>
          </ac:spMkLst>
        </pc:spChg>
        <pc:spChg chg="del">
          <ac:chgData name="KOBAYASHI Reiji" userId="6a7beca970407859" providerId="LiveId" clId="{A7C8191B-0B47-4243-93BB-EE70F71CF1EC}" dt="2019-06-18T18:38:37.135" v="2560" actId="478"/>
          <ac:spMkLst>
            <pc:docMk/>
            <pc:sldMk cId="1859156216" sldId="299"/>
            <ac:spMk id="5" creationId="{D13CA569-E979-4BD5-8FF8-96415B8E3CF7}"/>
          </ac:spMkLst>
        </pc:spChg>
        <pc:spChg chg="mod">
          <ac:chgData name="KOBAYASHI Reiji" userId="6a7beca970407859" providerId="LiveId" clId="{A7C8191B-0B47-4243-93BB-EE70F71CF1EC}" dt="2019-06-18T18:39:50.502" v="2583" actId="948"/>
          <ac:spMkLst>
            <pc:docMk/>
            <pc:sldMk cId="1859156216" sldId="299"/>
            <ac:spMk id="11" creationId="{0F51FACE-86A4-4C3F-9E1B-DBD03421777D}"/>
          </ac:spMkLst>
        </pc:spChg>
        <pc:spChg chg="mod">
          <ac:chgData name="KOBAYASHI Reiji" userId="6a7beca970407859" providerId="LiveId" clId="{A7C8191B-0B47-4243-93BB-EE70F71CF1EC}" dt="2019-06-18T18:25:25.509" v="2304" actId="14100"/>
          <ac:spMkLst>
            <pc:docMk/>
            <pc:sldMk cId="1859156216" sldId="299"/>
            <ac:spMk id="16" creationId="{32194211-5A37-463E-AC9D-3ECAD401D87B}"/>
          </ac:spMkLst>
        </pc:spChg>
        <pc:picChg chg="del">
          <ac:chgData name="KOBAYASHI Reiji" userId="6a7beca970407859" providerId="LiveId" clId="{A7C8191B-0B47-4243-93BB-EE70F71CF1EC}" dt="2019-06-18T18:38:17.658" v="2556" actId="478"/>
          <ac:picMkLst>
            <pc:docMk/>
            <pc:sldMk cId="1859156216" sldId="299"/>
            <ac:picMk id="3" creationId="{E1B95FC1-D7E0-4B42-8F19-61F93E319787}"/>
          </ac:picMkLst>
        </pc:picChg>
        <pc:picChg chg="del">
          <ac:chgData name="KOBAYASHI Reiji" userId="6a7beca970407859" providerId="LiveId" clId="{A7C8191B-0B47-4243-93BB-EE70F71CF1EC}" dt="2019-06-18T18:25:08.984" v="2296" actId="478"/>
          <ac:picMkLst>
            <pc:docMk/>
            <pc:sldMk cId="1859156216" sldId="299"/>
            <ac:picMk id="4" creationId="{5EDAFA82-2D62-4C27-9AA0-DBFBA2AD6E68}"/>
          </ac:picMkLst>
        </pc:picChg>
        <pc:picChg chg="add mod">
          <ac:chgData name="KOBAYASHI Reiji" userId="6a7beca970407859" providerId="LiveId" clId="{A7C8191B-0B47-4243-93BB-EE70F71CF1EC}" dt="2019-06-18T18:39:55.843" v="2584" actId="14100"/>
          <ac:picMkLst>
            <pc:docMk/>
            <pc:sldMk cId="1859156216" sldId="299"/>
            <ac:picMk id="6" creationId="{67A382D1-6A9E-4245-BC89-78679A13409B}"/>
          </ac:picMkLst>
        </pc:picChg>
      </pc:sldChg>
      <pc:sldChg chg="addSp modSp del">
        <pc:chgData name="KOBAYASHI Reiji" userId="6a7beca970407859" providerId="LiveId" clId="{A7C8191B-0B47-4243-93BB-EE70F71CF1EC}" dt="2019-06-18T19:18:54.134" v="2749" actId="2696"/>
        <pc:sldMkLst>
          <pc:docMk/>
          <pc:sldMk cId="1413314808" sldId="300"/>
        </pc:sldMkLst>
        <pc:grpChg chg="add mod">
          <ac:chgData name="KOBAYASHI Reiji" userId="6a7beca970407859" providerId="LiveId" clId="{A7C8191B-0B47-4243-93BB-EE70F71CF1EC}" dt="2019-06-18T19:15:12.247" v="2730" actId="164"/>
          <ac:grpSpMkLst>
            <pc:docMk/>
            <pc:sldMk cId="1413314808" sldId="300"/>
            <ac:grpSpMk id="8" creationId="{0BE49080-A972-4D47-BB98-CDAE69A0E8C5}"/>
          </ac:grpSpMkLst>
        </pc:grpChg>
        <pc:cxnChg chg="mod">
          <ac:chgData name="KOBAYASHI Reiji" userId="6a7beca970407859" providerId="LiveId" clId="{A7C8191B-0B47-4243-93BB-EE70F71CF1EC}" dt="2019-06-18T19:15:12.247" v="2730" actId="164"/>
          <ac:cxnSpMkLst>
            <pc:docMk/>
            <pc:sldMk cId="1413314808" sldId="300"/>
            <ac:cxnSpMk id="9" creationId="{DF30DD23-C762-4C2B-B2BC-7BDD293B10F0}"/>
          </ac:cxnSpMkLst>
        </pc:cxnChg>
        <pc:cxnChg chg="mod">
          <ac:chgData name="KOBAYASHI Reiji" userId="6a7beca970407859" providerId="LiveId" clId="{A7C8191B-0B47-4243-93BB-EE70F71CF1EC}" dt="2019-06-18T19:15:12.247" v="2730" actId="164"/>
          <ac:cxnSpMkLst>
            <pc:docMk/>
            <pc:sldMk cId="1413314808" sldId="300"/>
            <ac:cxnSpMk id="53" creationId="{A3C1D0CE-58CE-4C2D-9E46-2032274E5779}"/>
          </ac:cxnSpMkLst>
        </pc:cxnChg>
        <pc:cxnChg chg="mod">
          <ac:chgData name="KOBAYASHI Reiji" userId="6a7beca970407859" providerId="LiveId" clId="{A7C8191B-0B47-4243-93BB-EE70F71CF1EC}" dt="2019-06-18T19:15:12.247" v="2730" actId="164"/>
          <ac:cxnSpMkLst>
            <pc:docMk/>
            <pc:sldMk cId="1413314808" sldId="300"/>
            <ac:cxnSpMk id="54" creationId="{9403E2FA-6EC2-4589-9C60-8A0708D759BA}"/>
          </ac:cxnSpMkLst>
        </pc:cxnChg>
        <pc:cxnChg chg="mod">
          <ac:chgData name="KOBAYASHI Reiji" userId="6a7beca970407859" providerId="LiveId" clId="{A7C8191B-0B47-4243-93BB-EE70F71CF1EC}" dt="2019-06-18T19:15:12.247" v="2730" actId="164"/>
          <ac:cxnSpMkLst>
            <pc:docMk/>
            <pc:sldMk cId="1413314808" sldId="300"/>
            <ac:cxnSpMk id="55" creationId="{0AD579E9-99AB-4BAD-8AEB-486B4664A5DB}"/>
          </ac:cxnSpMkLst>
        </pc:cxnChg>
        <pc:cxnChg chg="mod">
          <ac:chgData name="KOBAYASHI Reiji" userId="6a7beca970407859" providerId="LiveId" clId="{A7C8191B-0B47-4243-93BB-EE70F71CF1EC}" dt="2019-06-18T19:15:12.247" v="2730" actId="164"/>
          <ac:cxnSpMkLst>
            <pc:docMk/>
            <pc:sldMk cId="1413314808" sldId="300"/>
            <ac:cxnSpMk id="56" creationId="{23F2145D-A549-49CD-AE83-F2608709B92B}"/>
          </ac:cxnSpMkLst>
        </pc:cxnChg>
        <pc:cxnChg chg="mod">
          <ac:chgData name="KOBAYASHI Reiji" userId="6a7beca970407859" providerId="LiveId" clId="{A7C8191B-0B47-4243-93BB-EE70F71CF1EC}" dt="2019-06-18T19:15:12.247" v="2730" actId="164"/>
          <ac:cxnSpMkLst>
            <pc:docMk/>
            <pc:sldMk cId="1413314808" sldId="300"/>
            <ac:cxnSpMk id="57" creationId="{08D0EE35-18C0-4902-BA45-71DF7A00A7CF}"/>
          </ac:cxnSpMkLst>
        </pc:cxnChg>
        <pc:cxnChg chg="mod">
          <ac:chgData name="KOBAYASHI Reiji" userId="6a7beca970407859" providerId="LiveId" clId="{A7C8191B-0B47-4243-93BB-EE70F71CF1EC}" dt="2019-06-18T19:15:12.247" v="2730" actId="164"/>
          <ac:cxnSpMkLst>
            <pc:docMk/>
            <pc:sldMk cId="1413314808" sldId="300"/>
            <ac:cxnSpMk id="58" creationId="{FB535DC7-15B5-4C54-ACB2-A1B934FA21D1}"/>
          </ac:cxnSpMkLst>
        </pc:cxnChg>
        <pc:cxnChg chg="mod">
          <ac:chgData name="KOBAYASHI Reiji" userId="6a7beca970407859" providerId="LiveId" clId="{A7C8191B-0B47-4243-93BB-EE70F71CF1EC}" dt="2019-06-18T19:15:12.247" v="2730" actId="164"/>
          <ac:cxnSpMkLst>
            <pc:docMk/>
            <pc:sldMk cId="1413314808" sldId="300"/>
            <ac:cxnSpMk id="59" creationId="{98D9A3E0-3D7F-4591-9F76-B6BB46F93379}"/>
          </ac:cxnSpMkLst>
        </pc:cxnChg>
        <pc:cxnChg chg="mod">
          <ac:chgData name="KOBAYASHI Reiji" userId="6a7beca970407859" providerId="LiveId" clId="{A7C8191B-0B47-4243-93BB-EE70F71CF1EC}" dt="2019-06-18T19:15:12.247" v="2730" actId="164"/>
          <ac:cxnSpMkLst>
            <pc:docMk/>
            <pc:sldMk cId="1413314808" sldId="300"/>
            <ac:cxnSpMk id="60" creationId="{96D4DA9B-1A7D-4941-A454-AFE2DC309F84}"/>
          </ac:cxnSpMkLst>
        </pc:cxnChg>
        <pc:cxnChg chg="mod">
          <ac:chgData name="KOBAYASHI Reiji" userId="6a7beca970407859" providerId="LiveId" clId="{A7C8191B-0B47-4243-93BB-EE70F71CF1EC}" dt="2019-06-18T19:15:12.247" v="2730" actId="164"/>
          <ac:cxnSpMkLst>
            <pc:docMk/>
            <pc:sldMk cId="1413314808" sldId="300"/>
            <ac:cxnSpMk id="61" creationId="{3A13A51A-C6B2-405C-B1BD-BCE3E2489B16}"/>
          </ac:cxnSpMkLst>
        </pc:cxnChg>
        <pc:cxnChg chg="mod">
          <ac:chgData name="KOBAYASHI Reiji" userId="6a7beca970407859" providerId="LiveId" clId="{A7C8191B-0B47-4243-93BB-EE70F71CF1EC}" dt="2019-06-18T19:15:12.247" v="2730" actId="164"/>
          <ac:cxnSpMkLst>
            <pc:docMk/>
            <pc:sldMk cId="1413314808" sldId="300"/>
            <ac:cxnSpMk id="62" creationId="{3DDBB135-7292-4BC6-AC59-6ACDC075B3B4}"/>
          </ac:cxnSpMkLst>
        </pc:cxnChg>
        <pc:cxnChg chg="mod">
          <ac:chgData name="KOBAYASHI Reiji" userId="6a7beca970407859" providerId="LiveId" clId="{A7C8191B-0B47-4243-93BB-EE70F71CF1EC}" dt="2019-06-18T19:15:12.247" v="2730" actId="164"/>
          <ac:cxnSpMkLst>
            <pc:docMk/>
            <pc:sldMk cId="1413314808" sldId="300"/>
            <ac:cxnSpMk id="63" creationId="{DC358D8D-33F9-4C27-982D-5B2F40E2EA26}"/>
          </ac:cxnSpMkLst>
        </pc:cxnChg>
        <pc:cxnChg chg="mod">
          <ac:chgData name="KOBAYASHI Reiji" userId="6a7beca970407859" providerId="LiveId" clId="{A7C8191B-0B47-4243-93BB-EE70F71CF1EC}" dt="2019-06-18T19:15:12.247" v="2730" actId="164"/>
          <ac:cxnSpMkLst>
            <pc:docMk/>
            <pc:sldMk cId="1413314808" sldId="300"/>
            <ac:cxnSpMk id="64" creationId="{D87B5709-915C-4F2E-A304-05AFF4B33B76}"/>
          </ac:cxnSpMkLst>
        </pc:cxnChg>
        <pc:cxnChg chg="mod">
          <ac:chgData name="KOBAYASHI Reiji" userId="6a7beca970407859" providerId="LiveId" clId="{A7C8191B-0B47-4243-93BB-EE70F71CF1EC}" dt="2019-06-18T19:15:12.247" v="2730" actId="164"/>
          <ac:cxnSpMkLst>
            <pc:docMk/>
            <pc:sldMk cId="1413314808" sldId="300"/>
            <ac:cxnSpMk id="65" creationId="{E4ED63BA-FD57-4950-B7C8-931AA3E65A00}"/>
          </ac:cxnSpMkLst>
        </pc:cxnChg>
      </pc:sldChg>
      <pc:sldChg chg="addSp delSp modSp add">
        <pc:chgData name="KOBAYASHI Reiji" userId="6a7beca970407859" providerId="LiveId" clId="{A7C8191B-0B47-4243-93BB-EE70F71CF1EC}" dt="2019-06-18T17:23:34.623" v="2048" actId="1076"/>
        <pc:sldMkLst>
          <pc:docMk/>
          <pc:sldMk cId="3588128510" sldId="301"/>
        </pc:sldMkLst>
        <pc:spChg chg="del">
          <ac:chgData name="KOBAYASHI Reiji" userId="6a7beca970407859" providerId="LiveId" clId="{A7C8191B-0B47-4243-93BB-EE70F71CF1EC}" dt="2019-06-18T15:42:17.126" v="563" actId="478"/>
          <ac:spMkLst>
            <pc:docMk/>
            <pc:sldMk cId="3588128510" sldId="301"/>
            <ac:spMk id="19" creationId="{AD8C1AE8-EB81-42B9-B6E5-30C3D022A97E}"/>
          </ac:spMkLst>
        </pc:spChg>
        <pc:spChg chg="mod">
          <ac:chgData name="KOBAYASHI Reiji" userId="6a7beca970407859" providerId="LiveId" clId="{A7C8191B-0B47-4243-93BB-EE70F71CF1EC}" dt="2019-06-18T15:44:32.362" v="582" actId="1076"/>
          <ac:spMkLst>
            <pc:docMk/>
            <pc:sldMk cId="3588128510" sldId="301"/>
            <ac:spMk id="21" creationId="{A86F620D-EDC9-412E-A3BF-C500BA23C274}"/>
          </ac:spMkLst>
        </pc:spChg>
        <pc:spChg chg="mod">
          <ac:chgData name="KOBAYASHI Reiji" userId="6a7beca970407859" providerId="LiveId" clId="{A7C8191B-0B47-4243-93BB-EE70F71CF1EC}" dt="2019-06-18T15:44:27.802" v="581" actId="1076"/>
          <ac:spMkLst>
            <pc:docMk/>
            <pc:sldMk cId="3588128510" sldId="301"/>
            <ac:spMk id="22" creationId="{84EB0337-4E82-4D6E-94D6-5F9D3A75C2A1}"/>
          </ac:spMkLst>
        </pc:spChg>
        <pc:spChg chg="del">
          <ac:chgData name="KOBAYASHI Reiji" userId="6a7beca970407859" providerId="LiveId" clId="{A7C8191B-0B47-4243-93BB-EE70F71CF1EC}" dt="2019-06-18T15:42:03.828" v="560" actId="478"/>
          <ac:spMkLst>
            <pc:docMk/>
            <pc:sldMk cId="3588128510" sldId="301"/>
            <ac:spMk id="23" creationId="{0765FAB7-5C55-47F4-AC8E-878DB4C6FF1A}"/>
          </ac:spMkLst>
        </pc:spChg>
        <pc:spChg chg="del">
          <ac:chgData name="KOBAYASHI Reiji" userId="6a7beca970407859" providerId="LiveId" clId="{A7C8191B-0B47-4243-93BB-EE70F71CF1EC}" dt="2019-06-18T15:42:10.053" v="562" actId="478"/>
          <ac:spMkLst>
            <pc:docMk/>
            <pc:sldMk cId="3588128510" sldId="301"/>
            <ac:spMk id="24" creationId="{A65362E1-419D-4BDF-A4C2-FD6C53EC80E0}"/>
          </ac:spMkLst>
        </pc:spChg>
        <pc:spChg chg="mod">
          <ac:chgData name="KOBAYASHI Reiji" userId="6a7beca970407859" providerId="LiveId" clId="{A7C8191B-0B47-4243-93BB-EE70F71CF1EC}" dt="2019-06-18T15:55:24.060" v="806" actId="1076"/>
          <ac:spMkLst>
            <pc:docMk/>
            <pc:sldMk cId="3588128510" sldId="301"/>
            <ac:spMk id="27" creationId="{79EF334A-9404-4D6B-91AC-28C41409C09C}"/>
          </ac:spMkLst>
        </pc:spChg>
        <pc:spChg chg="del">
          <ac:chgData name="KOBAYASHI Reiji" userId="6a7beca970407859" providerId="LiveId" clId="{A7C8191B-0B47-4243-93BB-EE70F71CF1EC}" dt="2019-06-18T15:42:20.468" v="564" actId="478"/>
          <ac:spMkLst>
            <pc:docMk/>
            <pc:sldMk cId="3588128510" sldId="301"/>
            <ac:spMk id="30" creationId="{8B521491-5462-48C7-A20D-D7C2BDABE239}"/>
          </ac:spMkLst>
        </pc:spChg>
        <pc:spChg chg="del">
          <ac:chgData name="KOBAYASHI Reiji" userId="6a7beca970407859" providerId="LiveId" clId="{A7C8191B-0B47-4243-93BB-EE70F71CF1EC}" dt="2019-06-18T15:42:07.143" v="561" actId="478"/>
          <ac:spMkLst>
            <pc:docMk/>
            <pc:sldMk cId="3588128510" sldId="301"/>
            <ac:spMk id="33" creationId="{A8ED3F1E-F1CA-40F2-A9C7-1EEDF213E407}"/>
          </ac:spMkLst>
        </pc:spChg>
        <pc:spChg chg="del">
          <ac:chgData name="KOBAYASHI Reiji" userId="6a7beca970407859" providerId="LiveId" clId="{A7C8191B-0B47-4243-93BB-EE70F71CF1EC}" dt="2019-06-18T15:42:23.673" v="565" actId="478"/>
          <ac:spMkLst>
            <pc:docMk/>
            <pc:sldMk cId="3588128510" sldId="301"/>
            <ac:spMk id="34" creationId="{774554EA-9778-46D0-9AAF-F268348374AC}"/>
          </ac:spMkLst>
        </pc:spChg>
        <pc:spChg chg="add mod">
          <ac:chgData name="KOBAYASHI Reiji" userId="6a7beca970407859" providerId="LiveId" clId="{A7C8191B-0B47-4243-93BB-EE70F71CF1EC}" dt="2019-06-18T16:43:18.962" v="1234" actId="207"/>
          <ac:spMkLst>
            <pc:docMk/>
            <pc:sldMk cId="3588128510" sldId="301"/>
            <ac:spMk id="35" creationId="{9BE25E3F-B85D-4558-9AFC-3C9E93E25782}"/>
          </ac:spMkLst>
        </pc:spChg>
        <pc:spChg chg="add mod">
          <ac:chgData name="KOBAYASHI Reiji" userId="6a7beca970407859" providerId="LiveId" clId="{A7C8191B-0B47-4243-93BB-EE70F71CF1EC}" dt="2019-06-18T17:23:34.623" v="2048" actId="1076"/>
          <ac:spMkLst>
            <pc:docMk/>
            <pc:sldMk cId="3588128510" sldId="301"/>
            <ac:spMk id="36" creationId="{DDCD826A-F6A7-4B0E-AD92-11C500B8454A}"/>
          </ac:spMkLst>
        </pc:spChg>
        <pc:grpChg chg="mod">
          <ac:chgData name="KOBAYASHI Reiji" userId="6a7beca970407859" providerId="LiveId" clId="{A7C8191B-0B47-4243-93BB-EE70F71CF1EC}" dt="2019-06-18T15:48:56.394" v="598" actId="1076"/>
          <ac:grpSpMkLst>
            <pc:docMk/>
            <pc:sldMk cId="3588128510" sldId="301"/>
            <ac:grpSpMk id="14" creationId="{D7073445-3200-4FF3-863F-5B4E2ACE9703}"/>
          </ac:grpSpMkLst>
        </pc:grpChg>
        <pc:picChg chg="add mod ord">
          <ac:chgData name="KOBAYASHI Reiji" userId="6a7beca970407859" providerId="LiveId" clId="{A7C8191B-0B47-4243-93BB-EE70F71CF1EC}" dt="2019-06-18T16:17:35.544" v="1007" actId="1076"/>
          <ac:picMkLst>
            <pc:docMk/>
            <pc:sldMk cId="3588128510" sldId="301"/>
            <ac:picMk id="4" creationId="{FF77A94A-F0CD-4648-88B4-499975C78940}"/>
          </ac:picMkLst>
        </pc:picChg>
        <pc:picChg chg="del">
          <ac:chgData name="KOBAYASHI Reiji" userId="6a7beca970407859" providerId="LiveId" clId="{A7C8191B-0B47-4243-93BB-EE70F71CF1EC}" dt="2019-06-18T15:44:14.937" v="580" actId="478"/>
          <ac:picMkLst>
            <pc:docMk/>
            <pc:sldMk cId="3588128510" sldId="301"/>
            <ac:picMk id="8" creationId="{CFB1AFE4-C27B-4926-82B1-CED16B60A752}"/>
          </ac:picMkLst>
        </pc:picChg>
        <pc:cxnChg chg="mod">
          <ac:chgData name="KOBAYASHI Reiji" userId="6a7beca970407859" providerId="LiveId" clId="{A7C8191B-0B47-4243-93BB-EE70F71CF1EC}" dt="2019-06-18T16:21:57.220" v="1219" actId="14100"/>
          <ac:cxnSpMkLst>
            <pc:docMk/>
            <pc:sldMk cId="3588128510" sldId="301"/>
            <ac:cxnSpMk id="17" creationId="{2BDED468-420B-408E-8D20-EE9CBA3FE9AA}"/>
          </ac:cxnSpMkLst>
        </pc:cxnChg>
        <pc:cxnChg chg="del mod">
          <ac:chgData name="KOBAYASHI Reiji" userId="6a7beca970407859" providerId="LiveId" clId="{A7C8191B-0B47-4243-93BB-EE70F71CF1EC}" dt="2019-06-18T15:49:50.288" v="607" actId="478"/>
          <ac:cxnSpMkLst>
            <pc:docMk/>
            <pc:sldMk cId="3588128510" sldId="301"/>
            <ac:cxnSpMk id="20" creationId="{5D4DFC96-FB8D-40F8-B5AA-C0DA778458F1}"/>
          </ac:cxnSpMkLst>
        </pc:cxnChg>
        <pc:cxnChg chg="mod">
          <ac:chgData name="KOBAYASHI Reiji" userId="6a7beca970407859" providerId="LiveId" clId="{A7C8191B-0B47-4243-93BB-EE70F71CF1EC}" dt="2019-06-18T16:21:46.953" v="1217" actId="14100"/>
          <ac:cxnSpMkLst>
            <pc:docMk/>
            <pc:sldMk cId="3588128510" sldId="301"/>
            <ac:cxnSpMk id="25" creationId="{6A58F0F3-059A-45CA-B65B-E7486526FBD7}"/>
          </ac:cxnSpMkLst>
        </pc:cxnChg>
        <pc:cxnChg chg="mod">
          <ac:chgData name="KOBAYASHI Reiji" userId="6a7beca970407859" providerId="LiveId" clId="{A7C8191B-0B47-4243-93BB-EE70F71CF1EC}" dt="2019-06-18T16:21:54.126" v="1218" actId="14100"/>
          <ac:cxnSpMkLst>
            <pc:docMk/>
            <pc:sldMk cId="3588128510" sldId="301"/>
            <ac:cxnSpMk id="26" creationId="{A4E8BD46-1526-4AE9-A954-40398994372E}"/>
          </ac:cxnSpMkLst>
        </pc:cxnChg>
        <pc:cxnChg chg="del">
          <ac:chgData name="KOBAYASHI Reiji" userId="6a7beca970407859" providerId="LiveId" clId="{A7C8191B-0B47-4243-93BB-EE70F71CF1EC}" dt="2019-06-18T15:49:41.548" v="604" actId="478"/>
          <ac:cxnSpMkLst>
            <pc:docMk/>
            <pc:sldMk cId="3588128510" sldId="301"/>
            <ac:cxnSpMk id="28" creationId="{DDB67252-E773-449F-8A7B-E091360DC383}"/>
          </ac:cxnSpMkLst>
        </pc:cxnChg>
        <pc:cxnChg chg="del mod">
          <ac:chgData name="KOBAYASHI Reiji" userId="6a7beca970407859" providerId="LiveId" clId="{A7C8191B-0B47-4243-93BB-EE70F71CF1EC}" dt="2019-06-18T15:49:47.239" v="606" actId="478"/>
          <ac:cxnSpMkLst>
            <pc:docMk/>
            <pc:sldMk cId="3588128510" sldId="301"/>
            <ac:cxnSpMk id="31" creationId="{D20F678A-2485-426B-BC2A-7BC5D5B7691A}"/>
          </ac:cxnSpMkLst>
        </pc:cxnChg>
        <pc:cxnChg chg="del">
          <ac:chgData name="KOBAYASHI Reiji" userId="6a7beca970407859" providerId="LiveId" clId="{A7C8191B-0B47-4243-93BB-EE70F71CF1EC}" dt="2019-06-18T15:49:44.318" v="605" actId="478"/>
          <ac:cxnSpMkLst>
            <pc:docMk/>
            <pc:sldMk cId="3588128510" sldId="301"/>
            <ac:cxnSpMk id="32" creationId="{C31265E9-89F8-4848-9893-4455ACA44603}"/>
          </ac:cxnSpMkLst>
        </pc:cxnChg>
      </pc:sldChg>
      <pc:sldChg chg="add del">
        <pc:chgData name="KOBAYASHI Reiji" userId="6a7beca970407859" providerId="LiveId" clId="{A7C8191B-0B47-4243-93BB-EE70F71CF1EC}" dt="2019-06-18T18:20:47.119" v="2250" actId="2696"/>
        <pc:sldMkLst>
          <pc:docMk/>
          <pc:sldMk cId="1428190014" sldId="302"/>
        </pc:sldMkLst>
      </pc:sldChg>
      <pc:sldChg chg="addSp delSp modSp add">
        <pc:chgData name="KOBAYASHI Reiji" userId="6a7beca970407859" providerId="LiveId" clId="{A7C8191B-0B47-4243-93BB-EE70F71CF1EC}" dt="2019-06-18T19:45:19.714" v="3076" actId="1076"/>
        <pc:sldMkLst>
          <pc:docMk/>
          <pc:sldMk cId="3887921263" sldId="302"/>
        </pc:sldMkLst>
        <pc:spChg chg="mod">
          <ac:chgData name="KOBAYASHI Reiji" userId="6a7beca970407859" providerId="LiveId" clId="{A7C8191B-0B47-4243-93BB-EE70F71CF1EC}" dt="2019-06-18T19:33:44.862" v="2788" actId="20577"/>
          <ac:spMkLst>
            <pc:docMk/>
            <pc:sldMk cId="3887921263" sldId="302"/>
            <ac:spMk id="2" creationId="{04EDE0A4-E241-491D-814E-0BACD54F3854}"/>
          </ac:spMkLst>
        </pc:spChg>
        <pc:spChg chg="add mod">
          <ac:chgData name="KOBAYASHI Reiji" userId="6a7beca970407859" providerId="LiveId" clId="{A7C8191B-0B47-4243-93BB-EE70F71CF1EC}" dt="2019-06-18T19:44:34.664" v="3030" actId="1076"/>
          <ac:spMkLst>
            <pc:docMk/>
            <pc:sldMk cId="3887921263" sldId="302"/>
            <ac:spMk id="4" creationId="{024FBB57-B968-4AAE-B5FC-7E41CED9E958}"/>
          </ac:spMkLst>
        </pc:spChg>
        <pc:spChg chg="add mod">
          <ac:chgData name="KOBAYASHI Reiji" userId="6a7beca970407859" providerId="LiveId" clId="{A7C8191B-0B47-4243-93BB-EE70F71CF1EC}" dt="2019-06-18T19:44:20.268" v="3028" actId="1076"/>
          <ac:spMkLst>
            <pc:docMk/>
            <pc:sldMk cId="3887921263" sldId="302"/>
            <ac:spMk id="9" creationId="{8669116A-F713-4D6F-96E7-DEE3FCC2C766}"/>
          </ac:spMkLst>
        </pc:spChg>
        <pc:spChg chg="add mod">
          <ac:chgData name="KOBAYASHI Reiji" userId="6a7beca970407859" providerId="LiveId" clId="{A7C8191B-0B47-4243-93BB-EE70F71CF1EC}" dt="2019-06-18T19:45:07.969" v="3073" actId="20577"/>
          <ac:spMkLst>
            <pc:docMk/>
            <pc:sldMk cId="3887921263" sldId="302"/>
            <ac:spMk id="12" creationId="{76907AA8-6CE1-4D90-948A-6AA625CD86C8}"/>
          </ac:spMkLst>
        </pc:spChg>
        <pc:spChg chg="add mod">
          <ac:chgData name="KOBAYASHI Reiji" userId="6a7beca970407859" providerId="LiveId" clId="{A7C8191B-0B47-4243-93BB-EE70F71CF1EC}" dt="2019-06-18T19:45:19.714" v="3076" actId="1076"/>
          <ac:spMkLst>
            <pc:docMk/>
            <pc:sldMk cId="3887921263" sldId="302"/>
            <ac:spMk id="18" creationId="{1906A116-0B66-4E08-B55E-A1456C30E246}"/>
          </ac:spMkLst>
        </pc:spChg>
        <pc:spChg chg="add mod">
          <ac:chgData name="KOBAYASHI Reiji" userId="6a7beca970407859" providerId="LiveId" clId="{A7C8191B-0B47-4243-93BB-EE70F71CF1EC}" dt="2019-06-18T19:39:21.537" v="2988"/>
          <ac:spMkLst>
            <pc:docMk/>
            <pc:sldMk cId="3887921263" sldId="302"/>
            <ac:spMk id="19" creationId="{5AC87EF7-96DD-4785-90E0-8FE3DEB98561}"/>
          </ac:spMkLst>
        </pc:spChg>
        <pc:spChg chg="add del mod">
          <ac:chgData name="KOBAYASHI Reiji" userId="6a7beca970407859" providerId="LiveId" clId="{A7C8191B-0B47-4243-93BB-EE70F71CF1EC}" dt="2019-06-18T19:40:15.373" v="3009" actId="478"/>
          <ac:spMkLst>
            <pc:docMk/>
            <pc:sldMk cId="3887921263" sldId="302"/>
            <ac:spMk id="20" creationId="{5E875579-4122-4983-8DFF-4C84F759B835}"/>
          </ac:spMkLst>
        </pc:spChg>
        <pc:spChg chg="add del">
          <ac:chgData name="KOBAYASHI Reiji" userId="6a7beca970407859" providerId="LiveId" clId="{A7C8191B-0B47-4243-93BB-EE70F71CF1EC}" dt="2019-06-18T19:40:37.075" v="3011"/>
          <ac:spMkLst>
            <pc:docMk/>
            <pc:sldMk cId="3887921263" sldId="302"/>
            <ac:spMk id="21" creationId="{2254CADA-B9F7-44F9-AC9A-A05C72F686C8}"/>
          </ac:spMkLst>
        </pc:spChg>
        <pc:spChg chg="add mod">
          <ac:chgData name="KOBAYASHI Reiji" userId="6a7beca970407859" providerId="LiveId" clId="{A7C8191B-0B47-4243-93BB-EE70F71CF1EC}" dt="2019-06-18T19:44:23.895" v="3029" actId="1076"/>
          <ac:spMkLst>
            <pc:docMk/>
            <pc:sldMk cId="3887921263" sldId="302"/>
            <ac:spMk id="22" creationId="{53AB86F3-7B79-4957-8AAA-43A44E154DF3}"/>
          </ac:spMkLst>
        </pc:spChg>
        <pc:spChg chg="add del">
          <ac:chgData name="KOBAYASHI Reiji" userId="6a7beca970407859" providerId="LiveId" clId="{A7C8191B-0B47-4243-93BB-EE70F71CF1EC}" dt="2019-06-18T19:44:45.963" v="3032"/>
          <ac:spMkLst>
            <pc:docMk/>
            <pc:sldMk cId="3887921263" sldId="302"/>
            <ac:spMk id="23" creationId="{A3C895A3-477D-4C9B-BE1D-F55DEBFCEAB4}"/>
          </ac:spMkLst>
        </pc:spChg>
        <pc:spChg chg="add del">
          <ac:chgData name="KOBAYASHI Reiji" userId="6a7beca970407859" providerId="LiveId" clId="{A7C8191B-0B47-4243-93BB-EE70F71CF1EC}" dt="2019-06-18T19:44:49.246" v="3034"/>
          <ac:spMkLst>
            <pc:docMk/>
            <pc:sldMk cId="3887921263" sldId="302"/>
            <ac:spMk id="24" creationId="{404BD79D-9DC2-4534-8BA8-CE70413925AD}"/>
          </ac:spMkLst>
        </pc:spChg>
        <pc:picChg chg="add del mod">
          <ac:chgData name="KOBAYASHI Reiji" userId="6a7beca970407859" providerId="LiveId" clId="{A7C8191B-0B47-4243-93BB-EE70F71CF1EC}" dt="2019-06-18T19:27:03.532" v="2769" actId="478"/>
          <ac:picMkLst>
            <pc:docMk/>
            <pc:sldMk cId="3887921263" sldId="302"/>
            <ac:picMk id="3" creationId="{DBAF4419-7C36-4211-B870-C75A0ED27EE8}"/>
          </ac:picMkLst>
        </pc:picChg>
        <pc:picChg chg="add mod ord">
          <ac:chgData name="KOBAYASHI Reiji" userId="6a7beca970407859" providerId="LiveId" clId="{A7C8191B-0B47-4243-93BB-EE70F71CF1EC}" dt="2019-06-18T19:33:01.020" v="2781" actId="167"/>
          <ac:picMkLst>
            <pc:docMk/>
            <pc:sldMk cId="3887921263" sldId="302"/>
            <ac:picMk id="6" creationId="{3828301E-ACD9-4484-BD79-2ABDFE508257}"/>
          </ac:picMkLst>
        </pc:picChg>
        <pc:picChg chg="add mod">
          <ac:chgData name="KOBAYASHI Reiji" userId="6a7beca970407859" providerId="LiveId" clId="{A7C8191B-0B47-4243-93BB-EE70F71CF1EC}" dt="2019-06-18T19:34:59.773" v="2796" actId="1076"/>
          <ac:picMkLst>
            <pc:docMk/>
            <pc:sldMk cId="3887921263" sldId="302"/>
            <ac:picMk id="8" creationId="{5BFD658B-B57E-4F6D-9E53-28C86DF1E6BA}"/>
          </ac:picMkLst>
        </pc:picChg>
        <pc:cxnChg chg="add mod">
          <ac:chgData name="KOBAYASHI Reiji" userId="6a7beca970407859" providerId="LiveId" clId="{A7C8191B-0B47-4243-93BB-EE70F71CF1EC}" dt="2019-06-18T19:37:10.250" v="2813" actId="14100"/>
          <ac:cxnSpMkLst>
            <pc:docMk/>
            <pc:sldMk cId="3887921263" sldId="302"/>
            <ac:cxnSpMk id="11" creationId="{5EB721FB-EE6F-43B1-AFF9-68191E873F5D}"/>
          </ac:cxnSpMkLst>
        </pc:cxnChg>
        <pc:cxnChg chg="add del mod">
          <ac:chgData name="KOBAYASHI Reiji" userId="6a7beca970407859" providerId="LiveId" clId="{A7C8191B-0B47-4243-93BB-EE70F71CF1EC}" dt="2019-06-18T19:36:10.832" v="2803" actId="11529"/>
          <ac:cxnSpMkLst>
            <pc:docMk/>
            <pc:sldMk cId="3887921263" sldId="302"/>
            <ac:cxnSpMk id="14" creationId="{0CBE9952-F4FC-4C69-B9F9-7204A6775D04}"/>
          </ac:cxnSpMkLst>
        </pc:cxnChg>
        <pc:cxnChg chg="add mod">
          <ac:chgData name="KOBAYASHI Reiji" userId="6a7beca970407859" providerId="LiveId" clId="{A7C8191B-0B47-4243-93BB-EE70F71CF1EC}" dt="2019-06-18T19:45:13.713" v="3074" actId="1076"/>
          <ac:cxnSpMkLst>
            <pc:docMk/>
            <pc:sldMk cId="3887921263" sldId="302"/>
            <ac:cxnSpMk id="16" creationId="{0CCCF888-6CC5-4303-B533-8545A9223934}"/>
          </ac:cxnSpMkLst>
        </pc:cxnChg>
      </pc:sldChg>
      <pc:sldChg chg="addSp modSp add ord modTransition">
        <pc:chgData name="KOBAYASHI Reiji" userId="6a7beca970407859" providerId="LiveId" clId="{A7C8191B-0B47-4243-93BB-EE70F71CF1EC}" dt="2019-06-18T19:19:05.416" v="2750"/>
        <pc:sldMkLst>
          <pc:docMk/>
          <pc:sldMk cId="109850714" sldId="303"/>
        </pc:sldMkLst>
        <pc:grpChg chg="add mod">
          <ac:chgData name="KOBAYASHI Reiji" userId="6a7beca970407859" providerId="LiveId" clId="{A7C8191B-0B47-4243-93BB-EE70F71CF1EC}" dt="2019-06-18T19:17:20.720" v="2742" actId="1076"/>
          <ac:grpSpMkLst>
            <pc:docMk/>
            <pc:sldMk cId="109850714" sldId="303"/>
            <ac:grpSpMk id="34" creationId="{5BEF7695-EFCA-47F1-9E4A-A80AA7B1B256}"/>
          </ac:grpSpMkLst>
        </pc:grpChg>
        <pc:grpChg chg="mod">
          <ac:chgData name="KOBAYASHI Reiji" userId="6a7beca970407859" providerId="LiveId" clId="{A7C8191B-0B47-4243-93BB-EE70F71CF1EC}" dt="2019-06-18T19:17:48.381" v="2745" actId="14100"/>
          <ac:grpSpMkLst>
            <pc:docMk/>
            <pc:sldMk cId="109850714" sldId="303"/>
            <ac:grpSpMk id="53" creationId="{F02C25CD-BADC-4597-B302-8E419A04051C}"/>
          </ac:grpSpMkLst>
        </pc:grpChg>
        <pc:picChg chg="mod">
          <ac:chgData name="KOBAYASHI Reiji" userId="6a7beca970407859" providerId="LiveId" clId="{A7C8191B-0B47-4243-93BB-EE70F71CF1EC}" dt="2019-06-18T19:17:01.214" v="2740" actId="1076"/>
          <ac:picMkLst>
            <pc:docMk/>
            <pc:sldMk cId="109850714" sldId="303"/>
            <ac:picMk id="3" creationId="{8A583733-23FC-4F5D-AA4B-6EEAEA351A47}"/>
          </ac:picMkLst>
        </pc:picChg>
      </pc:sldChg>
    </pc:docChg>
  </pc:docChgLst>
  <pc:docChgLst>
    <pc:chgData name="Reiji KOBAYASHI" userId="6a7beca970407859" providerId="LiveId" clId="{5D57BFE7-A8EC-4446-B393-E0DC3971C93B}"/>
    <pc:docChg chg="modSld">
      <pc:chgData name="Reiji KOBAYASHI" userId="6a7beca970407859" providerId="LiveId" clId="{5D57BFE7-A8EC-4446-B393-E0DC3971C93B}" dt="2019-06-19T02:36:43.508" v="84"/>
      <pc:docMkLst>
        <pc:docMk/>
      </pc:docMkLst>
      <pc:sldChg chg="modSp">
        <pc:chgData name="Reiji KOBAYASHI" userId="6a7beca970407859" providerId="LiveId" clId="{5D57BFE7-A8EC-4446-B393-E0DC3971C93B}" dt="2019-06-19T02:36:07.258" v="69"/>
        <pc:sldMkLst>
          <pc:docMk/>
          <pc:sldMk cId="749193719" sldId="273"/>
        </pc:sldMkLst>
        <pc:spChg chg="mod">
          <ac:chgData name="Reiji KOBAYASHI" userId="6a7beca970407859" providerId="LiveId" clId="{5D57BFE7-A8EC-4446-B393-E0DC3971C93B}" dt="2019-06-19T02:36:07.258" v="69"/>
          <ac:spMkLst>
            <pc:docMk/>
            <pc:sldMk cId="749193719" sldId="273"/>
            <ac:spMk id="2" creationId="{DA9E17F9-EC1E-40B0-8C66-49516FE9881E}"/>
          </ac:spMkLst>
        </pc:spChg>
      </pc:sldChg>
      <pc:sldChg chg="modSp">
        <pc:chgData name="Reiji KOBAYASHI" userId="6a7beca970407859" providerId="LiveId" clId="{5D57BFE7-A8EC-4446-B393-E0DC3971C93B}" dt="2019-06-19T02:36:43.508" v="84"/>
        <pc:sldMkLst>
          <pc:docMk/>
          <pc:sldMk cId="1912400941" sldId="288"/>
        </pc:sldMkLst>
        <pc:spChg chg="mod">
          <ac:chgData name="Reiji KOBAYASHI" userId="6a7beca970407859" providerId="LiveId" clId="{5D57BFE7-A8EC-4446-B393-E0DC3971C93B}" dt="2019-06-19T02:36:43.508" v="84"/>
          <ac:spMkLst>
            <pc:docMk/>
            <pc:sldMk cId="1912400941" sldId="288"/>
            <ac:spMk id="23" creationId="{6E95F953-084E-4C50-989A-0BDA22CADC04}"/>
          </ac:spMkLst>
        </pc:spChg>
      </pc:sldChg>
      <pc:sldChg chg="delSp modSp">
        <pc:chgData name="Reiji KOBAYASHI" userId="6a7beca970407859" providerId="LiveId" clId="{5D57BFE7-A8EC-4446-B393-E0DC3971C93B}" dt="2019-06-19T02:02:36.446" v="18" actId="1038"/>
        <pc:sldMkLst>
          <pc:docMk/>
          <pc:sldMk cId="3887921263" sldId="302"/>
        </pc:sldMkLst>
        <pc:spChg chg="mod topLvl">
          <ac:chgData name="Reiji KOBAYASHI" userId="6a7beca970407859" providerId="LiveId" clId="{5D57BFE7-A8EC-4446-B393-E0DC3971C93B}" dt="2019-06-19T02:02:08.112" v="0" actId="165"/>
          <ac:spMkLst>
            <pc:docMk/>
            <pc:sldMk cId="3887921263" sldId="302"/>
            <ac:spMk id="12" creationId="{76907AA8-6CE1-4D90-948A-6AA625CD86C8}"/>
          </ac:spMkLst>
        </pc:spChg>
        <pc:spChg chg="mod topLvl">
          <ac:chgData name="Reiji KOBAYASHI" userId="6a7beca970407859" providerId="LiveId" clId="{5D57BFE7-A8EC-4446-B393-E0DC3971C93B}" dt="2019-06-19T02:02:08.112" v="0" actId="165"/>
          <ac:spMkLst>
            <pc:docMk/>
            <pc:sldMk cId="3887921263" sldId="302"/>
            <ac:spMk id="18" creationId="{1906A116-0B66-4E08-B55E-A1456C30E246}"/>
          </ac:spMkLst>
        </pc:spChg>
        <pc:spChg chg="mod topLvl">
          <ac:chgData name="Reiji KOBAYASHI" userId="6a7beca970407859" providerId="LiveId" clId="{5D57BFE7-A8EC-4446-B393-E0DC3971C93B}" dt="2019-06-19T02:02:08.112" v="0" actId="165"/>
          <ac:spMkLst>
            <pc:docMk/>
            <pc:sldMk cId="3887921263" sldId="302"/>
            <ac:spMk id="19" creationId="{5AC87EF7-96DD-4785-90E0-8FE3DEB98561}"/>
          </ac:spMkLst>
        </pc:spChg>
        <pc:grpChg chg="del">
          <ac:chgData name="Reiji KOBAYASHI" userId="6a7beca970407859" providerId="LiveId" clId="{5D57BFE7-A8EC-4446-B393-E0DC3971C93B}" dt="2019-06-19T02:02:08.112" v="0" actId="165"/>
          <ac:grpSpMkLst>
            <pc:docMk/>
            <pc:sldMk cId="3887921263" sldId="302"/>
            <ac:grpSpMk id="3" creationId="{852FEFB7-6C5D-42C2-A5F5-B77603A9F584}"/>
          </ac:grpSpMkLst>
        </pc:grpChg>
        <pc:picChg chg="mod topLvl">
          <ac:chgData name="Reiji KOBAYASHI" userId="6a7beca970407859" providerId="LiveId" clId="{5D57BFE7-A8EC-4446-B393-E0DC3971C93B}" dt="2019-06-19T02:02:08.112" v="0" actId="165"/>
          <ac:picMkLst>
            <pc:docMk/>
            <pc:sldMk cId="3887921263" sldId="302"/>
            <ac:picMk id="8" creationId="{5BFD658B-B57E-4F6D-9E53-28C86DF1E6BA}"/>
          </ac:picMkLst>
        </pc:picChg>
        <pc:cxnChg chg="mod topLvl">
          <ac:chgData name="Reiji KOBAYASHI" userId="6a7beca970407859" providerId="LiveId" clId="{5D57BFE7-A8EC-4446-B393-E0DC3971C93B}" dt="2019-06-19T02:02:36.446" v="18" actId="1038"/>
          <ac:cxnSpMkLst>
            <pc:docMk/>
            <pc:sldMk cId="3887921263" sldId="302"/>
            <ac:cxnSpMk id="16" creationId="{0CCCF888-6CC5-4303-B533-8545A9223934}"/>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F4FE467-6C24-4958-B31C-1169AEB7028F}" type="datetimeFigureOut">
              <a:rPr kumimoji="1" lang="ja-JP" altLang="en-US" smtClean="0"/>
              <a:t>2022/6/21</a:t>
            </a:fld>
            <a:endParaRPr kumimoji="1" lang="ja-JP" altLang="en-US"/>
          </a:p>
        </p:txBody>
      </p:sp>
      <p:sp>
        <p:nvSpPr>
          <p:cNvPr id="4" name="スライド イメージ プレースホルダー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2825"/>
            <a:ext cx="5510213" cy="39465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20238"/>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20238"/>
            <a:ext cx="2984500" cy="501650"/>
          </a:xfrm>
          <a:prstGeom prst="rect">
            <a:avLst/>
          </a:prstGeom>
        </p:spPr>
        <p:txBody>
          <a:bodyPr vert="horz" lIns="91440" tIns="45720" rIns="91440" bIns="45720" rtlCol="0" anchor="b"/>
          <a:lstStyle>
            <a:lvl1pPr algn="r">
              <a:defRPr sz="1200"/>
            </a:lvl1pPr>
          </a:lstStyle>
          <a:p>
            <a:fld id="{8061900F-E521-4D4E-AF1C-D2C94CB6D916}" type="slidenum">
              <a:rPr kumimoji="1" lang="ja-JP" altLang="en-US" smtClean="0"/>
              <a:t>‹#›</a:t>
            </a:fld>
            <a:endParaRPr kumimoji="1" lang="ja-JP" altLang="en-US"/>
          </a:p>
        </p:txBody>
      </p:sp>
    </p:spTree>
    <p:extLst>
      <p:ext uri="{BB962C8B-B14F-4D97-AF65-F5344CB8AC3E}">
        <p14:creationId xmlns:p14="http://schemas.microsoft.com/office/powerpoint/2010/main" val="1935374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61900F-E521-4D4E-AF1C-D2C94CB6D916}" type="slidenum">
              <a:rPr kumimoji="1" lang="ja-JP" altLang="en-US" smtClean="0"/>
              <a:t>1</a:t>
            </a:fld>
            <a:endParaRPr kumimoji="1" lang="ja-JP" altLang="en-US"/>
          </a:p>
        </p:txBody>
      </p:sp>
    </p:spTree>
    <p:extLst>
      <p:ext uri="{BB962C8B-B14F-4D97-AF65-F5344CB8AC3E}">
        <p14:creationId xmlns:p14="http://schemas.microsoft.com/office/powerpoint/2010/main" val="359496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 name="日付プレースホルダー 9">
            <a:extLst>
              <a:ext uri="{FF2B5EF4-FFF2-40B4-BE49-F238E27FC236}">
                <a16:creationId xmlns:a16="http://schemas.microsoft.com/office/drawing/2014/main" id="{AEAEA0D3-CAE8-42E3-84D7-3A9C920DECEF}"/>
              </a:ext>
            </a:extLst>
          </p:cNvPr>
          <p:cNvSpPr>
            <a:spLocks noGrp="1"/>
          </p:cNvSpPr>
          <p:nvPr>
            <p:ph type="dt" sz="half" idx="10"/>
          </p:nvPr>
        </p:nvSpPr>
        <p:spPr/>
        <p:txBody>
          <a:bodyPr/>
          <a:lstStyle/>
          <a:p>
            <a:fld id="{575BA31C-13C7-4C9F-8F54-7AB22E8C528C}" type="datetimeFigureOut">
              <a:rPr kumimoji="1" lang="ja-JP" altLang="en-US" smtClean="0"/>
              <a:t>2022/6/21</a:t>
            </a:fld>
            <a:endParaRPr kumimoji="1" lang="ja-JP" altLang="en-US"/>
          </a:p>
        </p:txBody>
      </p:sp>
      <p:sp>
        <p:nvSpPr>
          <p:cNvPr id="11" name="フッター プレースホルダー 10">
            <a:extLst>
              <a:ext uri="{FF2B5EF4-FFF2-40B4-BE49-F238E27FC236}">
                <a16:creationId xmlns:a16="http://schemas.microsoft.com/office/drawing/2014/main" id="{793940A5-61A0-4DE0-8407-435E6277FDCE}"/>
              </a:ext>
            </a:extLst>
          </p:cNvPr>
          <p:cNvSpPr>
            <a:spLocks noGrp="1"/>
          </p:cNvSpPr>
          <p:nvPr>
            <p:ph type="ftr" sz="quarter" idx="11"/>
          </p:nvPr>
        </p:nvSpPr>
        <p:spPr/>
        <p:txBody>
          <a:bodyPr/>
          <a:lstStyle/>
          <a:p>
            <a:endParaRPr kumimoji="1" lang="ja-JP" altLang="en-US" dirty="0"/>
          </a:p>
        </p:txBody>
      </p:sp>
      <p:sp>
        <p:nvSpPr>
          <p:cNvPr id="12" name="スライド番号プレースホルダー 11">
            <a:extLst>
              <a:ext uri="{FF2B5EF4-FFF2-40B4-BE49-F238E27FC236}">
                <a16:creationId xmlns:a16="http://schemas.microsoft.com/office/drawing/2014/main" id="{B71B45A3-E931-465F-9997-FE23D46C068E}"/>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40615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587E23C6-2F36-43ED-9B29-F34EEF2523C9}"/>
              </a:ext>
            </a:extLst>
          </p:cNvPr>
          <p:cNvSpPr>
            <a:spLocks noGrp="1"/>
          </p:cNvSpPr>
          <p:nvPr>
            <p:ph type="dt" sz="half" idx="10"/>
          </p:nvPr>
        </p:nvSpPr>
        <p:spPr/>
        <p:txBody>
          <a:bodyPr/>
          <a:lstStyle/>
          <a:p>
            <a:fld id="{575BA31C-13C7-4C9F-8F54-7AB22E8C528C}" type="datetimeFigureOut">
              <a:rPr kumimoji="1" lang="ja-JP" altLang="en-US" smtClean="0"/>
              <a:t>2022/6/21</a:t>
            </a:fld>
            <a:endParaRPr kumimoji="1" lang="ja-JP" altLang="en-US"/>
          </a:p>
        </p:txBody>
      </p:sp>
      <p:sp>
        <p:nvSpPr>
          <p:cNvPr id="8" name="フッター プレースホルダー 7">
            <a:extLst>
              <a:ext uri="{FF2B5EF4-FFF2-40B4-BE49-F238E27FC236}">
                <a16:creationId xmlns:a16="http://schemas.microsoft.com/office/drawing/2014/main" id="{37AA8844-0297-424A-A89E-B4A0CCCCDE5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168960D-1779-4BD9-947B-81305365B726}"/>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786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E8BE7754-F461-484B-B1C2-2960C633A70E}"/>
              </a:ext>
            </a:extLst>
          </p:cNvPr>
          <p:cNvSpPr>
            <a:spLocks noGrp="1"/>
          </p:cNvSpPr>
          <p:nvPr>
            <p:ph type="dt" sz="half" idx="10"/>
          </p:nvPr>
        </p:nvSpPr>
        <p:spPr/>
        <p:txBody>
          <a:bodyPr/>
          <a:lstStyle/>
          <a:p>
            <a:fld id="{575BA31C-13C7-4C9F-8F54-7AB22E8C528C}" type="datetimeFigureOut">
              <a:rPr kumimoji="1" lang="ja-JP" altLang="en-US" smtClean="0"/>
              <a:t>2022/6/21</a:t>
            </a:fld>
            <a:endParaRPr kumimoji="1" lang="ja-JP" altLang="en-US"/>
          </a:p>
        </p:txBody>
      </p:sp>
      <p:sp>
        <p:nvSpPr>
          <p:cNvPr id="8" name="フッター プレースホルダー 7">
            <a:extLst>
              <a:ext uri="{FF2B5EF4-FFF2-40B4-BE49-F238E27FC236}">
                <a16:creationId xmlns:a16="http://schemas.microsoft.com/office/drawing/2014/main" id="{5EEC551E-FA27-4EC5-B768-9883F13E32A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A1ACAF05-EC66-445F-A55B-06B634B86A5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2703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6" y="1017767"/>
            <a:ext cx="8968574" cy="5338584"/>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日付プレースホルダー 6">
            <a:extLst>
              <a:ext uri="{FF2B5EF4-FFF2-40B4-BE49-F238E27FC236}">
                <a16:creationId xmlns:a16="http://schemas.microsoft.com/office/drawing/2014/main" id="{F4FB5898-AFDE-4566-9E84-C2F22443FD75}"/>
              </a:ext>
            </a:extLst>
          </p:cNvPr>
          <p:cNvSpPr>
            <a:spLocks noGrp="1"/>
          </p:cNvSpPr>
          <p:nvPr>
            <p:ph type="dt" sz="half" idx="10"/>
          </p:nvPr>
        </p:nvSpPr>
        <p:spPr/>
        <p:txBody>
          <a:bodyPr/>
          <a:lstStyle/>
          <a:p>
            <a:fld id="{575BA31C-13C7-4C9F-8F54-7AB22E8C528C}" type="datetimeFigureOut">
              <a:rPr kumimoji="1" lang="ja-JP" altLang="en-US" smtClean="0"/>
              <a:t>2022/6/21</a:t>
            </a:fld>
            <a:endParaRPr kumimoji="1" lang="ja-JP" altLang="en-US"/>
          </a:p>
        </p:txBody>
      </p:sp>
      <p:sp>
        <p:nvSpPr>
          <p:cNvPr id="8" name="フッター プレースホルダー 7">
            <a:extLst>
              <a:ext uri="{FF2B5EF4-FFF2-40B4-BE49-F238E27FC236}">
                <a16:creationId xmlns:a16="http://schemas.microsoft.com/office/drawing/2014/main" id="{64537586-14D5-4EC6-AB99-6857D38F2728}"/>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13D61EB2-B26F-4AA2-B3EB-440ADCEAD8F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
        <p:nvSpPr>
          <p:cNvPr id="4" name="タイトル 3">
            <a:extLst>
              <a:ext uri="{FF2B5EF4-FFF2-40B4-BE49-F238E27FC236}">
                <a16:creationId xmlns:a16="http://schemas.microsoft.com/office/drawing/2014/main" id="{6324CD72-D223-4BAF-B354-B654FBB193CD}"/>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4093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日付プレースホルダー 6">
            <a:extLst>
              <a:ext uri="{FF2B5EF4-FFF2-40B4-BE49-F238E27FC236}">
                <a16:creationId xmlns:a16="http://schemas.microsoft.com/office/drawing/2014/main" id="{AC4F9DBD-8508-4D2A-AD40-52D4E51B62B6}"/>
              </a:ext>
            </a:extLst>
          </p:cNvPr>
          <p:cNvSpPr>
            <a:spLocks noGrp="1"/>
          </p:cNvSpPr>
          <p:nvPr>
            <p:ph type="dt" sz="half" idx="10"/>
          </p:nvPr>
        </p:nvSpPr>
        <p:spPr/>
        <p:txBody>
          <a:bodyPr/>
          <a:lstStyle/>
          <a:p>
            <a:fld id="{575BA31C-13C7-4C9F-8F54-7AB22E8C528C}" type="datetimeFigureOut">
              <a:rPr kumimoji="1" lang="ja-JP" altLang="en-US" smtClean="0"/>
              <a:t>2022/6/21</a:t>
            </a:fld>
            <a:endParaRPr kumimoji="1" lang="ja-JP" altLang="en-US"/>
          </a:p>
        </p:txBody>
      </p:sp>
      <p:sp>
        <p:nvSpPr>
          <p:cNvPr id="8" name="フッター プレースホルダー 7">
            <a:extLst>
              <a:ext uri="{FF2B5EF4-FFF2-40B4-BE49-F238E27FC236}">
                <a16:creationId xmlns:a16="http://schemas.microsoft.com/office/drawing/2014/main" id="{4247B34F-2D4C-4517-8016-275803942B14}"/>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DB9EB2DE-AFE8-47C4-8796-A9F564546FCF}"/>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954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56156" y="1009816"/>
            <a:ext cx="4458694" cy="535917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009816"/>
            <a:ext cx="4458694" cy="5359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A88E1EDB-F22D-40BD-AFD5-103C4A7ACCE0}"/>
              </a:ext>
            </a:extLst>
          </p:cNvPr>
          <p:cNvSpPr>
            <a:spLocks noGrp="1"/>
          </p:cNvSpPr>
          <p:nvPr>
            <p:ph type="dt" sz="half" idx="10"/>
          </p:nvPr>
        </p:nvSpPr>
        <p:spPr/>
        <p:txBody>
          <a:bodyPr/>
          <a:lstStyle/>
          <a:p>
            <a:fld id="{575BA31C-13C7-4C9F-8F54-7AB22E8C528C}" type="datetimeFigureOut">
              <a:rPr kumimoji="1" lang="ja-JP" altLang="en-US" smtClean="0"/>
              <a:t>2022/6/21</a:t>
            </a:fld>
            <a:endParaRPr kumimoji="1" lang="ja-JP" altLang="en-US"/>
          </a:p>
        </p:txBody>
      </p:sp>
      <p:sp>
        <p:nvSpPr>
          <p:cNvPr id="9" name="フッター プレースホルダー 8">
            <a:extLst>
              <a:ext uri="{FF2B5EF4-FFF2-40B4-BE49-F238E27FC236}">
                <a16:creationId xmlns:a16="http://schemas.microsoft.com/office/drawing/2014/main" id="{4EECFEDC-AF11-4355-8633-E8605BBB97A2}"/>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692C64AF-ACB3-4965-9917-FF5C5A3A422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040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56" y="1005298"/>
            <a:ext cx="4442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1662" y="1914604"/>
            <a:ext cx="4426520" cy="44464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08436" y="1005298"/>
            <a:ext cx="44639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08436" y="1896255"/>
            <a:ext cx="4463902" cy="44647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タイトル 11">
            <a:extLst>
              <a:ext uri="{FF2B5EF4-FFF2-40B4-BE49-F238E27FC236}">
                <a16:creationId xmlns:a16="http://schemas.microsoft.com/office/drawing/2014/main" id="{BB2DA97D-38B3-4AE5-BBC5-2AF0EC1BFD7F}"/>
              </a:ext>
            </a:extLst>
          </p:cNvPr>
          <p:cNvSpPr>
            <a:spLocks noGrp="1"/>
          </p:cNvSpPr>
          <p:nvPr>
            <p:ph type="title"/>
          </p:nvPr>
        </p:nvSpPr>
        <p:spPr/>
        <p:txBody>
          <a:bodyPr/>
          <a:lstStyle/>
          <a:p>
            <a:r>
              <a:rPr kumimoji="1" lang="ja-JP" altLang="en-US" dirty="0"/>
              <a:t>マスター タイトルの書式設定</a:t>
            </a:r>
          </a:p>
        </p:txBody>
      </p:sp>
      <p:sp>
        <p:nvSpPr>
          <p:cNvPr id="16" name="日付プレースホルダー 15">
            <a:extLst>
              <a:ext uri="{FF2B5EF4-FFF2-40B4-BE49-F238E27FC236}">
                <a16:creationId xmlns:a16="http://schemas.microsoft.com/office/drawing/2014/main" id="{63D37EB8-E1A9-4550-9835-B2F5EB4C8329}"/>
              </a:ext>
            </a:extLst>
          </p:cNvPr>
          <p:cNvSpPr>
            <a:spLocks noGrp="1"/>
          </p:cNvSpPr>
          <p:nvPr>
            <p:ph type="dt" sz="half" idx="10"/>
          </p:nvPr>
        </p:nvSpPr>
        <p:spPr/>
        <p:txBody>
          <a:bodyPr/>
          <a:lstStyle/>
          <a:p>
            <a:fld id="{575BA31C-13C7-4C9F-8F54-7AB22E8C528C}" type="datetimeFigureOut">
              <a:rPr kumimoji="1" lang="ja-JP" altLang="en-US" smtClean="0"/>
              <a:t>2022/6/21</a:t>
            </a:fld>
            <a:endParaRPr kumimoji="1" lang="ja-JP" altLang="en-US"/>
          </a:p>
        </p:txBody>
      </p:sp>
      <p:sp>
        <p:nvSpPr>
          <p:cNvPr id="17" name="フッター プレースホルダー 16">
            <a:extLst>
              <a:ext uri="{FF2B5EF4-FFF2-40B4-BE49-F238E27FC236}">
                <a16:creationId xmlns:a16="http://schemas.microsoft.com/office/drawing/2014/main" id="{80B078D9-D0C8-4CE0-B188-FD0F2581EB71}"/>
              </a:ext>
            </a:extLst>
          </p:cNvPr>
          <p:cNvSpPr>
            <a:spLocks noGrp="1"/>
          </p:cNvSpPr>
          <p:nvPr>
            <p:ph type="ftr" sz="quarter" idx="11"/>
          </p:nvPr>
        </p:nvSpPr>
        <p:spPr/>
        <p:txBody>
          <a:bodyPr/>
          <a:lstStyle/>
          <a:p>
            <a:endParaRPr kumimoji="1" lang="ja-JP" altLang="en-US" dirty="0"/>
          </a:p>
        </p:txBody>
      </p:sp>
      <p:sp>
        <p:nvSpPr>
          <p:cNvPr id="18" name="スライド番号プレースホルダー 17">
            <a:extLst>
              <a:ext uri="{FF2B5EF4-FFF2-40B4-BE49-F238E27FC236}">
                <a16:creationId xmlns:a16="http://schemas.microsoft.com/office/drawing/2014/main" id="{8059DB5D-DFA9-4215-B753-B9BEDB5A939D}"/>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309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a16="http://schemas.microsoft.com/office/drawing/2014/main" id="{BE8F5A06-AE25-4308-9741-58C11F78A296}"/>
              </a:ext>
            </a:extLst>
          </p:cNvPr>
          <p:cNvSpPr>
            <a:spLocks noGrp="1"/>
          </p:cNvSpPr>
          <p:nvPr>
            <p:ph type="dt" sz="half" idx="10"/>
          </p:nvPr>
        </p:nvSpPr>
        <p:spPr/>
        <p:txBody>
          <a:bodyPr/>
          <a:lstStyle/>
          <a:p>
            <a:fld id="{575BA31C-13C7-4C9F-8F54-7AB22E8C528C}" type="datetimeFigureOut">
              <a:rPr kumimoji="1" lang="ja-JP" altLang="en-US" smtClean="0"/>
              <a:t>2022/6/21</a:t>
            </a:fld>
            <a:endParaRPr kumimoji="1" lang="ja-JP" altLang="en-US"/>
          </a:p>
        </p:txBody>
      </p:sp>
      <p:sp>
        <p:nvSpPr>
          <p:cNvPr id="7" name="フッター プレースホルダー 6">
            <a:extLst>
              <a:ext uri="{FF2B5EF4-FFF2-40B4-BE49-F238E27FC236}">
                <a16:creationId xmlns:a16="http://schemas.microsoft.com/office/drawing/2014/main" id="{C9E6282E-BA4A-4B0F-98F6-6A67D407B4F4}"/>
              </a:ext>
            </a:extLst>
          </p:cNvPr>
          <p:cNvSpPr>
            <a:spLocks noGrp="1"/>
          </p:cNvSpPr>
          <p:nvPr>
            <p:ph type="ftr" sz="quarter" idx="11"/>
          </p:nvPr>
        </p:nvSpPr>
        <p:spPr/>
        <p:txBody>
          <a:bodyPr/>
          <a:lstStyle/>
          <a:p>
            <a:endParaRPr kumimoji="1" lang="ja-JP" altLang="en-US" dirty="0"/>
          </a:p>
        </p:txBody>
      </p:sp>
      <p:sp>
        <p:nvSpPr>
          <p:cNvPr id="8" name="スライド番号プレースホルダー 7">
            <a:extLst>
              <a:ext uri="{FF2B5EF4-FFF2-40B4-BE49-F238E27FC236}">
                <a16:creationId xmlns:a16="http://schemas.microsoft.com/office/drawing/2014/main" id="{FA40AD4F-A0B3-44C7-82D2-3ACFF7CF51C9}"/>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8817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D5D4F34C-351D-478E-B3DE-2842B83C239F}"/>
              </a:ext>
            </a:extLst>
          </p:cNvPr>
          <p:cNvSpPr>
            <a:spLocks noGrp="1"/>
          </p:cNvSpPr>
          <p:nvPr>
            <p:ph type="dt" sz="half" idx="10"/>
          </p:nvPr>
        </p:nvSpPr>
        <p:spPr/>
        <p:txBody>
          <a:bodyPr/>
          <a:lstStyle/>
          <a:p>
            <a:fld id="{575BA31C-13C7-4C9F-8F54-7AB22E8C528C}" type="datetimeFigureOut">
              <a:rPr kumimoji="1" lang="ja-JP" altLang="en-US" smtClean="0"/>
              <a:t>2022/6/21</a:t>
            </a:fld>
            <a:endParaRPr kumimoji="1" lang="ja-JP" altLang="en-US"/>
          </a:p>
        </p:txBody>
      </p:sp>
      <p:sp>
        <p:nvSpPr>
          <p:cNvPr id="6" name="フッター プレースホルダー 5">
            <a:extLst>
              <a:ext uri="{FF2B5EF4-FFF2-40B4-BE49-F238E27FC236}">
                <a16:creationId xmlns:a16="http://schemas.microsoft.com/office/drawing/2014/main" id="{FC3EE561-3252-4B5E-991B-8AB862880C6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3C9B482D-4B35-442C-9C4E-88EF0BBEC5E1}"/>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514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2014E069-8300-4C3A-85BE-58DBE3C7753C}"/>
              </a:ext>
            </a:extLst>
          </p:cNvPr>
          <p:cNvSpPr>
            <a:spLocks noGrp="1"/>
          </p:cNvSpPr>
          <p:nvPr>
            <p:ph type="dt" sz="half" idx="10"/>
          </p:nvPr>
        </p:nvSpPr>
        <p:spPr/>
        <p:txBody>
          <a:bodyPr/>
          <a:lstStyle/>
          <a:p>
            <a:fld id="{575BA31C-13C7-4C9F-8F54-7AB22E8C528C}" type="datetimeFigureOut">
              <a:rPr kumimoji="1" lang="ja-JP" altLang="en-US" smtClean="0"/>
              <a:t>2022/6/21</a:t>
            </a:fld>
            <a:endParaRPr kumimoji="1" lang="ja-JP" altLang="en-US"/>
          </a:p>
        </p:txBody>
      </p:sp>
      <p:sp>
        <p:nvSpPr>
          <p:cNvPr id="9" name="フッター プレースホルダー 8">
            <a:extLst>
              <a:ext uri="{FF2B5EF4-FFF2-40B4-BE49-F238E27FC236}">
                <a16:creationId xmlns:a16="http://schemas.microsoft.com/office/drawing/2014/main" id="{2ACB62CA-914D-4F4E-9E7F-9C35EDC613D0}"/>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B5BB9379-9F21-4752-A4B7-CB8AECC2768B}"/>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88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30FA5494-79DA-449F-A314-9A33B025533B}"/>
              </a:ext>
            </a:extLst>
          </p:cNvPr>
          <p:cNvSpPr>
            <a:spLocks noGrp="1"/>
          </p:cNvSpPr>
          <p:nvPr>
            <p:ph type="dt" sz="half" idx="10"/>
          </p:nvPr>
        </p:nvSpPr>
        <p:spPr/>
        <p:txBody>
          <a:bodyPr/>
          <a:lstStyle/>
          <a:p>
            <a:fld id="{575BA31C-13C7-4C9F-8F54-7AB22E8C528C}" type="datetimeFigureOut">
              <a:rPr kumimoji="1" lang="ja-JP" altLang="en-US" smtClean="0"/>
              <a:t>2022/6/21</a:t>
            </a:fld>
            <a:endParaRPr kumimoji="1" lang="ja-JP" altLang="en-US"/>
          </a:p>
        </p:txBody>
      </p:sp>
      <p:sp>
        <p:nvSpPr>
          <p:cNvPr id="9" name="フッター プレースホルダー 8">
            <a:extLst>
              <a:ext uri="{FF2B5EF4-FFF2-40B4-BE49-F238E27FC236}">
                <a16:creationId xmlns:a16="http://schemas.microsoft.com/office/drawing/2014/main" id="{FDFE52F3-0743-4EE1-BA55-68EFE3D624D3}"/>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315F5400-E705-4C60-9E45-7D969CC5356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95231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3825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6156" y="1033670"/>
            <a:ext cx="8968574" cy="5322681"/>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56156" y="64464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A31C-13C7-4C9F-8F54-7AB22E8C528C}" type="datetimeFigureOut">
              <a:rPr kumimoji="1" lang="ja-JP" altLang="en-US" smtClean="0"/>
              <a:t>2022/6/21</a:t>
            </a:fld>
            <a:endParaRPr kumimoji="1" lang="ja-JP" altLang="en-US"/>
          </a:p>
        </p:txBody>
      </p:sp>
      <p:sp>
        <p:nvSpPr>
          <p:cNvPr id="5" name="Footer Placeholder 4"/>
          <p:cNvSpPr>
            <a:spLocks noGrp="1"/>
          </p:cNvSpPr>
          <p:nvPr>
            <p:ph type="ftr" sz="quarter" idx="3"/>
          </p:nvPr>
        </p:nvSpPr>
        <p:spPr>
          <a:xfrm>
            <a:off x="2113557" y="6446437"/>
            <a:ext cx="4853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83232" y="64464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54819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59657A6-1F70-4EF5-BDB8-2B64935E03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98864" y="2921527"/>
            <a:ext cx="4572001" cy="2990416"/>
          </a:xfrm>
          <a:prstGeom prst="rect">
            <a:avLst/>
          </a:prstGeom>
        </p:spPr>
      </p:pic>
      <p:sp>
        <p:nvSpPr>
          <p:cNvPr id="9" name="コンテンツ プレースホルダー 8">
            <a:extLst>
              <a:ext uri="{FF2B5EF4-FFF2-40B4-BE49-F238E27FC236}">
                <a16:creationId xmlns:a16="http://schemas.microsoft.com/office/drawing/2014/main" id="{06FCF526-1FC7-4351-9B12-40AB36D29B42}"/>
              </a:ext>
            </a:extLst>
          </p:cNvPr>
          <p:cNvSpPr>
            <a:spLocks noGrp="1"/>
          </p:cNvSpPr>
          <p:nvPr>
            <p:ph idx="1"/>
          </p:nvPr>
        </p:nvSpPr>
        <p:spPr>
          <a:xfrm>
            <a:off x="0" y="1017766"/>
            <a:ext cx="4572000" cy="5767405"/>
          </a:xfrm>
        </p:spPr>
        <p:txBody>
          <a:bodyPr>
            <a:normAutofit/>
          </a:bodyPr>
          <a:lstStyle/>
          <a:p>
            <a:pPr marL="0" indent="0">
              <a:buNone/>
            </a:pPr>
            <a:r>
              <a:rPr lang="ja-JP" altLang="en-US" dirty="0"/>
              <a:t>地震概要（気象庁報道発表）</a:t>
            </a:r>
          </a:p>
          <a:p>
            <a:r>
              <a:rPr lang="en-US" altLang="ja-JP" dirty="0"/>
              <a:t>2022</a:t>
            </a:r>
            <a:r>
              <a:rPr lang="ja-JP" altLang="en-US" dirty="0"/>
              <a:t>年</a:t>
            </a:r>
            <a:r>
              <a:rPr lang="en-US" altLang="ja-JP" dirty="0"/>
              <a:t>6</a:t>
            </a:r>
            <a:r>
              <a:rPr lang="zh-TW" altLang="en-US" dirty="0"/>
              <a:t>月</a:t>
            </a:r>
            <a:r>
              <a:rPr lang="en-US" altLang="zh-TW" dirty="0"/>
              <a:t>19</a:t>
            </a:r>
            <a:r>
              <a:rPr lang="zh-TW" altLang="en-US" dirty="0"/>
              <a:t>日</a:t>
            </a:r>
            <a:r>
              <a:rPr lang="en-US" altLang="zh-TW" dirty="0"/>
              <a:t>15</a:t>
            </a:r>
            <a:r>
              <a:rPr lang="zh-TW" altLang="en-US" dirty="0"/>
              <a:t>時</a:t>
            </a:r>
            <a:r>
              <a:rPr lang="en-US" altLang="zh-TW" dirty="0"/>
              <a:t>08</a:t>
            </a:r>
            <a:r>
              <a:rPr lang="zh-TW" altLang="en-US" dirty="0"/>
              <a:t>分</a:t>
            </a:r>
            <a:endParaRPr lang="ja-JP" altLang="en-US" dirty="0"/>
          </a:p>
          <a:p>
            <a:r>
              <a:rPr lang="ja-JP" altLang="en-US" dirty="0"/>
              <a:t>マグニチュード：</a:t>
            </a:r>
            <a:r>
              <a:rPr lang="en-US" altLang="ja-JP" dirty="0"/>
              <a:t>5.4</a:t>
            </a:r>
            <a:r>
              <a:rPr lang="ja-JP" altLang="en-US" dirty="0"/>
              <a:t>（暫定値）</a:t>
            </a:r>
            <a:endParaRPr lang="en-US" altLang="ja-JP" dirty="0"/>
          </a:p>
          <a:p>
            <a:r>
              <a:rPr lang="ja-JP" altLang="en-US" dirty="0"/>
              <a:t>震源の深さ：</a:t>
            </a:r>
            <a:r>
              <a:rPr lang="en-US" altLang="ja-JP" dirty="0"/>
              <a:t>13 km</a:t>
            </a:r>
            <a:r>
              <a:rPr lang="ja-JP" altLang="en-US" dirty="0"/>
              <a:t>（暫定値）</a:t>
            </a:r>
            <a:endParaRPr lang="en-US" altLang="ja-JP" dirty="0"/>
          </a:p>
          <a:p>
            <a:r>
              <a:rPr lang="ja-JP" altLang="en-US" dirty="0"/>
              <a:t>最大震度： </a:t>
            </a:r>
            <a:r>
              <a:rPr lang="en-US" altLang="ja-JP" dirty="0"/>
              <a:t>6</a:t>
            </a:r>
            <a:r>
              <a:rPr lang="ja-JP" altLang="en-US" dirty="0"/>
              <a:t>弱（石川県珠洲（すず）市）</a:t>
            </a:r>
            <a:endParaRPr lang="en-US" altLang="ja-JP" dirty="0"/>
          </a:p>
          <a:p>
            <a:endParaRPr lang="ja-JP" altLang="en-US" dirty="0"/>
          </a:p>
          <a:p>
            <a:pPr marL="0" indent="0">
              <a:buNone/>
            </a:pPr>
            <a:r>
              <a:rPr lang="ja-JP" altLang="en-US" dirty="0"/>
              <a:t>主な被害</a:t>
            </a:r>
            <a:br>
              <a:rPr lang="en-US" altLang="ja-JP" dirty="0"/>
            </a:br>
            <a:r>
              <a:rPr lang="ja-JP" altLang="en-US" dirty="0"/>
              <a:t>（報道、消防庁資料より）</a:t>
            </a:r>
          </a:p>
          <a:p>
            <a:r>
              <a:rPr lang="ja-JP" altLang="en-US" dirty="0"/>
              <a:t>軽傷</a:t>
            </a:r>
            <a:r>
              <a:rPr lang="en-US" altLang="ja-JP" dirty="0"/>
              <a:t>6</a:t>
            </a:r>
            <a:r>
              <a:rPr lang="ja-JP" altLang="en-US" dirty="0"/>
              <a:t>人</a:t>
            </a:r>
            <a:endParaRPr lang="en-US" altLang="ja-JP" dirty="0"/>
          </a:p>
          <a:p>
            <a:r>
              <a:rPr lang="ja-JP" altLang="en-US" dirty="0"/>
              <a:t>鳥居、灯籠、墓石の倒壊、など</a:t>
            </a:r>
            <a:endParaRPr lang="en-US" altLang="ja-JP" dirty="0"/>
          </a:p>
          <a:p>
            <a:endParaRPr lang="en-US" altLang="ja-JP" dirty="0"/>
          </a:p>
          <a:p>
            <a:pPr marL="0" indent="0">
              <a:buNone/>
            </a:pPr>
            <a:endParaRPr kumimoji="1" lang="ja-JP" altLang="en-US" dirty="0"/>
          </a:p>
        </p:txBody>
      </p:sp>
      <p:sp>
        <p:nvSpPr>
          <p:cNvPr id="2" name="タイトル 1">
            <a:extLst>
              <a:ext uri="{FF2B5EF4-FFF2-40B4-BE49-F238E27FC236}">
                <a16:creationId xmlns:a16="http://schemas.microsoft.com/office/drawing/2014/main" id="{D510C2A5-2D92-4935-86F7-261740E39F25}"/>
              </a:ext>
            </a:extLst>
          </p:cNvPr>
          <p:cNvSpPr>
            <a:spLocks noGrp="1"/>
          </p:cNvSpPr>
          <p:nvPr>
            <p:ph type="title"/>
          </p:nvPr>
        </p:nvSpPr>
        <p:spPr/>
        <p:txBody>
          <a:bodyPr/>
          <a:lstStyle/>
          <a:p>
            <a:r>
              <a:rPr kumimoji="1" lang="en-US" altLang="ja-JP" dirty="0"/>
              <a:t>2022</a:t>
            </a:r>
            <a:r>
              <a:rPr kumimoji="1" lang="ja-JP" altLang="en-US" dirty="0"/>
              <a:t>年</a:t>
            </a:r>
            <a:r>
              <a:rPr lang="en-US" altLang="ja-JP" dirty="0"/>
              <a:t>6</a:t>
            </a:r>
            <a:r>
              <a:rPr kumimoji="1" lang="ja-JP" altLang="en-US" dirty="0"/>
              <a:t>月</a:t>
            </a:r>
            <a:r>
              <a:rPr kumimoji="1" lang="en-US" altLang="ja-JP" dirty="0"/>
              <a:t>19</a:t>
            </a:r>
            <a:r>
              <a:rPr kumimoji="1" lang="ja-JP" altLang="en-US" dirty="0"/>
              <a:t>日</a:t>
            </a:r>
            <a:r>
              <a:rPr lang="ja-JP" altLang="en-US" dirty="0"/>
              <a:t>石川県能登地方の地震</a:t>
            </a:r>
            <a:endParaRPr kumimoji="1" lang="ja-JP" altLang="en-US" dirty="0"/>
          </a:p>
        </p:txBody>
      </p:sp>
      <p:sp>
        <p:nvSpPr>
          <p:cNvPr id="16" name="正方形/長方形 15">
            <a:extLst>
              <a:ext uri="{FF2B5EF4-FFF2-40B4-BE49-F238E27FC236}">
                <a16:creationId xmlns:a16="http://schemas.microsoft.com/office/drawing/2014/main" id="{9ED92C14-DBB9-4B05-828F-A257864F3363}"/>
              </a:ext>
            </a:extLst>
          </p:cNvPr>
          <p:cNvSpPr/>
          <p:nvPr/>
        </p:nvSpPr>
        <p:spPr>
          <a:xfrm>
            <a:off x="4743450" y="2179796"/>
            <a:ext cx="4387362" cy="584775"/>
          </a:xfrm>
          <a:prstGeom prst="rect">
            <a:avLst/>
          </a:prstGeom>
        </p:spPr>
        <p:txBody>
          <a:bodyPr wrap="square">
            <a:spAutoFit/>
          </a:bodyPr>
          <a:lstStyle/>
          <a:p>
            <a:r>
              <a:rPr lang="ja-JP" altLang="en-US" sz="1600" dirty="0">
                <a:latin typeface="ＭＳＰゴシック"/>
              </a:rPr>
              <a:t>「令和４年６月</a:t>
            </a:r>
            <a:r>
              <a:rPr lang="en-US" altLang="ja-JP" sz="1600" dirty="0">
                <a:latin typeface="ＭＳＰゴシック"/>
              </a:rPr>
              <a:t>19</a:t>
            </a:r>
            <a:r>
              <a:rPr lang="ja-JP" altLang="en-US" sz="1600" dirty="0">
                <a:latin typeface="ＭＳＰゴシック"/>
              </a:rPr>
              <a:t>日</a:t>
            </a:r>
            <a:r>
              <a:rPr lang="en-US" altLang="ja-JP" sz="1600" dirty="0">
                <a:latin typeface="ＭＳＰゴシック"/>
              </a:rPr>
              <a:t>15</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分頃の石川県能登地方の地震について」（気象庁</a:t>
            </a:r>
            <a:r>
              <a:rPr lang="en-US" altLang="ja-JP" sz="1600" dirty="0">
                <a:latin typeface="ＭＳＰゴシック"/>
              </a:rPr>
              <a:t>, 2022</a:t>
            </a:r>
            <a:r>
              <a:rPr lang="ja-JP" altLang="en-US" sz="1600" dirty="0">
                <a:latin typeface="ＭＳＰゴシック"/>
              </a:rPr>
              <a:t>）に加筆</a:t>
            </a:r>
            <a:endParaRPr lang="ja-JP" altLang="en-US" sz="1600" dirty="0"/>
          </a:p>
        </p:txBody>
      </p:sp>
      <p:sp>
        <p:nvSpPr>
          <p:cNvPr id="29" name="正方形/長方形 28">
            <a:extLst>
              <a:ext uri="{FF2B5EF4-FFF2-40B4-BE49-F238E27FC236}">
                <a16:creationId xmlns:a16="http://schemas.microsoft.com/office/drawing/2014/main" id="{ABAD6DA9-AB06-4A1E-BA9D-EAF0AE070006}"/>
              </a:ext>
            </a:extLst>
          </p:cNvPr>
          <p:cNvSpPr/>
          <p:nvPr/>
        </p:nvSpPr>
        <p:spPr>
          <a:xfrm>
            <a:off x="6660759" y="3967392"/>
            <a:ext cx="697627" cy="400110"/>
          </a:xfrm>
          <a:prstGeom prst="rect">
            <a:avLst/>
          </a:prstGeom>
        </p:spPr>
        <p:txBody>
          <a:bodyPr wrap="none">
            <a:spAutoFit/>
          </a:bodyPr>
          <a:lstStyle/>
          <a:p>
            <a:r>
              <a:rPr lang="ja-JP" altLang="en-US" sz="2000" dirty="0"/>
              <a:t>震央</a:t>
            </a:r>
          </a:p>
        </p:txBody>
      </p:sp>
      <p:sp>
        <p:nvSpPr>
          <p:cNvPr id="15" name="テキスト ボックス 14">
            <a:extLst>
              <a:ext uri="{FF2B5EF4-FFF2-40B4-BE49-F238E27FC236}">
                <a16:creationId xmlns:a16="http://schemas.microsoft.com/office/drawing/2014/main" id="{45DBA688-67AE-42CC-956D-EEC867FE170A}"/>
              </a:ext>
            </a:extLst>
          </p:cNvPr>
          <p:cNvSpPr txBox="1"/>
          <p:nvPr/>
        </p:nvSpPr>
        <p:spPr>
          <a:xfrm>
            <a:off x="6937131" y="6361286"/>
            <a:ext cx="1828800" cy="369332"/>
          </a:xfrm>
          <a:prstGeom prst="rect">
            <a:avLst/>
          </a:prstGeom>
          <a:noFill/>
        </p:spPr>
        <p:txBody>
          <a:bodyPr wrap="square">
            <a:spAutoFit/>
          </a:bodyPr>
          <a:lstStyle/>
          <a:p>
            <a:r>
              <a:rPr lang="ja-JP" altLang="en-US" dirty="0"/>
              <a:t>珠洲（すず）市</a:t>
            </a:r>
          </a:p>
        </p:txBody>
      </p:sp>
      <p:cxnSp>
        <p:nvCxnSpPr>
          <p:cNvPr id="24" name="直線コネクタ 23">
            <a:extLst>
              <a:ext uri="{FF2B5EF4-FFF2-40B4-BE49-F238E27FC236}">
                <a16:creationId xmlns:a16="http://schemas.microsoft.com/office/drawing/2014/main" id="{2E7504B1-46F8-47FD-AE00-C28B380F6AA6}"/>
              </a:ext>
            </a:extLst>
          </p:cNvPr>
          <p:cNvCxnSpPr>
            <a:cxnSpLocks/>
            <a:endCxn id="15" idx="0"/>
          </p:cNvCxnSpPr>
          <p:nvPr/>
        </p:nvCxnSpPr>
        <p:spPr>
          <a:xfrm>
            <a:off x="6761285" y="4492869"/>
            <a:ext cx="1090246" cy="1868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4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2</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0259" y="913763"/>
            <a:ext cx="5060144" cy="50601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576439" y="5205771"/>
            <a:ext cx="1343638"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226°</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2"/>
            <a:endCxn id="28" idx="1"/>
          </p:cNvCxnSpPr>
          <p:nvPr/>
        </p:nvCxnSpPr>
        <p:spPr>
          <a:xfrm>
            <a:off x="941553" y="1729149"/>
            <a:ext cx="1237377" cy="9590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98213" y="1359817"/>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2</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3560000">
            <a:off x="2834658" y="1114599"/>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8124478" y="1668955"/>
            <a:ext cx="646331" cy="369332"/>
          </a:xfrm>
          <a:prstGeom prst="rect">
            <a:avLst/>
          </a:prstGeom>
          <a:noFill/>
        </p:spPr>
        <p:txBody>
          <a:bodyPr wrap="none" rtlCol="0">
            <a:spAutoFit/>
          </a:bodyPr>
          <a:lstStyle/>
          <a:p>
            <a:r>
              <a:rPr kumimoji="1" lang="ja-JP" altLang="en-US" dirty="0"/>
              <a:t>北西</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646331" cy="369332"/>
          </a:xfrm>
          <a:prstGeom prst="rect">
            <a:avLst/>
          </a:prstGeom>
          <a:noFill/>
        </p:spPr>
        <p:txBody>
          <a:bodyPr wrap="none" rtlCol="0">
            <a:spAutoFit/>
          </a:bodyPr>
          <a:lstStyle/>
          <a:p>
            <a:r>
              <a:rPr kumimoji="1" lang="ja-JP" altLang="en-US" dirty="0"/>
              <a:t>東南</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6014215" y="1271637"/>
            <a:ext cx="2723823" cy="369332"/>
          </a:xfrm>
          <a:prstGeom prst="rect">
            <a:avLst/>
          </a:prstGeom>
          <a:noFill/>
        </p:spPr>
        <p:txBody>
          <a:bodyPr wrap="none" rtlCol="0">
            <a:spAutoFit/>
          </a:bodyPr>
          <a:lstStyle/>
          <a:p>
            <a:r>
              <a:rPr kumimoji="1" lang="ja-JP" altLang="en-US" dirty="0"/>
              <a:t>北東から見た深さ断面図</a:t>
            </a:r>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646331" cy="369332"/>
          </a:xfrm>
          <a:prstGeom prst="rect">
            <a:avLst/>
          </a:prstGeom>
        </p:spPr>
        <p:txBody>
          <a:bodyPr wrap="none">
            <a:spAutoFit/>
          </a:bodyPr>
          <a:lstStyle/>
          <a:p>
            <a:r>
              <a:rPr lang="ja-JP" altLang="en-US" dirty="0"/>
              <a:t>北東</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271258" y="4054159"/>
            <a:ext cx="646331" cy="369332"/>
          </a:xfrm>
          <a:prstGeom prst="rect">
            <a:avLst/>
          </a:prstGeom>
        </p:spPr>
        <p:txBody>
          <a:bodyPr wrap="none">
            <a:spAutoFit/>
          </a:bodyPr>
          <a:lstStyle/>
          <a:p>
            <a:r>
              <a:rPr lang="ja-JP" altLang="en-US" dirty="0"/>
              <a:t>南西</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610089" y="210313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46°</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68651" y="4730715"/>
            <a:ext cx="1629545" cy="400110"/>
          </a:xfrm>
          <a:prstGeom prst="rect">
            <a:avLst/>
          </a:prstGeom>
          <a:noFill/>
        </p:spPr>
        <p:txBody>
          <a:bodyPr wrap="square" rtlCol="0">
            <a:spAutoFit/>
          </a:bodyPr>
          <a:lstStyle/>
          <a:p>
            <a:r>
              <a:rPr kumimoji="1" lang="ja-JP" altLang="en-US" sz="2000" dirty="0">
                <a:solidFill>
                  <a:srgbClr val="C00000"/>
                </a:solidFill>
              </a:rPr>
              <a:t>滑り角</a:t>
            </a:r>
            <a:r>
              <a:rPr kumimoji="1" lang="en-US" altLang="ja-JP" sz="2000" dirty="0">
                <a:solidFill>
                  <a:srgbClr val="C00000"/>
                </a:solidFill>
              </a:rPr>
              <a:t>77°</a:t>
            </a:r>
            <a:endParaRPr kumimoji="1" lang="ja-JP" altLang="en-US" sz="2000" dirty="0">
              <a:solidFill>
                <a:srgbClr val="C00000"/>
              </a:solidFill>
            </a:endParaRPr>
          </a:p>
        </p:txBody>
      </p:sp>
      <p:sp>
        <p:nvSpPr>
          <p:cNvPr id="68" name="テキスト ボックス 67">
            <a:extLst>
              <a:ext uri="{FF2B5EF4-FFF2-40B4-BE49-F238E27FC236}">
                <a16:creationId xmlns:a16="http://schemas.microsoft.com/office/drawing/2014/main" id="{C1B3A7DB-AB90-4BF3-A0A5-5AB402C0650C}"/>
              </a:ext>
            </a:extLst>
          </p:cNvPr>
          <p:cNvSpPr txBox="1"/>
          <p:nvPr/>
        </p:nvSpPr>
        <p:spPr>
          <a:xfrm>
            <a:off x="7708246" y="5250600"/>
            <a:ext cx="902811" cy="307777"/>
          </a:xfrm>
          <a:prstGeom prst="rect">
            <a:avLst/>
          </a:prstGeom>
          <a:noFill/>
        </p:spPr>
        <p:txBody>
          <a:bodyPr wrap="none" rtlCol="0">
            <a:spAutoFit/>
          </a:bodyPr>
          <a:lstStyle/>
          <a:p>
            <a:r>
              <a:rPr kumimoji="1" lang="ja-JP" altLang="en-US" sz="1400" dirty="0"/>
              <a:t>走向方向</a:t>
            </a:r>
          </a:p>
        </p:txBody>
      </p:sp>
      <p:sp>
        <p:nvSpPr>
          <p:cNvPr id="72" name="正方形/長方形 71">
            <a:extLst>
              <a:ext uri="{FF2B5EF4-FFF2-40B4-BE49-F238E27FC236}">
                <a16:creationId xmlns:a16="http://schemas.microsoft.com/office/drawing/2014/main" id="{29245FEA-0072-4555-A14B-7DBA631A07C6}"/>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368710C6-9611-4330-8BD3-8C1003CB1BBC}"/>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31" name="テキスト ボックス 30">
            <a:extLst>
              <a:ext uri="{FF2B5EF4-FFF2-40B4-BE49-F238E27FC236}">
                <a16:creationId xmlns:a16="http://schemas.microsoft.com/office/drawing/2014/main" id="{14D06F06-D001-4469-A300-670D9D6E2417}"/>
              </a:ext>
            </a:extLst>
          </p:cNvPr>
          <p:cNvSpPr txBox="1"/>
          <p:nvPr/>
        </p:nvSpPr>
        <p:spPr>
          <a:xfrm>
            <a:off x="4265367" y="6321577"/>
            <a:ext cx="4825360" cy="369332"/>
          </a:xfrm>
          <a:prstGeom prst="rect">
            <a:avLst/>
          </a:prstGeom>
          <a:noFill/>
        </p:spPr>
        <p:txBody>
          <a:bodyPr wrap="none" rtlCol="0">
            <a:spAutoFit/>
          </a:bodyPr>
          <a:lstStyle/>
          <a:p>
            <a:r>
              <a:rPr kumimoji="1" lang="en-US" altLang="ja-JP" dirty="0"/>
              <a:t>M5.4</a:t>
            </a:r>
            <a:r>
              <a:rPr kumimoji="1" lang="ja-JP" altLang="en-US" dirty="0"/>
              <a:t>の断層の長さのおおざっぱな目安：</a:t>
            </a:r>
            <a:r>
              <a:rPr kumimoji="1" lang="en-US" altLang="ja-JP" dirty="0"/>
              <a:t>7 km</a:t>
            </a:r>
          </a:p>
        </p:txBody>
      </p:sp>
      <p:sp>
        <p:nvSpPr>
          <p:cNvPr id="29" name="正方形/長方形 28">
            <a:extLst>
              <a:ext uri="{FF2B5EF4-FFF2-40B4-BE49-F238E27FC236}">
                <a16:creationId xmlns:a16="http://schemas.microsoft.com/office/drawing/2014/main" id="{D6224B9D-50DE-4896-9C20-6119F4BF7642}"/>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https://www.data.jma.go.jp/svd/eew/data/mech/fig/cmt2022061915080000N373000E13718000121952.html</a:t>
            </a:r>
            <a:endParaRPr lang="ja-JP" altLang="en-US" sz="1600" dirty="0"/>
          </a:p>
        </p:txBody>
      </p:sp>
      <p:sp>
        <p:nvSpPr>
          <p:cNvPr id="28" name="フリーフォーム: 図形 27">
            <a:extLst>
              <a:ext uri="{FF2B5EF4-FFF2-40B4-BE49-F238E27FC236}">
                <a16:creationId xmlns:a16="http://schemas.microsoft.com/office/drawing/2014/main" id="{4D62D9DF-3B4A-4719-A6A8-61471A3F8E72}"/>
              </a:ext>
            </a:extLst>
          </p:cNvPr>
          <p:cNvSpPr/>
          <p:nvPr/>
        </p:nvSpPr>
        <p:spPr>
          <a:xfrm rot="1270738">
            <a:off x="1679546" y="1676516"/>
            <a:ext cx="1976497" cy="3479718"/>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382379 w 1926766"/>
              <a:gd name="connsiteY0" fmla="*/ 3456316 h 3456316"/>
              <a:gd name="connsiteX1" fmla="*/ 243291 w 1926766"/>
              <a:gd name="connsiteY1" fmla="*/ 1222357 h 3456316"/>
              <a:gd name="connsiteX2" fmla="*/ 1926766 w 1926766"/>
              <a:gd name="connsiteY2" fmla="*/ 0 h 3456316"/>
              <a:gd name="connsiteX0" fmla="*/ 382379 w 1926766"/>
              <a:gd name="connsiteY0" fmla="*/ 3456316 h 3456316"/>
              <a:gd name="connsiteX1" fmla="*/ 243291 w 1926766"/>
              <a:gd name="connsiteY1" fmla="*/ 1222357 h 3456316"/>
              <a:gd name="connsiteX2" fmla="*/ 1926766 w 1926766"/>
              <a:gd name="connsiteY2" fmla="*/ 0 h 3456316"/>
              <a:gd name="connsiteX0" fmla="*/ 369979 w 1914366"/>
              <a:gd name="connsiteY0" fmla="*/ 3456316 h 3456316"/>
              <a:gd name="connsiteX1" fmla="*/ 260867 w 1914366"/>
              <a:gd name="connsiteY1" fmla="*/ 1229178 h 3456316"/>
              <a:gd name="connsiteX2" fmla="*/ 1914366 w 1914366"/>
              <a:gd name="connsiteY2" fmla="*/ 0 h 3456316"/>
            </a:gdLst>
            <a:ahLst/>
            <a:cxnLst>
              <a:cxn ang="0">
                <a:pos x="connsiteX0" y="connsiteY0"/>
              </a:cxn>
              <a:cxn ang="0">
                <a:pos x="connsiteX1" y="connsiteY1"/>
              </a:cxn>
              <a:cxn ang="0">
                <a:pos x="connsiteX2" y="connsiteY2"/>
              </a:cxn>
            </a:cxnLst>
            <a:rect l="l" t="t" r="r" b="b"/>
            <a:pathLst>
              <a:path w="1914366" h="3456316">
                <a:moveTo>
                  <a:pt x="369979" y="3456316"/>
                </a:moveTo>
                <a:cubicBezTo>
                  <a:pt x="-269678" y="2705610"/>
                  <a:pt x="75274" y="1601148"/>
                  <a:pt x="260867" y="1229178"/>
                </a:cubicBezTo>
                <a:cubicBezTo>
                  <a:pt x="446460" y="857208"/>
                  <a:pt x="1009423" y="92340"/>
                  <a:pt x="1914366"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0" name="直線コネクタ 29">
            <a:extLst>
              <a:ext uri="{FF2B5EF4-FFF2-40B4-BE49-F238E27FC236}">
                <a16:creationId xmlns:a16="http://schemas.microsoft.com/office/drawing/2014/main" id="{0B159D25-D4B1-45DE-8ECA-6C7CBF719629}"/>
              </a:ext>
            </a:extLst>
          </p:cNvPr>
          <p:cNvCxnSpPr>
            <a:cxnSpLocks/>
          </p:cNvCxnSpPr>
          <p:nvPr/>
        </p:nvCxnSpPr>
        <p:spPr>
          <a:xfrm rot="2700000">
            <a:off x="7134345" y="2376597"/>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円弧 31">
            <a:extLst>
              <a:ext uri="{FF2B5EF4-FFF2-40B4-BE49-F238E27FC236}">
                <a16:creationId xmlns:a16="http://schemas.microsoft.com/office/drawing/2014/main" id="{3E6DD88F-2E67-4C39-B3DA-0BE7E890306F}"/>
              </a:ext>
            </a:extLst>
          </p:cNvPr>
          <p:cNvSpPr/>
          <p:nvPr/>
        </p:nvSpPr>
        <p:spPr>
          <a:xfrm rot="5400000">
            <a:off x="7013197" y="1707862"/>
            <a:ext cx="518388" cy="518388"/>
          </a:xfrm>
          <a:prstGeom prst="arc">
            <a:avLst>
              <a:gd name="adj1" fmla="val 16200000"/>
              <a:gd name="adj2" fmla="val 18737358"/>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88A3EE57-31D1-46C5-ABC9-B25F4DE0288E}"/>
              </a:ext>
            </a:extLst>
          </p:cNvPr>
          <p:cNvCxnSpPr>
            <a:cxnSpLocks/>
          </p:cNvCxnSpPr>
          <p:nvPr/>
        </p:nvCxnSpPr>
        <p:spPr>
          <a:xfrm rot="-4620000" flipH="1" flipV="1">
            <a:off x="7109273" y="4876969"/>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34" name="円弧 33">
            <a:extLst>
              <a:ext uri="{FF2B5EF4-FFF2-40B4-BE49-F238E27FC236}">
                <a16:creationId xmlns:a16="http://schemas.microsoft.com/office/drawing/2014/main" id="{F8938B15-7DD4-4565-9A3A-B9CA8F54D527}"/>
              </a:ext>
            </a:extLst>
          </p:cNvPr>
          <p:cNvSpPr/>
          <p:nvPr/>
        </p:nvSpPr>
        <p:spPr>
          <a:xfrm rot="5400000">
            <a:off x="7168468" y="5017576"/>
            <a:ext cx="437828" cy="437828"/>
          </a:xfrm>
          <a:prstGeom prst="arc">
            <a:avLst>
              <a:gd name="adj1" fmla="val 11337083"/>
              <a:gd name="adj2" fmla="val 1606421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27723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余震活動</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1" y="992223"/>
            <a:ext cx="3335638" cy="2064091"/>
          </a:xfrm>
          <a:prstGeom prst="rect">
            <a:avLst/>
          </a:prstGeom>
        </p:spPr>
        <p:txBody>
          <a:bodyPr wrap="square">
            <a:spAutoFit/>
          </a:bodyPr>
          <a:lstStyle/>
          <a:p>
            <a:pPr>
              <a:lnSpc>
                <a:spcPct val="130000"/>
              </a:lnSpc>
            </a:pPr>
            <a:r>
              <a:rPr kumimoji="1" lang="ja-JP" altLang="en-US" sz="2000" dirty="0"/>
              <a:t>地震発生直後の余震の多くは本震の断層面に沿って起こると考えられている。余震分布から、本震の断層面の広がりを推定できる。</a:t>
            </a:r>
            <a:endParaRPr lang="ja-JP" altLang="en-US" sz="2000" dirty="0"/>
          </a:p>
        </p:txBody>
      </p:sp>
      <p:pic>
        <p:nvPicPr>
          <p:cNvPr id="6" name="図 5">
            <a:extLst>
              <a:ext uri="{FF2B5EF4-FFF2-40B4-BE49-F238E27FC236}">
                <a16:creationId xmlns:a16="http://schemas.microsoft.com/office/drawing/2014/main" id="{67A382D1-6A9E-4245-BC89-78679A1340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49869" y="649464"/>
            <a:ext cx="5779899" cy="6208536"/>
          </a:xfrm>
          <a:prstGeom prst="rect">
            <a:avLst/>
          </a:prstGeom>
        </p:spPr>
      </p:pic>
      <p:sp>
        <p:nvSpPr>
          <p:cNvPr id="7" name="正方形/長方形 6">
            <a:extLst>
              <a:ext uri="{FF2B5EF4-FFF2-40B4-BE49-F238E27FC236}">
                <a16:creationId xmlns:a16="http://schemas.microsoft.com/office/drawing/2014/main" id="{8EA452F4-34C8-4E77-B9B9-BAB59946309F}"/>
              </a:ext>
            </a:extLst>
          </p:cNvPr>
          <p:cNvSpPr/>
          <p:nvPr/>
        </p:nvSpPr>
        <p:spPr>
          <a:xfrm>
            <a:off x="114300" y="5865777"/>
            <a:ext cx="4126148" cy="830997"/>
          </a:xfrm>
          <a:prstGeom prst="rect">
            <a:avLst/>
          </a:prstGeom>
        </p:spPr>
        <p:txBody>
          <a:bodyPr wrap="square">
            <a:spAutoFit/>
          </a:bodyPr>
          <a:lstStyle/>
          <a:p>
            <a:r>
              <a:rPr lang="ja-JP" altLang="en-US" sz="1600" dirty="0">
                <a:latin typeface="ＭＳＰゴシック"/>
              </a:rPr>
              <a:t>「令和４年６月</a:t>
            </a:r>
            <a:r>
              <a:rPr lang="en-US" altLang="ja-JP" sz="1600" dirty="0">
                <a:latin typeface="ＭＳＰゴシック"/>
              </a:rPr>
              <a:t>19</a:t>
            </a:r>
            <a:r>
              <a:rPr lang="ja-JP" altLang="en-US" sz="1600" dirty="0">
                <a:latin typeface="ＭＳＰゴシック"/>
              </a:rPr>
              <a:t>日</a:t>
            </a:r>
            <a:r>
              <a:rPr lang="en-US" altLang="ja-JP" sz="1600" dirty="0">
                <a:latin typeface="ＭＳＰゴシック"/>
              </a:rPr>
              <a:t>15</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分頃の石川県能登地方の地震について」（気象庁</a:t>
            </a:r>
            <a:r>
              <a:rPr lang="en-US" altLang="ja-JP" sz="1600" dirty="0">
                <a:latin typeface="ＭＳＰゴシック"/>
              </a:rPr>
              <a:t>, 2022</a:t>
            </a:r>
            <a:r>
              <a:rPr lang="ja-JP" altLang="en-US" sz="1600" dirty="0">
                <a:latin typeface="ＭＳＰゴシック"/>
              </a:rPr>
              <a:t>）に加筆</a:t>
            </a:r>
            <a:endParaRPr lang="ja-JP" altLang="en-US" sz="1600" dirty="0"/>
          </a:p>
        </p:txBody>
      </p:sp>
      <p:sp>
        <p:nvSpPr>
          <p:cNvPr id="12" name="テキスト ボックス 11">
            <a:extLst>
              <a:ext uri="{FF2B5EF4-FFF2-40B4-BE49-F238E27FC236}">
                <a16:creationId xmlns:a16="http://schemas.microsoft.com/office/drawing/2014/main" id="{B67158F2-28B2-5893-C9FD-1C8A20EC12A9}"/>
              </a:ext>
            </a:extLst>
          </p:cNvPr>
          <p:cNvSpPr txBox="1"/>
          <p:nvPr/>
        </p:nvSpPr>
        <p:spPr>
          <a:xfrm>
            <a:off x="4160959" y="2357376"/>
            <a:ext cx="4396676" cy="923330"/>
          </a:xfrm>
          <a:prstGeom prst="rect">
            <a:avLst/>
          </a:prstGeom>
          <a:noFill/>
        </p:spPr>
        <p:txBody>
          <a:bodyPr wrap="square">
            <a:spAutoFit/>
          </a:bodyPr>
          <a:lstStyle/>
          <a:p>
            <a:r>
              <a:rPr lang="ja-JP" altLang="en-US" dirty="0"/>
              <a:t>赤色：今回の地震（</a:t>
            </a:r>
            <a:r>
              <a:rPr lang="en-US" altLang="ja-JP" dirty="0"/>
              <a:t>15:08</a:t>
            </a:r>
            <a:r>
              <a:rPr lang="ja-JP" altLang="en-US" dirty="0"/>
              <a:t>発生）</a:t>
            </a:r>
            <a:endParaRPr lang="en-US" altLang="ja-JP" dirty="0"/>
          </a:p>
          <a:p>
            <a:r>
              <a:rPr lang="ja-JP" altLang="en-US" dirty="0"/>
              <a:t>青色：今回の地震より後に発生した地震</a:t>
            </a:r>
            <a:endParaRPr lang="en-US" altLang="ja-JP" dirty="0"/>
          </a:p>
          <a:p>
            <a:r>
              <a:rPr lang="ja-JP" altLang="en-US" dirty="0"/>
              <a:t>灰色：今回の地震より前に発生した地震</a:t>
            </a:r>
          </a:p>
        </p:txBody>
      </p:sp>
      <p:sp>
        <p:nvSpPr>
          <p:cNvPr id="14" name="テキスト ボックス 13">
            <a:extLst>
              <a:ext uri="{FF2B5EF4-FFF2-40B4-BE49-F238E27FC236}">
                <a16:creationId xmlns:a16="http://schemas.microsoft.com/office/drawing/2014/main" id="{771EACD8-E49D-9FD6-B4A0-236438237101}"/>
              </a:ext>
            </a:extLst>
          </p:cNvPr>
          <p:cNvSpPr txBox="1"/>
          <p:nvPr/>
        </p:nvSpPr>
        <p:spPr>
          <a:xfrm>
            <a:off x="3897451" y="195533"/>
            <a:ext cx="4923692" cy="400110"/>
          </a:xfrm>
          <a:prstGeom prst="rect">
            <a:avLst/>
          </a:prstGeom>
          <a:noFill/>
        </p:spPr>
        <p:txBody>
          <a:bodyPr wrap="square">
            <a:spAutoFit/>
          </a:bodyPr>
          <a:lstStyle/>
          <a:p>
            <a:r>
              <a:rPr lang="ja-JP" altLang="en-US" sz="2000" dirty="0"/>
              <a:t>今回の地震を含む</a:t>
            </a:r>
            <a:r>
              <a:rPr lang="en-US" altLang="ja-JP" sz="2000" dirty="0"/>
              <a:t>13:00-16:00</a:t>
            </a:r>
            <a:r>
              <a:rPr lang="ja-JP" altLang="en-US" sz="2000" dirty="0"/>
              <a:t>の地震活動</a:t>
            </a:r>
          </a:p>
        </p:txBody>
      </p:sp>
    </p:spTree>
    <p:extLst>
      <p:ext uri="{BB962C8B-B14F-4D97-AF65-F5344CB8AC3E}">
        <p14:creationId xmlns:p14="http://schemas.microsoft.com/office/powerpoint/2010/main" val="1859156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7A382D1-6A9E-4245-BC89-78679A1340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20741" y="1055077"/>
            <a:ext cx="6601527" cy="5638982"/>
          </a:xfrm>
          <a:prstGeom prst="rect">
            <a:avLst/>
          </a:prstGeom>
        </p:spPr>
      </p:pic>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余震活動</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1" y="992223"/>
            <a:ext cx="2681655" cy="2864310"/>
          </a:xfrm>
          <a:prstGeom prst="rect">
            <a:avLst/>
          </a:prstGeom>
        </p:spPr>
        <p:txBody>
          <a:bodyPr wrap="square">
            <a:spAutoFit/>
          </a:bodyPr>
          <a:lstStyle/>
          <a:p>
            <a:pPr>
              <a:lnSpc>
                <a:spcPct val="130000"/>
              </a:lnSpc>
            </a:pPr>
            <a:r>
              <a:rPr lang="ja-JP" altLang="en-US" sz="2000" dirty="0"/>
              <a:t>本震発生の翌日（</a:t>
            </a:r>
            <a:r>
              <a:rPr lang="en-US" altLang="ja-JP" sz="2000" dirty="0"/>
              <a:t>6</a:t>
            </a:r>
            <a:r>
              <a:rPr lang="ja-JP" altLang="en-US" sz="2000" dirty="0"/>
              <a:t>月</a:t>
            </a:r>
            <a:r>
              <a:rPr lang="en-US" altLang="ja-JP" sz="2000" dirty="0"/>
              <a:t>20</a:t>
            </a:r>
            <a:r>
              <a:rPr lang="ja-JP" altLang="en-US" sz="2000" dirty="0"/>
              <a:t>日）には</a:t>
            </a:r>
            <a:r>
              <a:rPr lang="en-US" altLang="ja-JP" sz="2000" dirty="0"/>
              <a:t>M5.0</a:t>
            </a:r>
            <a:r>
              <a:rPr lang="ja-JP" altLang="en-US" sz="2000" dirty="0"/>
              <a:t>、最大震度</a:t>
            </a:r>
            <a:r>
              <a:rPr lang="en-US" altLang="ja-JP" sz="2000" dirty="0"/>
              <a:t>5</a:t>
            </a:r>
            <a:r>
              <a:rPr lang="ja-JP" altLang="en-US" sz="2000" dirty="0"/>
              <a:t>強の地震が発生した。本震の近くであることから、余震とみることができる。</a:t>
            </a:r>
          </a:p>
        </p:txBody>
      </p:sp>
      <p:sp>
        <p:nvSpPr>
          <p:cNvPr id="7" name="正方形/長方形 6">
            <a:extLst>
              <a:ext uri="{FF2B5EF4-FFF2-40B4-BE49-F238E27FC236}">
                <a16:creationId xmlns:a16="http://schemas.microsoft.com/office/drawing/2014/main" id="{8EA452F4-34C8-4E77-B9B9-BAB59946309F}"/>
              </a:ext>
            </a:extLst>
          </p:cNvPr>
          <p:cNvSpPr/>
          <p:nvPr/>
        </p:nvSpPr>
        <p:spPr>
          <a:xfrm>
            <a:off x="4572000" y="380463"/>
            <a:ext cx="4126148" cy="584775"/>
          </a:xfrm>
          <a:prstGeom prst="rect">
            <a:avLst/>
          </a:prstGeom>
        </p:spPr>
        <p:txBody>
          <a:bodyPr wrap="square">
            <a:spAutoFit/>
          </a:bodyPr>
          <a:lstStyle/>
          <a:p>
            <a:r>
              <a:rPr lang="ja-JP" altLang="en-US" sz="1600" dirty="0">
                <a:latin typeface="ＭＳＰゴシック"/>
              </a:rPr>
              <a:t>「令和４年６月</a:t>
            </a:r>
            <a:r>
              <a:rPr lang="en-US" altLang="ja-JP" sz="1600" dirty="0">
                <a:latin typeface="ＭＳＰゴシック"/>
              </a:rPr>
              <a:t>20</a:t>
            </a:r>
            <a:r>
              <a:rPr lang="ja-JP" altLang="en-US" sz="1600" dirty="0">
                <a:latin typeface="ＭＳＰゴシック"/>
              </a:rPr>
              <a:t>日</a:t>
            </a:r>
            <a:r>
              <a:rPr lang="en-US" altLang="ja-JP" sz="1600" dirty="0">
                <a:latin typeface="ＭＳＰゴシック"/>
              </a:rPr>
              <a:t>10</a:t>
            </a:r>
            <a:r>
              <a:rPr lang="ja-JP" altLang="en-US" sz="1600" dirty="0">
                <a:latin typeface="ＭＳＰゴシック"/>
              </a:rPr>
              <a:t>時</a:t>
            </a:r>
            <a:r>
              <a:rPr lang="en-US" altLang="ja-JP" sz="1600" dirty="0">
                <a:latin typeface="ＭＳＰゴシック"/>
              </a:rPr>
              <a:t>31</a:t>
            </a:r>
            <a:r>
              <a:rPr lang="ja-JP" altLang="en-US" sz="1600" dirty="0">
                <a:latin typeface="ＭＳＰゴシック"/>
              </a:rPr>
              <a:t>分頃の石川県能登地方の地震について」（気象庁</a:t>
            </a:r>
            <a:r>
              <a:rPr lang="en-US" altLang="ja-JP" sz="1600" dirty="0">
                <a:latin typeface="ＭＳＰゴシック"/>
              </a:rPr>
              <a:t>, 2022</a:t>
            </a:r>
            <a:r>
              <a:rPr lang="ja-JP" altLang="en-US" sz="1600" dirty="0">
                <a:latin typeface="ＭＳＰゴシック"/>
              </a:rPr>
              <a:t>）</a:t>
            </a:r>
            <a:endParaRPr lang="ja-JP" altLang="en-US" sz="1600" dirty="0"/>
          </a:p>
        </p:txBody>
      </p:sp>
    </p:spTree>
    <p:extLst>
      <p:ext uri="{BB962C8B-B14F-4D97-AF65-F5344CB8AC3E}">
        <p14:creationId xmlns:p14="http://schemas.microsoft.com/office/powerpoint/2010/main" val="192224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5D595B9-DEC2-44DF-9D06-9A974BA0F0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9075" y="949147"/>
            <a:ext cx="8488395" cy="5939262"/>
          </a:xfrm>
          <a:prstGeom prst="rect">
            <a:avLst/>
          </a:prstGeom>
        </p:spPr>
      </p:pic>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sp>
        <p:nvSpPr>
          <p:cNvPr id="5" name="正方形/長方形 4">
            <a:extLst>
              <a:ext uri="{FF2B5EF4-FFF2-40B4-BE49-F238E27FC236}">
                <a16:creationId xmlns:a16="http://schemas.microsoft.com/office/drawing/2014/main" id="{66D6293C-B81F-40E5-9753-F6FDD776682A}"/>
              </a:ext>
            </a:extLst>
          </p:cNvPr>
          <p:cNvSpPr/>
          <p:nvPr/>
        </p:nvSpPr>
        <p:spPr>
          <a:xfrm>
            <a:off x="1873651" y="32977"/>
            <a:ext cx="7236289" cy="830997"/>
          </a:xfrm>
          <a:prstGeom prst="rect">
            <a:avLst/>
          </a:prstGeom>
        </p:spPr>
        <p:txBody>
          <a:bodyPr wrap="square">
            <a:spAutoFit/>
          </a:bodyPr>
          <a:lstStyle/>
          <a:p>
            <a:r>
              <a:rPr kumimoji="1" lang="ja-JP" altLang="en-US" sz="1600" dirty="0"/>
              <a:t>防災科学技術研究所</a:t>
            </a:r>
            <a:r>
              <a:rPr kumimoji="1" lang="en-US" altLang="ja-JP" sz="1600"/>
              <a:t>K-NET</a:t>
            </a:r>
            <a:r>
              <a:rPr kumimoji="1" lang="ja-JP" altLang="en-US" sz="1600"/>
              <a:t>の</a:t>
            </a:r>
            <a:r>
              <a:rPr kumimoji="1" lang="ja-JP" altLang="en-US" sz="1600" dirty="0"/>
              <a:t>波形記録を震央距離で並べたもの。</a:t>
            </a:r>
            <a:endParaRPr kumimoji="1" lang="en-US" altLang="ja-JP" sz="1600" dirty="0"/>
          </a:p>
          <a:p>
            <a:r>
              <a:rPr kumimoji="1" lang="ja-JP" altLang="en-US" sz="1600" dirty="0"/>
              <a:t>左が上下成分で</a:t>
            </a:r>
            <a:r>
              <a:rPr kumimoji="1" lang="en-US" altLang="ja-JP" sz="1600" dirty="0"/>
              <a:t>P</a:t>
            </a:r>
            <a:r>
              <a:rPr kumimoji="1" lang="ja-JP" altLang="en-US" sz="1600" dirty="0"/>
              <a:t>波が見えやすく、右が水平成分（のうちの南北成分）で</a:t>
            </a:r>
            <a:r>
              <a:rPr kumimoji="1" lang="en-US" altLang="ja-JP" sz="1600" dirty="0"/>
              <a:t>S</a:t>
            </a:r>
            <a:r>
              <a:rPr kumimoji="1" lang="ja-JP" altLang="en-US" sz="1600" dirty="0"/>
              <a:t>波が見えやすい。</a:t>
            </a:r>
            <a:r>
              <a:rPr kumimoji="1" lang="en-US" altLang="ja-JP" sz="1600" dirty="0"/>
              <a:t>P</a:t>
            </a:r>
            <a:r>
              <a:rPr kumimoji="1" lang="ja-JP" altLang="en-US" sz="1600" dirty="0"/>
              <a:t>波と</a:t>
            </a:r>
            <a:r>
              <a:rPr kumimoji="1" lang="en-US" altLang="ja-JP" sz="1600" dirty="0"/>
              <a:t>S</a:t>
            </a:r>
            <a:r>
              <a:rPr kumimoji="1" lang="ja-JP" altLang="en-US" sz="1600" dirty="0"/>
              <a:t>波とでの伝播速度の違いが分かる。</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525171" y="2849225"/>
            <a:ext cx="696959" cy="461665"/>
          </a:xfrm>
          <a:prstGeom prst="rect">
            <a:avLst/>
          </a:prstGeom>
          <a:solidFill>
            <a:schemeClr val="bg1"/>
          </a:solidFill>
        </p:spPr>
        <p:txBody>
          <a:bodyPr wrap="square" rtlCol="0">
            <a:spAutoFit/>
          </a:bodyPr>
          <a:lstStyle/>
          <a:p>
            <a:r>
              <a:rPr kumimoji="1" lang="en-US" altLang="ja-JP" sz="2400" dirty="0">
                <a:solidFill>
                  <a:srgbClr val="C00000"/>
                </a:solidFill>
              </a:rPr>
              <a:t>P</a:t>
            </a:r>
            <a:r>
              <a:rPr kumimoji="1" lang="ja-JP" altLang="en-US" sz="2400"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494692" y="3165231"/>
            <a:ext cx="720970" cy="2743622"/>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323766" y="1318519"/>
            <a:ext cx="680225" cy="461665"/>
          </a:xfrm>
          <a:prstGeom prst="rect">
            <a:avLst/>
          </a:prstGeom>
          <a:solidFill>
            <a:schemeClr val="bg1"/>
          </a:solidFill>
        </p:spPr>
        <p:txBody>
          <a:bodyPr wrap="square" rtlCol="0">
            <a:spAutoFit/>
          </a:bodyPr>
          <a:lstStyle/>
          <a:p>
            <a:r>
              <a:rPr kumimoji="1" lang="en-US" altLang="ja-JP" sz="2400" dirty="0">
                <a:solidFill>
                  <a:srgbClr val="C00000"/>
                </a:solidFill>
              </a:rPr>
              <a:t>S</a:t>
            </a:r>
            <a:r>
              <a:rPr kumimoji="1" lang="ja-JP" altLang="en-US" sz="2400"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407269" y="1549351"/>
            <a:ext cx="1987062" cy="4359502"/>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0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0220619150809">
            <a:hlinkClick r:id="" action="ppaction://media"/>
            <a:extLst>
              <a:ext uri="{FF2B5EF4-FFF2-40B4-BE49-F238E27FC236}">
                <a16:creationId xmlns:a16="http://schemas.microsoft.com/office/drawing/2014/main" id="{B9150530-1334-8B73-4C80-3D8D903692E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867337" y="1626977"/>
            <a:ext cx="3421948" cy="4600576"/>
          </a:xfrm>
          <a:prstGeom prst="rect">
            <a:avLst/>
          </a:prstGeom>
        </p:spPr>
      </p:pic>
      <p:sp>
        <p:nvSpPr>
          <p:cNvPr id="2" name="タイトル 1">
            <a:extLst>
              <a:ext uri="{FF2B5EF4-FFF2-40B4-BE49-F238E27FC236}">
                <a16:creationId xmlns:a16="http://schemas.microsoft.com/office/drawing/2014/main" id="{315F6277-7BA0-4D73-936F-9F51AE84ADB8}"/>
              </a:ext>
            </a:extLst>
          </p:cNvPr>
          <p:cNvSpPr>
            <a:spLocks noGrp="1"/>
          </p:cNvSpPr>
          <p:nvPr>
            <p:ph type="title"/>
          </p:nvPr>
        </p:nvSpPr>
        <p:spPr/>
        <p:txBody>
          <a:bodyPr>
            <a:normAutofit/>
          </a:bodyPr>
          <a:lstStyle/>
          <a:p>
            <a:r>
              <a:rPr kumimoji="1" lang="ja-JP" altLang="en-US" sz="2800" dirty="0"/>
              <a:t>最大振幅分布図と振幅アニメーション</a:t>
            </a:r>
          </a:p>
        </p:txBody>
      </p:sp>
      <p:sp>
        <p:nvSpPr>
          <p:cNvPr id="7" name="正方形/長方形 6">
            <a:extLst>
              <a:ext uri="{FF2B5EF4-FFF2-40B4-BE49-F238E27FC236}">
                <a16:creationId xmlns:a16="http://schemas.microsoft.com/office/drawing/2014/main" id="{F0925A4F-7DC5-4DA5-A708-97A6559450F1}"/>
              </a:ext>
            </a:extLst>
          </p:cNvPr>
          <p:cNvSpPr/>
          <p:nvPr/>
        </p:nvSpPr>
        <p:spPr>
          <a:xfrm>
            <a:off x="215512" y="698300"/>
            <a:ext cx="6034537" cy="584775"/>
          </a:xfrm>
          <a:prstGeom prst="rect">
            <a:avLst/>
          </a:prstGeom>
        </p:spPr>
        <p:txBody>
          <a:bodyPr wrap="none">
            <a:spAutoFit/>
          </a:bodyPr>
          <a:lstStyle/>
          <a:p>
            <a:r>
              <a:rPr kumimoji="1" lang="ja-JP" altLang="en-US" sz="1600" dirty="0"/>
              <a:t>防災科学技術研究所</a:t>
            </a:r>
            <a:r>
              <a:rPr kumimoji="1" lang="en-US" altLang="ja-JP" sz="1600" dirty="0"/>
              <a:t>Hi-net</a:t>
            </a:r>
            <a:r>
              <a:rPr kumimoji="1" lang="ja-JP" altLang="en-US" sz="1600" dirty="0"/>
              <a:t> </a:t>
            </a:r>
            <a:r>
              <a:rPr lang="ja-JP" altLang="en-US" sz="1600" dirty="0"/>
              <a:t>過去の地震における最大振幅分布図</a:t>
            </a:r>
            <a:endParaRPr kumimoji="1" lang="en-US" altLang="ja-JP" sz="1600" dirty="0"/>
          </a:p>
          <a:p>
            <a:r>
              <a:rPr kumimoji="1" lang="en-US" altLang="ja-JP" sz="1600" dirty="0"/>
              <a:t>https://www.hinet.bosai.go.jp/AQUA/max_amp.php?y=2022&amp;m=06</a:t>
            </a:r>
            <a:endParaRPr kumimoji="1" lang="ja-JP" altLang="en-US" sz="1600" dirty="0"/>
          </a:p>
        </p:txBody>
      </p:sp>
      <p:sp>
        <p:nvSpPr>
          <p:cNvPr id="6" name="正方形/長方形 5">
            <a:extLst>
              <a:ext uri="{FF2B5EF4-FFF2-40B4-BE49-F238E27FC236}">
                <a16:creationId xmlns:a16="http://schemas.microsoft.com/office/drawing/2014/main" id="{15EA4951-7A5A-4DEC-9D68-145E2343773A}"/>
              </a:ext>
            </a:extLst>
          </p:cNvPr>
          <p:cNvSpPr/>
          <p:nvPr/>
        </p:nvSpPr>
        <p:spPr>
          <a:xfrm>
            <a:off x="1615999" y="1282154"/>
            <a:ext cx="1800493" cy="369332"/>
          </a:xfrm>
          <a:prstGeom prst="rect">
            <a:avLst/>
          </a:prstGeom>
        </p:spPr>
        <p:txBody>
          <a:bodyPr wrap="none">
            <a:spAutoFit/>
          </a:bodyPr>
          <a:lstStyle/>
          <a:p>
            <a:r>
              <a:rPr lang="ja-JP" altLang="en-US" dirty="0"/>
              <a:t>最大振幅分布図</a:t>
            </a:r>
          </a:p>
        </p:txBody>
      </p:sp>
      <p:sp>
        <p:nvSpPr>
          <p:cNvPr id="8" name="正方形/長方形 7">
            <a:extLst>
              <a:ext uri="{FF2B5EF4-FFF2-40B4-BE49-F238E27FC236}">
                <a16:creationId xmlns:a16="http://schemas.microsoft.com/office/drawing/2014/main" id="{EB6D4DFB-7264-41CC-A40C-0A54A630B344}"/>
              </a:ext>
            </a:extLst>
          </p:cNvPr>
          <p:cNvSpPr/>
          <p:nvPr/>
        </p:nvSpPr>
        <p:spPr>
          <a:xfrm>
            <a:off x="5577881" y="1282154"/>
            <a:ext cx="2262158" cy="369332"/>
          </a:xfrm>
          <a:prstGeom prst="rect">
            <a:avLst/>
          </a:prstGeom>
        </p:spPr>
        <p:txBody>
          <a:bodyPr wrap="none">
            <a:spAutoFit/>
          </a:bodyPr>
          <a:lstStyle/>
          <a:p>
            <a:r>
              <a:rPr lang="ja-JP" altLang="en-US" dirty="0"/>
              <a:t>振幅アニメーション</a:t>
            </a:r>
          </a:p>
        </p:txBody>
      </p:sp>
      <p:sp>
        <p:nvSpPr>
          <p:cNvPr id="15" name="テキスト ボックス 14">
            <a:extLst>
              <a:ext uri="{FF2B5EF4-FFF2-40B4-BE49-F238E27FC236}">
                <a16:creationId xmlns:a16="http://schemas.microsoft.com/office/drawing/2014/main" id="{EBD6468C-0045-4658-8EC8-F1315649ACFC}"/>
              </a:ext>
            </a:extLst>
          </p:cNvPr>
          <p:cNvSpPr txBox="1"/>
          <p:nvPr/>
        </p:nvSpPr>
        <p:spPr>
          <a:xfrm>
            <a:off x="5568796" y="6285995"/>
            <a:ext cx="2985908" cy="584775"/>
          </a:xfrm>
          <a:prstGeom prst="rect">
            <a:avLst/>
          </a:prstGeom>
          <a:solidFill>
            <a:schemeClr val="bg1"/>
          </a:solidFill>
        </p:spPr>
        <p:txBody>
          <a:bodyPr wrap="square" rtlCol="0">
            <a:spAutoFit/>
          </a:bodyPr>
          <a:lstStyle/>
          <a:p>
            <a:r>
              <a:rPr kumimoji="1" lang="ja-JP" altLang="en-US" sz="1600" dirty="0"/>
              <a:t>画像上にマウスを置くと赤丸付近に再生ボタンが現れます</a:t>
            </a:r>
          </a:p>
        </p:txBody>
      </p:sp>
      <p:pic>
        <p:nvPicPr>
          <p:cNvPr id="9" name="図 8">
            <a:extLst>
              <a:ext uri="{FF2B5EF4-FFF2-40B4-BE49-F238E27FC236}">
                <a16:creationId xmlns:a16="http://schemas.microsoft.com/office/drawing/2014/main" id="{00DE3D6F-E140-4030-A763-73DE1C1FFC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59408" y="1636553"/>
            <a:ext cx="3419475" cy="4600575"/>
          </a:xfrm>
          <a:prstGeom prst="rect">
            <a:avLst/>
          </a:prstGeom>
        </p:spPr>
      </p:pic>
      <p:sp>
        <p:nvSpPr>
          <p:cNvPr id="11" name="楕円 10">
            <a:extLst>
              <a:ext uri="{FF2B5EF4-FFF2-40B4-BE49-F238E27FC236}">
                <a16:creationId xmlns:a16="http://schemas.microsoft.com/office/drawing/2014/main" id="{B6ED47A4-4CF7-4674-A1E4-4951B488EE53}"/>
              </a:ext>
            </a:extLst>
          </p:cNvPr>
          <p:cNvSpPr/>
          <p:nvPr/>
        </p:nvSpPr>
        <p:spPr>
          <a:xfrm>
            <a:off x="4821202" y="5955788"/>
            <a:ext cx="659863" cy="71387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49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idx="1"/>
          </p:nvPr>
        </p:nvSpPr>
        <p:spPr/>
        <p:txBody>
          <a:bodyPr/>
          <a:lstStyle/>
          <a:p>
            <a:r>
              <a:rPr kumimoji="1" lang="ja-JP" altLang="en-US" dirty="0"/>
              <a:t>作成者・連絡先</a:t>
            </a:r>
          </a:p>
        </p:txBody>
      </p:sp>
      <p:sp>
        <p:nvSpPr>
          <p:cNvPr id="5" name="コンテンツ プレースホルダー 4"/>
          <p:cNvSpPr>
            <a:spLocks noGrp="1"/>
          </p:cNvSpPr>
          <p:nvPr>
            <p:ph sz="half" idx="2"/>
          </p:nvPr>
        </p:nvSpPr>
        <p:spPr/>
        <p:txBody>
          <a:bodyPr>
            <a:normAutofit/>
          </a:bodyPr>
          <a:lstStyle/>
          <a:p>
            <a:pPr marL="0" indent="0">
              <a:lnSpc>
                <a:spcPct val="100000"/>
              </a:lnSpc>
              <a:buNone/>
            </a:pPr>
            <a:r>
              <a:rPr kumimoji="1" lang="ja-JP" altLang="en-US" sz="1600" dirty="0"/>
              <a:t>小林励司</a:t>
            </a:r>
            <a:endParaRPr kumimoji="1" lang="en-US" altLang="ja-JP" sz="1600" dirty="0"/>
          </a:p>
          <a:p>
            <a:pPr marL="0" indent="0">
              <a:lnSpc>
                <a:spcPct val="100000"/>
              </a:lnSpc>
              <a:buNone/>
            </a:pPr>
            <a:r>
              <a:rPr lang="ja-JP" altLang="en-US" sz="1600" dirty="0"/>
              <a:t>鹿児島大学大学院理工学研究科</a:t>
            </a:r>
            <a:endParaRPr lang="en-US" altLang="ja-JP" sz="1600" dirty="0"/>
          </a:p>
          <a:p>
            <a:pPr marL="0" indent="0">
              <a:lnSpc>
                <a:spcPct val="100000"/>
              </a:lnSpc>
              <a:buNone/>
            </a:pPr>
            <a:r>
              <a:rPr kumimoji="1" lang="en-US" altLang="ja-JP" sz="1600" dirty="0"/>
              <a:t>E-mail: </a:t>
            </a:r>
            <a:r>
              <a:rPr kumimoji="1" lang="en-US" altLang="ja-JP" sz="1600" dirty="0" err="1"/>
              <a:t>reiji</a:t>
            </a:r>
            <a:r>
              <a:rPr kumimoji="1" lang="en-US" altLang="ja-JP" sz="1600" dirty="0"/>
              <a:t> </a:t>
            </a:r>
            <a:r>
              <a:rPr kumimoji="1" lang="ja-JP" altLang="en-US" sz="1600" dirty="0"/>
              <a:t>あっと</a:t>
            </a:r>
            <a:r>
              <a:rPr kumimoji="1" lang="en-US" altLang="ja-JP" sz="1600" dirty="0"/>
              <a:t> sci.kagoshima-u.ac.jp</a:t>
            </a:r>
          </a:p>
          <a:p>
            <a:pPr marL="0" indent="0">
              <a:lnSpc>
                <a:spcPct val="100000"/>
              </a:lnSpc>
              <a:buNone/>
            </a:pPr>
            <a:r>
              <a:rPr kumimoji="1" lang="ja-JP" altLang="en-US" sz="1600" dirty="0"/>
              <a:t>（あっと</a:t>
            </a:r>
            <a:r>
              <a:rPr kumimoji="1" lang="ja-JP" altLang="en-US" sz="1600" dirty="0" err="1"/>
              <a:t>を</a:t>
            </a:r>
            <a:r>
              <a:rPr lang="en-US" altLang="ja-JP" sz="1600" dirty="0"/>
              <a:t>@</a:t>
            </a:r>
            <a:r>
              <a:rPr lang="ja-JP" altLang="en-US" sz="1600" dirty="0"/>
              <a:t>に</a:t>
            </a:r>
            <a:r>
              <a:rPr lang="ja-JP" altLang="en-US" sz="1600"/>
              <a:t>してください）</a:t>
            </a:r>
            <a:endParaRPr kumimoji="1" lang="en-US" altLang="ja-JP" sz="1600" dirty="0"/>
          </a:p>
        </p:txBody>
      </p:sp>
      <p:sp>
        <p:nvSpPr>
          <p:cNvPr id="6" name="テキスト プレースホルダー 5"/>
          <p:cNvSpPr>
            <a:spLocks noGrp="1"/>
          </p:cNvSpPr>
          <p:nvPr>
            <p:ph type="body" sz="quarter" idx="3"/>
          </p:nvPr>
        </p:nvSpPr>
        <p:spPr/>
        <p:txBody>
          <a:bodyPr/>
          <a:lstStyle/>
          <a:p>
            <a:r>
              <a:rPr kumimoji="1" lang="ja-JP" altLang="en-US" dirty="0"/>
              <a:t>謝辞</a:t>
            </a:r>
          </a:p>
        </p:txBody>
      </p:sp>
      <p:sp>
        <p:nvSpPr>
          <p:cNvPr id="7" name="コンテンツ プレースホルダー 6"/>
          <p:cNvSpPr>
            <a:spLocks noGrp="1"/>
          </p:cNvSpPr>
          <p:nvPr>
            <p:ph sz="quarter" idx="4"/>
          </p:nvPr>
        </p:nvSpPr>
        <p:spPr/>
        <p:txBody>
          <a:bodyPr>
            <a:noAutofit/>
          </a:bodyPr>
          <a:lstStyle/>
          <a:p>
            <a:pPr marL="0" indent="0">
              <a:lnSpc>
                <a:spcPct val="150000"/>
              </a:lnSpc>
              <a:buNone/>
            </a:pPr>
            <a:r>
              <a:rPr lang="ja-JP" altLang="en-US" sz="1400" dirty="0"/>
              <a:t>もともとのアイデアは</a:t>
            </a:r>
            <a:r>
              <a:rPr lang="en-US" altLang="ja-JP" sz="1400" dirty="0"/>
              <a:t>Incorporated Research Institutes for Seismology</a:t>
            </a:r>
            <a:r>
              <a:rPr lang="ja-JP" altLang="en-US" sz="1400" dirty="0"/>
              <a:t> </a:t>
            </a:r>
            <a:r>
              <a:rPr lang="en-US" altLang="ja-JP" sz="1400" dirty="0"/>
              <a:t>(IRIS)</a:t>
            </a:r>
            <a:r>
              <a:rPr lang="ja-JP" altLang="en-US" sz="1400" dirty="0"/>
              <a:t>の</a:t>
            </a:r>
            <a:r>
              <a:rPr lang="en-US" altLang="ja-JP" sz="1400" dirty="0"/>
              <a:t>Recent Earthquake Teachable Moments</a:t>
            </a:r>
            <a:r>
              <a:rPr lang="ja-JP" altLang="en-US" sz="1400" dirty="0"/>
              <a:t>です。</a:t>
            </a:r>
            <a:endParaRPr kumimoji="1" lang="en-US" altLang="ja-JP" sz="1400" dirty="0"/>
          </a:p>
          <a:p>
            <a:pPr marL="0" indent="0">
              <a:lnSpc>
                <a:spcPct val="150000"/>
              </a:lnSpc>
              <a:buNone/>
            </a:pPr>
            <a:r>
              <a:rPr kumimoji="1" lang="ja-JP" altLang="en-US" sz="1400" dirty="0"/>
              <a:t>本スライド作成にあたり、気象庁の報道発表資料とウェブページ、防災科学技術研究所の</a:t>
            </a:r>
            <a:r>
              <a:rPr kumimoji="1" lang="en-US" altLang="ja-JP" sz="1400" dirty="0"/>
              <a:t>J-RISQ</a:t>
            </a:r>
            <a:r>
              <a:rPr kumimoji="1" lang="ja-JP" altLang="en-US" sz="1400" dirty="0"/>
              <a:t>と</a:t>
            </a:r>
            <a:r>
              <a:rPr lang="en-US" altLang="ja-JP" sz="1400" dirty="0"/>
              <a:t>Hi-net</a:t>
            </a:r>
            <a:r>
              <a:rPr kumimoji="1" lang="ja-JP" altLang="en-US" sz="1400" dirty="0"/>
              <a:t>、地震調査研究推進本部の図表を引用いたしました。プレート境界と地震の図では、気象庁の震源データ、気象研究所弘瀬冬樹さんのスラブ形状データ、産業技術総合研究所の活断層位置データを利用いたしました。地震波形の図では防災科学技術研究所 </a:t>
            </a:r>
            <a:r>
              <a:rPr kumimoji="1" lang="en-US" altLang="ja-JP" sz="1400" dirty="0"/>
              <a:t>K-NET</a:t>
            </a:r>
            <a:r>
              <a:rPr kumimoji="1" lang="ja-JP" altLang="en-US" sz="1400" dirty="0"/>
              <a:t>のデータを利用いたしました。</a:t>
            </a:r>
          </a:p>
        </p:txBody>
      </p:sp>
      <p:sp>
        <p:nvSpPr>
          <p:cNvPr id="3" name="タイトル 2"/>
          <p:cNvSpPr>
            <a:spLocks noGrp="1"/>
          </p:cNvSpPr>
          <p:nvPr>
            <p:ph type="title"/>
          </p:nvPr>
        </p:nvSpPr>
        <p:spPr/>
        <p:txBody>
          <a:bodyPr>
            <a:normAutofit/>
          </a:bodyPr>
          <a:lstStyle/>
          <a:p>
            <a:r>
              <a:rPr lang="ja-JP" altLang="en-US" dirty="0"/>
              <a:t>最近の地震に関するスライド教材</a:t>
            </a:r>
            <a:endParaRPr kumimoji="1" lang="ja-JP" altLang="en-US" dirty="0"/>
          </a:p>
        </p:txBody>
      </p:sp>
      <p:sp>
        <p:nvSpPr>
          <p:cNvPr id="8" name="テキスト ボックス 7"/>
          <p:cNvSpPr txBox="1"/>
          <p:nvPr/>
        </p:nvSpPr>
        <p:spPr>
          <a:xfrm>
            <a:off x="56156" y="3522962"/>
            <a:ext cx="4426520" cy="3290581"/>
          </a:xfrm>
          <a:prstGeom prst="rect">
            <a:avLst/>
          </a:prstGeom>
          <a:noFill/>
        </p:spPr>
        <p:txBody>
          <a:bodyPr wrap="square" rtlCol="0">
            <a:spAutoFit/>
          </a:bodyPr>
          <a:lstStyle/>
          <a:p>
            <a:pPr>
              <a:lnSpc>
                <a:spcPct val="150000"/>
              </a:lnSpc>
            </a:pPr>
            <a:r>
              <a:rPr kumimoji="1" lang="ja-JP" altLang="en-US" sz="1400" b="1" dirty="0"/>
              <a:t>利用上の注意</a:t>
            </a:r>
            <a:r>
              <a:rPr kumimoji="1" lang="ja-JP" altLang="en-US" sz="14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400" dirty="0"/>
          </a:p>
          <a:p>
            <a:pPr>
              <a:lnSpc>
                <a:spcPct val="150000"/>
              </a:lnSpc>
            </a:pPr>
            <a:r>
              <a:rPr kumimoji="1" lang="ja-JP" altLang="en-US" sz="1400" b="1" dirty="0"/>
              <a:t>アンケート回答のお願い</a:t>
            </a:r>
            <a:r>
              <a:rPr kumimoji="1" lang="ja-JP" altLang="en-US" sz="1400" dirty="0"/>
              <a:t>：よろしければアンケートにお答えください（</a:t>
            </a:r>
            <a:r>
              <a:rPr kumimoji="1" lang="en-US" altLang="ja-JP" sz="1400" dirty="0"/>
              <a:t>1</a:t>
            </a:r>
            <a:r>
              <a:rPr kumimoji="1" lang="ja-JP" altLang="en-US" sz="1400" dirty="0"/>
              <a:t>～</a:t>
            </a:r>
            <a:r>
              <a:rPr kumimoji="1" lang="en-US" altLang="ja-JP" sz="1400" dirty="0"/>
              <a:t>2</a:t>
            </a:r>
            <a:r>
              <a:rPr kumimoji="1" lang="ja-JP" altLang="en-US" sz="1400"/>
              <a:t>分程度）。</a:t>
            </a:r>
            <a:endParaRPr kumimoji="1" lang="en-US" altLang="ja-JP" sz="1400" dirty="0"/>
          </a:p>
          <a:p>
            <a:pPr>
              <a:lnSpc>
                <a:spcPct val="150000"/>
              </a:lnSpc>
            </a:pPr>
            <a:r>
              <a:rPr kumimoji="1" lang="en-US" altLang="ja-JP" sz="1400" dirty="0"/>
              <a:t>https://forms.gle/MUuDPNYac1MrYmLC7</a:t>
            </a:r>
          </a:p>
        </p:txBody>
      </p:sp>
    </p:spTree>
    <p:extLst>
      <p:ext uri="{BB962C8B-B14F-4D97-AF65-F5344CB8AC3E}">
        <p14:creationId xmlns:p14="http://schemas.microsoft.com/office/powerpoint/2010/main" val="84537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77E61F-F12A-4732-BD49-C0ABDA654B6D}"/>
              </a:ext>
            </a:extLst>
          </p:cNvPr>
          <p:cNvSpPr>
            <a:spLocks noGrp="1"/>
          </p:cNvSpPr>
          <p:nvPr>
            <p:ph type="title"/>
          </p:nvPr>
        </p:nvSpPr>
        <p:spPr/>
        <p:txBody>
          <a:bodyPr>
            <a:noAutofit/>
          </a:bodyPr>
          <a:lstStyle/>
          <a:p>
            <a:r>
              <a:rPr kumimoji="1" lang="ja-JP" altLang="en-US" sz="3200" dirty="0"/>
              <a:t>推定震度と人口</a:t>
            </a:r>
          </a:p>
        </p:txBody>
      </p:sp>
      <p:sp>
        <p:nvSpPr>
          <p:cNvPr id="6" name="正方形/長方形 5">
            <a:extLst>
              <a:ext uri="{FF2B5EF4-FFF2-40B4-BE49-F238E27FC236}">
                <a16:creationId xmlns:a16="http://schemas.microsoft.com/office/drawing/2014/main" id="{F7CE2849-04C6-456D-A929-E18E90D08171}"/>
              </a:ext>
            </a:extLst>
          </p:cNvPr>
          <p:cNvSpPr/>
          <p:nvPr/>
        </p:nvSpPr>
        <p:spPr>
          <a:xfrm>
            <a:off x="3106443" y="15618"/>
            <a:ext cx="3810908" cy="830997"/>
          </a:xfrm>
          <a:prstGeom prst="rect">
            <a:avLst/>
          </a:prstGeom>
          <a:solidFill>
            <a:schemeClr val="bg1"/>
          </a:solidFill>
        </p:spPr>
        <p:txBody>
          <a:bodyPr wrap="square">
            <a:spAutoFit/>
          </a:bodyPr>
          <a:lstStyle/>
          <a:p>
            <a:r>
              <a:rPr lang="ja-JP" altLang="en-US" sz="1600" dirty="0"/>
              <a:t>防災科学技術研究所「リアルタイム地震被害推定システム</a:t>
            </a:r>
            <a:r>
              <a:rPr lang="en-US" altLang="ja-JP" sz="1600" dirty="0"/>
              <a:t>J-RISQ</a:t>
            </a:r>
            <a:r>
              <a:rPr lang="ja-JP" altLang="en-US" sz="1600" dirty="0"/>
              <a:t>地震速報」に加筆 http://www.j-risq.bosai.go.jp/report/</a:t>
            </a:r>
          </a:p>
        </p:txBody>
      </p:sp>
      <p:sp>
        <p:nvSpPr>
          <p:cNvPr id="8" name="テキスト ボックス 7">
            <a:extLst>
              <a:ext uri="{FF2B5EF4-FFF2-40B4-BE49-F238E27FC236}">
                <a16:creationId xmlns:a16="http://schemas.microsoft.com/office/drawing/2014/main" id="{E33646B1-CFE5-4EC0-ADF4-753A9BE15706}"/>
              </a:ext>
            </a:extLst>
          </p:cNvPr>
          <p:cNvSpPr txBox="1"/>
          <p:nvPr/>
        </p:nvSpPr>
        <p:spPr>
          <a:xfrm>
            <a:off x="0" y="1384025"/>
            <a:ext cx="2031325" cy="461665"/>
          </a:xfrm>
          <a:prstGeom prst="rect">
            <a:avLst/>
          </a:prstGeom>
          <a:noFill/>
        </p:spPr>
        <p:txBody>
          <a:bodyPr wrap="none" rtlCol="0">
            <a:spAutoFit/>
          </a:bodyPr>
          <a:lstStyle/>
          <a:p>
            <a:r>
              <a:rPr kumimoji="1" lang="ja-JP" altLang="en-US" sz="2400" dirty="0"/>
              <a:t>推定震度分布</a:t>
            </a:r>
          </a:p>
        </p:txBody>
      </p:sp>
      <p:sp>
        <p:nvSpPr>
          <p:cNvPr id="9" name="テキスト ボックス 8">
            <a:extLst>
              <a:ext uri="{FF2B5EF4-FFF2-40B4-BE49-F238E27FC236}">
                <a16:creationId xmlns:a16="http://schemas.microsoft.com/office/drawing/2014/main" id="{A5BC2656-84DA-40B7-A946-DAAC15BEE7C4}"/>
              </a:ext>
            </a:extLst>
          </p:cNvPr>
          <p:cNvSpPr txBox="1"/>
          <p:nvPr/>
        </p:nvSpPr>
        <p:spPr>
          <a:xfrm>
            <a:off x="4270473" y="1395158"/>
            <a:ext cx="2646878" cy="461665"/>
          </a:xfrm>
          <a:prstGeom prst="rect">
            <a:avLst/>
          </a:prstGeom>
          <a:noFill/>
        </p:spPr>
        <p:txBody>
          <a:bodyPr wrap="none" rtlCol="0">
            <a:spAutoFit/>
          </a:bodyPr>
          <a:lstStyle/>
          <a:p>
            <a:r>
              <a:rPr kumimoji="1" lang="ja-JP" altLang="en-US" sz="2400" dirty="0"/>
              <a:t>各震度の遭遇人口</a:t>
            </a:r>
          </a:p>
        </p:txBody>
      </p:sp>
      <p:sp>
        <p:nvSpPr>
          <p:cNvPr id="10" name="テキスト ボックス 9">
            <a:extLst>
              <a:ext uri="{FF2B5EF4-FFF2-40B4-BE49-F238E27FC236}">
                <a16:creationId xmlns:a16="http://schemas.microsoft.com/office/drawing/2014/main" id="{58CC2627-E4C3-4F35-93C0-28472298117C}"/>
              </a:ext>
            </a:extLst>
          </p:cNvPr>
          <p:cNvSpPr txBox="1"/>
          <p:nvPr/>
        </p:nvSpPr>
        <p:spPr>
          <a:xfrm>
            <a:off x="7173658" y="444318"/>
            <a:ext cx="1969350" cy="1200329"/>
          </a:xfrm>
          <a:prstGeom prst="rect">
            <a:avLst/>
          </a:prstGeom>
          <a:noFill/>
        </p:spPr>
        <p:txBody>
          <a:bodyPr wrap="square" rtlCol="0">
            <a:spAutoFit/>
          </a:bodyPr>
          <a:lstStyle/>
          <a:p>
            <a:r>
              <a:rPr kumimoji="1" lang="ja-JP" altLang="en-US" dirty="0"/>
              <a:t>震度</a:t>
            </a:r>
            <a:r>
              <a:rPr kumimoji="1" lang="en-US" altLang="ja-JP" dirty="0"/>
              <a:t>6</a:t>
            </a:r>
            <a:r>
              <a:rPr kumimoji="1" lang="ja-JP" altLang="en-US" dirty="0"/>
              <a:t>弱以上を経験した人数は</a:t>
            </a:r>
            <a:r>
              <a:rPr kumimoji="1" lang="en-US" altLang="ja-JP" dirty="0"/>
              <a:t>5,000</a:t>
            </a:r>
            <a:r>
              <a:rPr kumimoji="1" lang="ja-JP" altLang="en-US" dirty="0"/>
              <a:t>人と推定されている。</a:t>
            </a:r>
            <a:endParaRPr kumimoji="1" lang="en-US" altLang="ja-JP" dirty="0"/>
          </a:p>
        </p:txBody>
      </p:sp>
      <p:sp>
        <p:nvSpPr>
          <p:cNvPr id="12" name="左中かっこ 11">
            <a:extLst>
              <a:ext uri="{FF2B5EF4-FFF2-40B4-BE49-F238E27FC236}">
                <a16:creationId xmlns:a16="http://schemas.microsoft.com/office/drawing/2014/main" id="{E31F9B64-70DE-418F-9AA2-0908DE9779C7}"/>
              </a:ext>
            </a:extLst>
          </p:cNvPr>
          <p:cNvSpPr/>
          <p:nvPr/>
        </p:nvSpPr>
        <p:spPr>
          <a:xfrm rot="5400000">
            <a:off x="8050257" y="1066341"/>
            <a:ext cx="216152" cy="1573972"/>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40687F5-AAD2-424C-B635-4F27A20E57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74268" y="2058030"/>
            <a:ext cx="4471051" cy="1342104"/>
          </a:xfrm>
          <a:prstGeom prst="rect">
            <a:avLst/>
          </a:prstGeom>
        </p:spPr>
      </p:pic>
      <p:pic>
        <p:nvPicPr>
          <p:cNvPr id="7" name="図 6">
            <a:extLst>
              <a:ext uri="{FF2B5EF4-FFF2-40B4-BE49-F238E27FC236}">
                <a16:creationId xmlns:a16="http://schemas.microsoft.com/office/drawing/2014/main" id="{54B6124A-6051-4E4A-ADE5-162D5073F2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4" y="1801046"/>
            <a:ext cx="4302006" cy="4979539"/>
          </a:xfrm>
          <a:prstGeom prst="rect">
            <a:avLst/>
          </a:prstGeom>
        </p:spPr>
      </p:pic>
      <p:sp>
        <p:nvSpPr>
          <p:cNvPr id="11" name="テキスト ボックス 10">
            <a:extLst>
              <a:ext uri="{FF2B5EF4-FFF2-40B4-BE49-F238E27FC236}">
                <a16:creationId xmlns:a16="http://schemas.microsoft.com/office/drawing/2014/main" id="{00975401-EE60-C322-36FE-854E5A66A2F9}"/>
              </a:ext>
            </a:extLst>
          </p:cNvPr>
          <p:cNvSpPr txBox="1"/>
          <p:nvPr/>
        </p:nvSpPr>
        <p:spPr>
          <a:xfrm>
            <a:off x="4474268" y="3712913"/>
            <a:ext cx="4399759" cy="2961003"/>
          </a:xfrm>
          <a:prstGeom prst="rect">
            <a:avLst/>
          </a:prstGeom>
          <a:noFill/>
        </p:spPr>
        <p:txBody>
          <a:bodyPr wrap="square" rtlCol="0">
            <a:spAutoFit/>
          </a:bodyPr>
          <a:lstStyle/>
          <a:p>
            <a:pPr>
              <a:lnSpc>
                <a:spcPct val="150000"/>
              </a:lnSpc>
            </a:pPr>
            <a:r>
              <a:rPr kumimoji="1" lang="ja-JP" altLang="en-US" dirty="0"/>
              <a:t>観測された震度は、各観測点、つまり「点」における震度である。推定震度分布は、その点と点との間の震度を推定した、面的な震度分布である。</a:t>
            </a:r>
            <a:endParaRPr kumimoji="1" lang="en-US" altLang="ja-JP" dirty="0"/>
          </a:p>
          <a:p>
            <a:pPr>
              <a:lnSpc>
                <a:spcPct val="150000"/>
              </a:lnSpc>
            </a:pPr>
            <a:r>
              <a:rPr kumimoji="1" lang="ja-JP" altLang="en-US" dirty="0"/>
              <a:t>面的な震度分布と人口分布を合わせることによって、各震度を経験した人数を推定することができる。</a:t>
            </a:r>
          </a:p>
        </p:txBody>
      </p:sp>
    </p:spTree>
    <p:extLst>
      <p:ext uri="{BB962C8B-B14F-4D97-AF65-F5344CB8AC3E}">
        <p14:creationId xmlns:p14="http://schemas.microsoft.com/office/powerpoint/2010/main" val="125559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3688219-5320-480C-A40C-1F6C53A44B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3182" y="830112"/>
            <a:ext cx="4051055" cy="5930807"/>
          </a:xfrm>
          <a:prstGeom prst="rect">
            <a:avLst/>
          </a:prstGeom>
        </p:spPr>
      </p:pic>
      <p:sp>
        <p:nvSpPr>
          <p:cNvPr id="2" name="タイトル 1">
            <a:extLst>
              <a:ext uri="{FF2B5EF4-FFF2-40B4-BE49-F238E27FC236}">
                <a16:creationId xmlns:a16="http://schemas.microsoft.com/office/drawing/2014/main" id="{DA9E17F9-EC1E-40B0-8C66-49516FE9881E}"/>
              </a:ext>
            </a:extLst>
          </p:cNvPr>
          <p:cNvSpPr>
            <a:spLocks noGrp="1"/>
          </p:cNvSpPr>
          <p:nvPr>
            <p:ph type="title"/>
          </p:nvPr>
        </p:nvSpPr>
        <p:spPr/>
        <p:txBody>
          <a:bodyPr>
            <a:normAutofit fontScale="90000"/>
          </a:bodyPr>
          <a:lstStyle/>
          <a:p>
            <a:r>
              <a:rPr lang="ja-JP" altLang="en-US" sz="3600" dirty="0"/>
              <a:t>背景：東海北陸地方</a:t>
            </a:r>
            <a:r>
              <a:rPr kumimoji="1" lang="ja-JP" altLang="en-US" sz="3600" dirty="0"/>
              <a:t>周辺のプレート境界と地震</a:t>
            </a:r>
          </a:p>
        </p:txBody>
      </p:sp>
      <p:sp>
        <p:nvSpPr>
          <p:cNvPr id="16" name="テキスト ボックス 15">
            <a:extLst>
              <a:ext uri="{FF2B5EF4-FFF2-40B4-BE49-F238E27FC236}">
                <a16:creationId xmlns:a16="http://schemas.microsoft.com/office/drawing/2014/main" id="{4EAEC92C-C230-42FA-AA04-A6EEDE530CB8}"/>
              </a:ext>
            </a:extLst>
          </p:cNvPr>
          <p:cNvSpPr txBox="1"/>
          <p:nvPr/>
        </p:nvSpPr>
        <p:spPr>
          <a:xfrm>
            <a:off x="10229" y="938253"/>
            <a:ext cx="3788048" cy="5588133"/>
          </a:xfrm>
          <a:prstGeom prst="rect">
            <a:avLst/>
          </a:prstGeom>
          <a:noFill/>
        </p:spPr>
        <p:txBody>
          <a:bodyPr wrap="square" rtlCol="0">
            <a:spAutoFit/>
          </a:bodyPr>
          <a:lstStyle/>
          <a:p>
            <a:pPr>
              <a:lnSpc>
                <a:spcPct val="150000"/>
              </a:lnSpc>
            </a:pPr>
            <a:r>
              <a:rPr kumimoji="1" lang="ja-JP" altLang="en-US" sz="2000" dirty="0"/>
              <a:t>東海北陸地方の下には太平洋側からフィリピン海プレートが沈み込んでいる。そのプレート境界では</a:t>
            </a:r>
            <a:r>
              <a:rPr kumimoji="1" lang="en-US" altLang="ja-JP" sz="2000" dirty="0"/>
              <a:t>M8</a:t>
            </a:r>
            <a:r>
              <a:rPr kumimoji="1" lang="ja-JP" altLang="en-US" sz="2000" dirty="0"/>
              <a:t>級の地震が発生している。新潟から神戸にかけての内陸部は新潟－神戸ひずみ集中帯と呼ばれており、ここでも大地震が発生している。他にも内陸ではたくさん活断層が発達しており、例えば</a:t>
            </a:r>
            <a:r>
              <a:rPr kumimoji="1" lang="en-US" altLang="ja-JP" sz="2000" dirty="0"/>
              <a:t>1891</a:t>
            </a:r>
            <a:r>
              <a:rPr kumimoji="1" lang="ja-JP" altLang="en-US" sz="2000" dirty="0"/>
              <a:t>年濃尾地震というような</a:t>
            </a:r>
            <a:r>
              <a:rPr kumimoji="1" lang="en-US" altLang="ja-JP" sz="2000" dirty="0"/>
              <a:t>M8</a:t>
            </a:r>
            <a:r>
              <a:rPr kumimoji="1" lang="ja-JP" altLang="en-US" sz="2000" dirty="0"/>
              <a:t>の地震も発生している。</a:t>
            </a:r>
          </a:p>
        </p:txBody>
      </p:sp>
      <p:sp>
        <p:nvSpPr>
          <p:cNvPr id="17" name="楕円 16">
            <a:extLst>
              <a:ext uri="{FF2B5EF4-FFF2-40B4-BE49-F238E27FC236}">
                <a16:creationId xmlns:a16="http://schemas.microsoft.com/office/drawing/2014/main" id="{0CA85644-A14B-4D15-8999-31297DE7C82C}"/>
              </a:ext>
            </a:extLst>
          </p:cNvPr>
          <p:cNvSpPr/>
          <p:nvPr/>
        </p:nvSpPr>
        <p:spPr>
          <a:xfrm>
            <a:off x="5393353" y="1748207"/>
            <a:ext cx="238873" cy="2429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318DD3A-7F78-4D01-8939-C1DAF9B85C53}"/>
              </a:ext>
            </a:extLst>
          </p:cNvPr>
          <p:cNvSpPr txBox="1"/>
          <p:nvPr/>
        </p:nvSpPr>
        <p:spPr>
          <a:xfrm>
            <a:off x="6011554" y="1399033"/>
            <a:ext cx="1338828" cy="369332"/>
          </a:xfrm>
          <a:prstGeom prst="rect">
            <a:avLst/>
          </a:prstGeom>
          <a:solidFill>
            <a:schemeClr val="bg1"/>
          </a:solidFill>
        </p:spPr>
        <p:txBody>
          <a:bodyPr wrap="none" rtlCol="0">
            <a:spAutoFit/>
          </a:bodyPr>
          <a:lstStyle/>
          <a:p>
            <a:r>
              <a:rPr kumimoji="1" lang="ja-JP" altLang="en-US" dirty="0"/>
              <a:t>今回の地震</a:t>
            </a:r>
          </a:p>
        </p:txBody>
      </p:sp>
      <p:cxnSp>
        <p:nvCxnSpPr>
          <p:cNvPr id="22" name="直線矢印コネクタ 21">
            <a:extLst>
              <a:ext uri="{FF2B5EF4-FFF2-40B4-BE49-F238E27FC236}">
                <a16:creationId xmlns:a16="http://schemas.microsoft.com/office/drawing/2014/main" id="{500E7990-F4E8-41E4-B9D3-6D607F94B193}"/>
              </a:ext>
            </a:extLst>
          </p:cNvPr>
          <p:cNvCxnSpPr>
            <a:cxnSpLocks/>
            <a:stCxn id="17" idx="7"/>
            <a:endCxn id="21" idx="1"/>
          </p:cNvCxnSpPr>
          <p:nvPr/>
        </p:nvCxnSpPr>
        <p:spPr>
          <a:xfrm flipV="1">
            <a:off x="5597244" y="1583699"/>
            <a:ext cx="414310" cy="200083"/>
          </a:xfrm>
          <a:prstGeom prst="straightConnector1">
            <a:avLst/>
          </a:prstGeom>
          <a:ln w="25400">
            <a:solidFill>
              <a:schemeClr val="tx1"/>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19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332BD608-EBA0-4EA7-9B80-55A91A392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786"/>
            <a:ext cx="9144000" cy="6519268"/>
          </a:xfrm>
          <a:prstGeom prst="rect">
            <a:avLst/>
          </a:prstGeom>
        </p:spPr>
      </p:pic>
      <p:sp>
        <p:nvSpPr>
          <p:cNvPr id="2" name="タイトル 1">
            <a:extLst>
              <a:ext uri="{FF2B5EF4-FFF2-40B4-BE49-F238E27FC236}">
                <a16:creationId xmlns:a16="http://schemas.microsoft.com/office/drawing/2014/main" id="{511F6D51-D86E-45FE-AC95-B960BC44D96F}"/>
              </a:ext>
            </a:extLst>
          </p:cNvPr>
          <p:cNvSpPr>
            <a:spLocks noGrp="1"/>
          </p:cNvSpPr>
          <p:nvPr>
            <p:ph type="title"/>
          </p:nvPr>
        </p:nvSpPr>
        <p:spPr/>
        <p:txBody>
          <a:bodyPr>
            <a:noAutofit/>
          </a:bodyPr>
          <a:lstStyle/>
          <a:p>
            <a:r>
              <a:rPr kumimoji="1" lang="ja-JP" altLang="en-US" sz="3200" dirty="0"/>
              <a:t>日本周辺のプレートと地震の関係（模式図）</a:t>
            </a:r>
          </a:p>
        </p:txBody>
      </p:sp>
      <p:sp>
        <p:nvSpPr>
          <p:cNvPr id="12" name="コンテンツ プレースホルダー 11">
            <a:extLst>
              <a:ext uri="{FF2B5EF4-FFF2-40B4-BE49-F238E27FC236}">
                <a16:creationId xmlns:a16="http://schemas.microsoft.com/office/drawing/2014/main" id="{47E35C91-1A9F-4E68-857A-45C8BD96229B}"/>
              </a:ext>
            </a:extLst>
          </p:cNvPr>
          <p:cNvSpPr>
            <a:spLocks noGrp="1"/>
          </p:cNvSpPr>
          <p:nvPr>
            <p:ph idx="4294967295"/>
          </p:nvPr>
        </p:nvSpPr>
        <p:spPr>
          <a:xfrm>
            <a:off x="4010526" y="4636168"/>
            <a:ext cx="4884821" cy="1012538"/>
          </a:xfrm>
          <a:ln w="12700">
            <a:solidFill>
              <a:schemeClr val="tx1"/>
            </a:solidFill>
          </a:ln>
        </p:spPr>
        <p:txBody>
          <a:bodyPr>
            <a:normAutofit/>
          </a:bodyPr>
          <a:lstStyle/>
          <a:p>
            <a:pPr marL="0" indent="0">
              <a:lnSpc>
                <a:spcPct val="150000"/>
              </a:lnSpc>
              <a:buNone/>
            </a:pPr>
            <a:r>
              <a:rPr lang="ja-JP" altLang="en-US" sz="2000" dirty="0"/>
              <a:t>今回の地震は、陸側プレートの内部で発生している。</a:t>
            </a:r>
            <a:endParaRPr lang="en-US" altLang="ja-JP" sz="2000" dirty="0"/>
          </a:p>
        </p:txBody>
      </p:sp>
      <p:sp>
        <p:nvSpPr>
          <p:cNvPr id="9" name="楕円 8">
            <a:extLst>
              <a:ext uri="{FF2B5EF4-FFF2-40B4-BE49-F238E27FC236}">
                <a16:creationId xmlns:a16="http://schemas.microsoft.com/office/drawing/2014/main" id="{D54230E6-3F4F-4A1F-9BCD-5AF84A7B6488}"/>
              </a:ext>
            </a:extLst>
          </p:cNvPr>
          <p:cNvSpPr/>
          <p:nvPr/>
        </p:nvSpPr>
        <p:spPr>
          <a:xfrm>
            <a:off x="1885268" y="1708294"/>
            <a:ext cx="674624" cy="6834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5 pt 7">
            <a:extLst>
              <a:ext uri="{FF2B5EF4-FFF2-40B4-BE49-F238E27FC236}">
                <a16:creationId xmlns:a16="http://schemas.microsoft.com/office/drawing/2014/main" id="{B9471652-8DAE-4A0B-87C1-CFC3E6C5ABA8}"/>
              </a:ext>
            </a:extLst>
          </p:cNvPr>
          <p:cNvSpPr/>
          <p:nvPr/>
        </p:nvSpPr>
        <p:spPr>
          <a:xfrm>
            <a:off x="2023599" y="1852599"/>
            <a:ext cx="425035" cy="390744"/>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ACD636AF-8164-43F4-B047-8BABCC0D7964}"/>
              </a:ext>
            </a:extLst>
          </p:cNvPr>
          <p:cNvCxnSpPr>
            <a:cxnSpLocks/>
            <a:stCxn id="9" idx="5"/>
          </p:cNvCxnSpPr>
          <p:nvPr/>
        </p:nvCxnSpPr>
        <p:spPr>
          <a:xfrm>
            <a:off x="2461096" y="2291643"/>
            <a:ext cx="2480181" cy="2344525"/>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394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F77A94A-F0CD-4648-88B4-499975C789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4771" y="1459075"/>
            <a:ext cx="6367614" cy="5398925"/>
          </a:xfrm>
          <a:prstGeom prst="rect">
            <a:avLst/>
          </a:prstGeom>
        </p:spPr>
      </p:pic>
      <p:sp>
        <p:nvSpPr>
          <p:cNvPr id="2" name="タイトル 1">
            <a:extLst>
              <a:ext uri="{FF2B5EF4-FFF2-40B4-BE49-F238E27FC236}">
                <a16:creationId xmlns:a16="http://schemas.microsoft.com/office/drawing/2014/main" id="{86D84E4D-0C9E-4209-A816-F70D21F6EDA6}"/>
              </a:ext>
            </a:extLst>
          </p:cNvPr>
          <p:cNvSpPr>
            <a:spLocks noGrp="1"/>
          </p:cNvSpPr>
          <p:nvPr>
            <p:ph type="title"/>
          </p:nvPr>
        </p:nvSpPr>
        <p:spPr/>
        <p:txBody>
          <a:bodyPr>
            <a:noAutofit/>
          </a:bodyPr>
          <a:lstStyle/>
          <a:p>
            <a:r>
              <a:rPr kumimoji="1" lang="ja-JP" altLang="en-US" sz="3200" dirty="0"/>
              <a:t>背景：過去の被害地震</a:t>
            </a:r>
          </a:p>
        </p:txBody>
      </p:sp>
      <p:grpSp>
        <p:nvGrpSpPr>
          <p:cNvPr id="14" name="グループ化 13">
            <a:extLst>
              <a:ext uri="{FF2B5EF4-FFF2-40B4-BE49-F238E27FC236}">
                <a16:creationId xmlns:a16="http://schemas.microsoft.com/office/drawing/2014/main" id="{D7073445-3200-4FF3-863F-5B4E2ACE9703}"/>
              </a:ext>
            </a:extLst>
          </p:cNvPr>
          <p:cNvGrpSpPr/>
          <p:nvPr/>
        </p:nvGrpSpPr>
        <p:grpSpPr>
          <a:xfrm>
            <a:off x="4593012" y="2135591"/>
            <a:ext cx="367523" cy="367523"/>
            <a:chOff x="-755166" y="2560319"/>
            <a:chExt cx="310101" cy="310101"/>
          </a:xfrm>
        </p:grpSpPr>
        <p:cxnSp>
          <p:nvCxnSpPr>
            <p:cNvPr id="11" name="直線コネクタ 10">
              <a:extLst>
                <a:ext uri="{FF2B5EF4-FFF2-40B4-BE49-F238E27FC236}">
                  <a16:creationId xmlns:a16="http://schemas.microsoft.com/office/drawing/2014/main" id="{48EA1D4A-E2E2-463E-878A-E811DE82DEF4}"/>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2B6CFCD-FF27-4248-82C4-FEB31A053421}"/>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 name="正方形/長方形 20">
            <a:extLst>
              <a:ext uri="{FF2B5EF4-FFF2-40B4-BE49-F238E27FC236}">
                <a16:creationId xmlns:a16="http://schemas.microsoft.com/office/drawing/2014/main" id="{A86F620D-EDC9-412E-A3BF-C500BA23C274}"/>
              </a:ext>
            </a:extLst>
          </p:cNvPr>
          <p:cNvSpPr/>
          <p:nvPr/>
        </p:nvSpPr>
        <p:spPr>
          <a:xfrm>
            <a:off x="434517" y="672713"/>
            <a:ext cx="6878806" cy="369332"/>
          </a:xfrm>
          <a:prstGeom prst="rect">
            <a:avLst/>
          </a:prstGeom>
        </p:spPr>
        <p:txBody>
          <a:bodyPr wrap="none">
            <a:spAutoFit/>
          </a:bodyPr>
          <a:lstStyle/>
          <a:p>
            <a:r>
              <a:rPr lang="ja-JP" altLang="en-US" dirty="0"/>
              <a:t>「石川県の地震活動の特徴」（地震調査研究推進本部）に加筆</a:t>
            </a:r>
          </a:p>
        </p:txBody>
      </p:sp>
      <p:sp>
        <p:nvSpPr>
          <p:cNvPr id="22" name="正方形/長方形 21">
            <a:extLst>
              <a:ext uri="{FF2B5EF4-FFF2-40B4-BE49-F238E27FC236}">
                <a16:creationId xmlns:a16="http://schemas.microsoft.com/office/drawing/2014/main" id="{84EB0337-4E82-4D6E-94D6-5F9D3A75C2A1}"/>
              </a:ext>
            </a:extLst>
          </p:cNvPr>
          <p:cNvSpPr/>
          <p:nvPr/>
        </p:nvSpPr>
        <p:spPr>
          <a:xfrm>
            <a:off x="606287" y="952349"/>
            <a:ext cx="7931426" cy="369332"/>
          </a:xfrm>
          <a:prstGeom prst="rect">
            <a:avLst/>
          </a:prstGeom>
        </p:spPr>
        <p:txBody>
          <a:bodyPr wrap="square">
            <a:spAutoFit/>
          </a:bodyPr>
          <a:lstStyle/>
          <a:p>
            <a:r>
              <a:rPr lang="en-US" altLang="ja-JP" dirty="0"/>
              <a:t>https://www.jishin.go.jp/regional_seismicity/rs_chubu/p17_ishikawa/</a:t>
            </a:r>
            <a:endParaRPr lang="ja-JP" altLang="en-US" dirty="0"/>
          </a:p>
        </p:txBody>
      </p:sp>
      <p:cxnSp>
        <p:nvCxnSpPr>
          <p:cNvPr id="26" name="直線矢印コネクタ 25">
            <a:extLst>
              <a:ext uri="{FF2B5EF4-FFF2-40B4-BE49-F238E27FC236}">
                <a16:creationId xmlns:a16="http://schemas.microsoft.com/office/drawing/2014/main" id="{A4E8BD46-1526-4AE9-A954-40398994372E}"/>
              </a:ext>
            </a:extLst>
          </p:cNvPr>
          <p:cNvCxnSpPr>
            <a:cxnSpLocks/>
          </p:cNvCxnSpPr>
          <p:nvPr/>
        </p:nvCxnSpPr>
        <p:spPr>
          <a:xfrm>
            <a:off x="4572000" y="4905279"/>
            <a:ext cx="571500" cy="51604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6A58F0F3-059A-45CA-B65B-E7486526FBD7}"/>
              </a:ext>
            </a:extLst>
          </p:cNvPr>
          <p:cNvCxnSpPr>
            <a:cxnSpLocks/>
            <a:endCxn id="27" idx="2"/>
          </p:cNvCxnSpPr>
          <p:nvPr/>
        </p:nvCxnSpPr>
        <p:spPr>
          <a:xfrm flipH="1" flipV="1">
            <a:off x="3207006" y="1635260"/>
            <a:ext cx="1546837" cy="67938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79EF334A-9404-4D6B-91AC-28C41409C09C}"/>
              </a:ext>
            </a:extLst>
          </p:cNvPr>
          <p:cNvSpPr/>
          <p:nvPr/>
        </p:nvSpPr>
        <p:spPr>
          <a:xfrm>
            <a:off x="2174196" y="1265928"/>
            <a:ext cx="2065620" cy="369332"/>
          </a:xfrm>
          <a:prstGeom prst="rect">
            <a:avLst/>
          </a:prstGeom>
          <a:ln w="19050">
            <a:solidFill>
              <a:srgbClr val="C00000"/>
            </a:solidFill>
          </a:ln>
        </p:spPr>
        <p:txBody>
          <a:bodyPr wrap="square">
            <a:spAutoFit/>
          </a:bodyPr>
          <a:lstStyle/>
          <a:p>
            <a:r>
              <a:rPr kumimoji="1" lang="ja-JP" altLang="en-US" dirty="0">
                <a:solidFill>
                  <a:srgbClr val="C00000"/>
                </a:solidFill>
              </a:rPr>
              <a:t>今回の地震 </a:t>
            </a:r>
            <a:r>
              <a:rPr kumimoji="1" lang="en-US" altLang="ja-JP" dirty="0">
                <a:solidFill>
                  <a:srgbClr val="C00000"/>
                </a:solidFill>
              </a:rPr>
              <a:t>(M5.4)</a:t>
            </a:r>
            <a:endParaRPr kumimoji="1" lang="ja-JP" altLang="en-US" dirty="0">
              <a:solidFill>
                <a:srgbClr val="C00000"/>
              </a:solidFill>
            </a:endParaRPr>
          </a:p>
        </p:txBody>
      </p:sp>
      <p:cxnSp>
        <p:nvCxnSpPr>
          <p:cNvPr id="32" name="直線矢印コネクタ 31">
            <a:extLst>
              <a:ext uri="{FF2B5EF4-FFF2-40B4-BE49-F238E27FC236}">
                <a16:creationId xmlns:a16="http://schemas.microsoft.com/office/drawing/2014/main" id="{06533C49-44B0-4639-8B80-7E4E84AE7905}"/>
              </a:ext>
            </a:extLst>
          </p:cNvPr>
          <p:cNvCxnSpPr>
            <a:cxnSpLocks/>
          </p:cNvCxnSpPr>
          <p:nvPr/>
        </p:nvCxnSpPr>
        <p:spPr>
          <a:xfrm flipH="1" flipV="1">
            <a:off x="1752600" y="2766060"/>
            <a:ext cx="1746124" cy="342515"/>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FB3816C8-C78F-468F-B1F1-779755BAE1D0}"/>
              </a:ext>
            </a:extLst>
          </p:cNvPr>
          <p:cNvCxnSpPr>
            <a:cxnSpLocks/>
          </p:cNvCxnSpPr>
          <p:nvPr/>
        </p:nvCxnSpPr>
        <p:spPr>
          <a:xfrm flipV="1">
            <a:off x="4857750" y="2258915"/>
            <a:ext cx="1583326" cy="10326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06DEE373-9B6C-49DE-ADB2-32B289B076EC}"/>
              </a:ext>
            </a:extLst>
          </p:cNvPr>
          <p:cNvSpPr/>
          <p:nvPr/>
        </p:nvSpPr>
        <p:spPr>
          <a:xfrm>
            <a:off x="0" y="2390005"/>
            <a:ext cx="1973553" cy="923330"/>
          </a:xfrm>
          <a:prstGeom prst="rect">
            <a:avLst/>
          </a:prstGeom>
        </p:spPr>
        <p:txBody>
          <a:bodyPr wrap="square">
            <a:spAutoFit/>
          </a:bodyPr>
          <a:lstStyle/>
          <a:p>
            <a:r>
              <a:rPr kumimoji="1" lang="en-US" altLang="ja-JP" dirty="0"/>
              <a:t>2007</a:t>
            </a:r>
            <a:r>
              <a:rPr kumimoji="1" lang="ja-JP" altLang="en-US" dirty="0"/>
              <a:t>年能登半島地震 </a:t>
            </a:r>
            <a:r>
              <a:rPr kumimoji="1" lang="en-US" altLang="ja-JP" dirty="0"/>
              <a:t>(M6.9) </a:t>
            </a:r>
          </a:p>
          <a:p>
            <a:r>
              <a:rPr kumimoji="1" lang="ja-JP" altLang="en-US" dirty="0"/>
              <a:t>最大震度</a:t>
            </a:r>
            <a:r>
              <a:rPr kumimoji="1" lang="en-US" altLang="ja-JP" dirty="0"/>
              <a:t>6</a:t>
            </a:r>
            <a:r>
              <a:rPr kumimoji="1" lang="ja-JP" altLang="en-US" dirty="0"/>
              <a:t>強</a:t>
            </a:r>
          </a:p>
        </p:txBody>
      </p:sp>
      <p:sp>
        <p:nvSpPr>
          <p:cNvPr id="41" name="正方形/長方形 40">
            <a:extLst>
              <a:ext uri="{FF2B5EF4-FFF2-40B4-BE49-F238E27FC236}">
                <a16:creationId xmlns:a16="http://schemas.microsoft.com/office/drawing/2014/main" id="{4E28FE3D-B02A-49CF-9491-2403224B8C63}"/>
              </a:ext>
            </a:extLst>
          </p:cNvPr>
          <p:cNvSpPr/>
          <p:nvPr/>
        </p:nvSpPr>
        <p:spPr>
          <a:xfrm>
            <a:off x="6407020" y="1902237"/>
            <a:ext cx="2723302" cy="369332"/>
          </a:xfrm>
          <a:prstGeom prst="rect">
            <a:avLst/>
          </a:prstGeom>
        </p:spPr>
        <p:txBody>
          <a:bodyPr wrap="square">
            <a:spAutoFit/>
          </a:bodyPr>
          <a:lstStyle/>
          <a:p>
            <a:r>
              <a:rPr kumimoji="1" lang="en-US" altLang="ja-JP" dirty="0"/>
              <a:t>1896</a:t>
            </a:r>
            <a:r>
              <a:rPr kumimoji="1" lang="ja-JP" altLang="en-US" dirty="0"/>
              <a:t>年能登半島 </a:t>
            </a:r>
            <a:r>
              <a:rPr kumimoji="1" lang="en-US" altLang="ja-JP" dirty="0"/>
              <a:t>(M5.7)</a:t>
            </a:r>
            <a:endParaRPr kumimoji="1" lang="ja-JP" altLang="en-US" dirty="0"/>
          </a:p>
        </p:txBody>
      </p:sp>
      <p:cxnSp>
        <p:nvCxnSpPr>
          <p:cNvPr id="42" name="直線矢印コネクタ 41">
            <a:extLst>
              <a:ext uri="{FF2B5EF4-FFF2-40B4-BE49-F238E27FC236}">
                <a16:creationId xmlns:a16="http://schemas.microsoft.com/office/drawing/2014/main" id="{239800E1-7269-4C36-ADAB-B41AC49EB46D}"/>
              </a:ext>
            </a:extLst>
          </p:cNvPr>
          <p:cNvCxnSpPr>
            <a:cxnSpLocks/>
          </p:cNvCxnSpPr>
          <p:nvPr/>
        </p:nvCxnSpPr>
        <p:spPr>
          <a:xfrm>
            <a:off x="4431467" y="2627490"/>
            <a:ext cx="2036296" cy="959772"/>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A3FB215E-C10C-7845-EB2F-BFD0AB29DA33}"/>
              </a:ext>
            </a:extLst>
          </p:cNvPr>
          <p:cNvSpPr/>
          <p:nvPr/>
        </p:nvSpPr>
        <p:spPr>
          <a:xfrm>
            <a:off x="6467763" y="3412479"/>
            <a:ext cx="2344955" cy="646331"/>
          </a:xfrm>
          <a:prstGeom prst="rect">
            <a:avLst/>
          </a:prstGeom>
        </p:spPr>
        <p:txBody>
          <a:bodyPr wrap="square">
            <a:spAutoFit/>
          </a:bodyPr>
          <a:lstStyle/>
          <a:p>
            <a:r>
              <a:rPr kumimoji="1" lang="en-US" altLang="ja-JP" dirty="0"/>
              <a:t>1729</a:t>
            </a:r>
            <a:r>
              <a:rPr kumimoji="1" lang="ja-JP" altLang="en-US" dirty="0"/>
              <a:t>年能登・佐渡 </a:t>
            </a:r>
            <a:r>
              <a:rPr kumimoji="1" lang="en-US" altLang="ja-JP" dirty="0"/>
              <a:t>(M6.6</a:t>
            </a:r>
            <a:r>
              <a:rPr kumimoji="1" lang="ja-JP" altLang="en-US" dirty="0"/>
              <a:t>～</a:t>
            </a:r>
            <a:r>
              <a:rPr kumimoji="1" lang="en-US" altLang="ja-JP" dirty="0"/>
              <a:t>7.0)</a:t>
            </a:r>
            <a:endParaRPr kumimoji="1" lang="ja-JP" altLang="en-US" dirty="0"/>
          </a:p>
        </p:txBody>
      </p:sp>
      <p:sp>
        <p:nvSpPr>
          <p:cNvPr id="43" name="正方形/長方形 42">
            <a:extLst>
              <a:ext uri="{FF2B5EF4-FFF2-40B4-BE49-F238E27FC236}">
                <a16:creationId xmlns:a16="http://schemas.microsoft.com/office/drawing/2014/main" id="{5B33A0E6-BB15-A4A6-6977-811360B070B6}"/>
              </a:ext>
            </a:extLst>
          </p:cNvPr>
          <p:cNvSpPr/>
          <p:nvPr/>
        </p:nvSpPr>
        <p:spPr>
          <a:xfrm>
            <a:off x="6314018" y="1344676"/>
            <a:ext cx="2723302" cy="369332"/>
          </a:xfrm>
          <a:prstGeom prst="rect">
            <a:avLst/>
          </a:prstGeom>
        </p:spPr>
        <p:txBody>
          <a:bodyPr wrap="square">
            <a:spAutoFit/>
          </a:bodyPr>
          <a:lstStyle/>
          <a:p>
            <a:r>
              <a:rPr kumimoji="1" lang="en-US" altLang="ja-JP" dirty="0"/>
              <a:t>1993</a:t>
            </a:r>
            <a:r>
              <a:rPr kumimoji="1" lang="ja-JP" altLang="en-US" dirty="0"/>
              <a:t>年能登半島沖 </a:t>
            </a:r>
            <a:r>
              <a:rPr kumimoji="1" lang="en-US" altLang="ja-JP" dirty="0"/>
              <a:t>(M6.6)</a:t>
            </a:r>
            <a:endParaRPr kumimoji="1" lang="ja-JP" altLang="en-US" dirty="0"/>
          </a:p>
        </p:txBody>
      </p:sp>
      <p:cxnSp>
        <p:nvCxnSpPr>
          <p:cNvPr id="44" name="直線矢印コネクタ 43">
            <a:extLst>
              <a:ext uri="{FF2B5EF4-FFF2-40B4-BE49-F238E27FC236}">
                <a16:creationId xmlns:a16="http://schemas.microsoft.com/office/drawing/2014/main" id="{FCB36267-7E7D-2B51-BD86-D12F057AB92F}"/>
              </a:ext>
            </a:extLst>
          </p:cNvPr>
          <p:cNvCxnSpPr>
            <a:cxnSpLocks/>
          </p:cNvCxnSpPr>
          <p:nvPr/>
        </p:nvCxnSpPr>
        <p:spPr>
          <a:xfrm flipV="1">
            <a:off x="4878675" y="1569720"/>
            <a:ext cx="1491645" cy="297291"/>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09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DE1EF64-D49E-4688-817D-87EB4D7755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65328" y="1067201"/>
            <a:ext cx="5796176" cy="5566070"/>
          </a:xfrm>
          <a:prstGeom prst="rect">
            <a:avLst/>
          </a:prstGeom>
        </p:spPr>
      </p:pic>
      <p:sp>
        <p:nvSpPr>
          <p:cNvPr id="5" name="コンテンツ プレースホルダー 4">
            <a:extLst>
              <a:ext uri="{FF2B5EF4-FFF2-40B4-BE49-F238E27FC236}">
                <a16:creationId xmlns:a16="http://schemas.microsoft.com/office/drawing/2014/main" id="{8461F0C3-321C-4C20-8554-3D29998217D6}"/>
              </a:ext>
            </a:extLst>
          </p:cNvPr>
          <p:cNvSpPr>
            <a:spLocks noGrp="1"/>
          </p:cNvSpPr>
          <p:nvPr>
            <p:ph idx="1"/>
          </p:nvPr>
        </p:nvSpPr>
        <p:spPr>
          <a:xfrm>
            <a:off x="3720642" y="4507905"/>
            <a:ext cx="8968574" cy="5338584"/>
          </a:xfrm>
        </p:spPr>
        <p:txBody>
          <a:bodyPr/>
          <a:lstStyle/>
          <a:p>
            <a:pPr marL="0" indent="0">
              <a:buNone/>
            </a:pPr>
            <a:endParaRPr lang="ja-JP" altLang="en-US" dirty="0"/>
          </a:p>
          <a:p>
            <a:pPr marL="0" indent="0">
              <a:buNone/>
            </a:pPr>
            <a:endParaRPr kumimoji="1" lang="ja-JP" altLang="en-US" dirty="0"/>
          </a:p>
        </p:txBody>
      </p:sp>
      <p:sp>
        <p:nvSpPr>
          <p:cNvPr id="2" name="タイトル 1">
            <a:extLst>
              <a:ext uri="{FF2B5EF4-FFF2-40B4-BE49-F238E27FC236}">
                <a16:creationId xmlns:a16="http://schemas.microsoft.com/office/drawing/2014/main" id="{54751A0D-A5A9-4B22-8B04-CC1ECBFBF903}"/>
              </a:ext>
            </a:extLst>
          </p:cNvPr>
          <p:cNvSpPr>
            <a:spLocks noGrp="1"/>
          </p:cNvSpPr>
          <p:nvPr>
            <p:ph type="title"/>
          </p:nvPr>
        </p:nvSpPr>
        <p:spPr/>
        <p:txBody>
          <a:bodyPr>
            <a:normAutofit/>
          </a:bodyPr>
          <a:lstStyle/>
          <a:p>
            <a:r>
              <a:rPr kumimoji="1" lang="ja-JP" altLang="en-US" sz="3200" dirty="0"/>
              <a:t>背景：過去の地震活動</a:t>
            </a:r>
          </a:p>
        </p:txBody>
      </p:sp>
      <p:sp>
        <p:nvSpPr>
          <p:cNvPr id="12" name="正方形/長方形 11">
            <a:extLst>
              <a:ext uri="{FF2B5EF4-FFF2-40B4-BE49-F238E27FC236}">
                <a16:creationId xmlns:a16="http://schemas.microsoft.com/office/drawing/2014/main" id="{5ED95642-B500-40E5-8645-54029D892CB3}"/>
              </a:ext>
            </a:extLst>
          </p:cNvPr>
          <p:cNvSpPr/>
          <p:nvPr/>
        </p:nvSpPr>
        <p:spPr>
          <a:xfrm>
            <a:off x="4572000" y="182337"/>
            <a:ext cx="4461428" cy="584775"/>
          </a:xfrm>
          <a:prstGeom prst="rect">
            <a:avLst/>
          </a:prstGeom>
        </p:spPr>
        <p:txBody>
          <a:bodyPr wrap="square">
            <a:spAutoFit/>
          </a:bodyPr>
          <a:lstStyle/>
          <a:p>
            <a:r>
              <a:rPr lang="ja-JP" altLang="en-US" sz="1600" dirty="0">
                <a:latin typeface="ＭＳＰゴシック"/>
              </a:rPr>
              <a:t>「令和４年６月</a:t>
            </a:r>
            <a:r>
              <a:rPr lang="en-US" altLang="ja-JP" sz="1600" dirty="0">
                <a:latin typeface="ＭＳＰゴシック"/>
              </a:rPr>
              <a:t>19</a:t>
            </a:r>
            <a:r>
              <a:rPr lang="ja-JP" altLang="en-US" sz="1600" dirty="0">
                <a:latin typeface="ＭＳＰゴシック"/>
              </a:rPr>
              <a:t>日</a:t>
            </a:r>
            <a:r>
              <a:rPr lang="en-US" altLang="ja-JP" sz="1600" dirty="0">
                <a:latin typeface="ＭＳＰゴシック"/>
              </a:rPr>
              <a:t>15</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分頃の石川県能登地方の地震について」（気象庁</a:t>
            </a:r>
            <a:r>
              <a:rPr lang="en-US" altLang="ja-JP" sz="1600" dirty="0">
                <a:latin typeface="ＭＳＰゴシック"/>
              </a:rPr>
              <a:t>, 2022</a:t>
            </a:r>
            <a:r>
              <a:rPr lang="ja-JP" altLang="en-US" sz="1600" dirty="0">
                <a:latin typeface="ＭＳＰゴシック"/>
              </a:rPr>
              <a:t>）に加筆</a:t>
            </a:r>
            <a:endParaRPr lang="ja-JP" altLang="en-US" sz="1600" dirty="0"/>
          </a:p>
        </p:txBody>
      </p:sp>
      <p:sp>
        <p:nvSpPr>
          <p:cNvPr id="7" name="正方形/長方形 6">
            <a:extLst>
              <a:ext uri="{FF2B5EF4-FFF2-40B4-BE49-F238E27FC236}">
                <a16:creationId xmlns:a16="http://schemas.microsoft.com/office/drawing/2014/main" id="{63415B0F-03B4-45AF-82A1-1DA5DB289F3B}"/>
              </a:ext>
            </a:extLst>
          </p:cNvPr>
          <p:cNvSpPr/>
          <p:nvPr/>
        </p:nvSpPr>
        <p:spPr>
          <a:xfrm>
            <a:off x="5899639" y="2637692"/>
            <a:ext cx="1019908" cy="66821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A4BEF5E-FC7B-2EE5-3418-ADB3B5F87EBA}"/>
              </a:ext>
            </a:extLst>
          </p:cNvPr>
          <p:cNvSpPr/>
          <p:nvPr/>
        </p:nvSpPr>
        <p:spPr>
          <a:xfrm>
            <a:off x="3502994" y="2218326"/>
            <a:ext cx="1169590" cy="90892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87C71CF-66E8-685C-4DC6-93A17D02B78B}"/>
              </a:ext>
            </a:extLst>
          </p:cNvPr>
          <p:cNvSpPr txBox="1"/>
          <p:nvPr/>
        </p:nvSpPr>
        <p:spPr>
          <a:xfrm>
            <a:off x="6919548" y="2751992"/>
            <a:ext cx="2113880" cy="2308324"/>
          </a:xfrm>
          <a:prstGeom prst="rect">
            <a:avLst/>
          </a:prstGeom>
          <a:noFill/>
        </p:spPr>
        <p:txBody>
          <a:bodyPr wrap="square" rtlCol="0">
            <a:spAutoFit/>
          </a:bodyPr>
          <a:lstStyle/>
          <a:p>
            <a:r>
              <a:rPr kumimoji="1" lang="ja-JP" altLang="en-US" dirty="0"/>
              <a:t>昨年には</a:t>
            </a:r>
            <a:r>
              <a:rPr kumimoji="1" lang="en-US" altLang="ja-JP" dirty="0"/>
              <a:t>M5.1</a:t>
            </a:r>
            <a:r>
              <a:rPr kumimoji="1" lang="ja-JP" altLang="en-US" dirty="0"/>
              <a:t>、最大震度</a:t>
            </a:r>
            <a:r>
              <a:rPr kumimoji="1" lang="en-US" altLang="ja-JP" dirty="0"/>
              <a:t>5</a:t>
            </a:r>
            <a:r>
              <a:rPr kumimoji="1" lang="ja-JP" altLang="en-US" dirty="0"/>
              <a:t>弱の地震が発生している。</a:t>
            </a:r>
            <a:endParaRPr kumimoji="1" lang="en-US" altLang="ja-JP" dirty="0"/>
          </a:p>
          <a:p>
            <a:r>
              <a:rPr kumimoji="1" lang="ja-JP" altLang="en-US" dirty="0"/>
              <a:t>この付近では</a:t>
            </a:r>
            <a:r>
              <a:rPr kumimoji="1" lang="en-US" altLang="ja-JP" dirty="0"/>
              <a:t>2020</a:t>
            </a:r>
            <a:r>
              <a:rPr kumimoji="1" lang="ja-JP" altLang="en-US" dirty="0"/>
              <a:t>年</a:t>
            </a:r>
            <a:r>
              <a:rPr kumimoji="1" lang="en-US" altLang="ja-JP" dirty="0"/>
              <a:t>12</a:t>
            </a:r>
            <a:r>
              <a:rPr kumimoji="1" lang="ja-JP" altLang="en-US" dirty="0"/>
              <a:t>月から地震活動が活発になっている（次のスライド）。</a:t>
            </a:r>
          </a:p>
        </p:txBody>
      </p:sp>
      <p:sp>
        <p:nvSpPr>
          <p:cNvPr id="9" name="テキスト ボックス 8">
            <a:extLst>
              <a:ext uri="{FF2B5EF4-FFF2-40B4-BE49-F238E27FC236}">
                <a16:creationId xmlns:a16="http://schemas.microsoft.com/office/drawing/2014/main" id="{D0FAC0B3-D6B3-A958-6ACB-0CB983EB8E31}"/>
              </a:ext>
            </a:extLst>
          </p:cNvPr>
          <p:cNvSpPr txBox="1"/>
          <p:nvPr/>
        </p:nvSpPr>
        <p:spPr>
          <a:xfrm>
            <a:off x="197496" y="3567824"/>
            <a:ext cx="2451787" cy="1477328"/>
          </a:xfrm>
          <a:prstGeom prst="rect">
            <a:avLst/>
          </a:prstGeom>
          <a:noFill/>
        </p:spPr>
        <p:txBody>
          <a:bodyPr wrap="square" rtlCol="0">
            <a:spAutoFit/>
          </a:bodyPr>
          <a:lstStyle/>
          <a:p>
            <a:r>
              <a:rPr kumimoji="1" lang="en-US" altLang="ja-JP" dirty="0"/>
              <a:t>2007</a:t>
            </a:r>
            <a:r>
              <a:rPr kumimoji="1" lang="ja-JP" altLang="en-US" dirty="0"/>
              <a:t>年には</a:t>
            </a:r>
            <a:r>
              <a:rPr kumimoji="1" lang="en-US" altLang="ja-JP" dirty="0"/>
              <a:t>M6.9</a:t>
            </a:r>
            <a:r>
              <a:rPr kumimoji="1" lang="ja-JP" altLang="en-US" dirty="0"/>
              <a:t>、最大震度</a:t>
            </a:r>
            <a:r>
              <a:rPr kumimoji="1" lang="en-US" altLang="ja-JP" dirty="0"/>
              <a:t>6</a:t>
            </a:r>
            <a:r>
              <a:rPr kumimoji="1" lang="ja-JP" altLang="en-US" dirty="0"/>
              <a:t>強の能登半島地震が発生している。</a:t>
            </a:r>
            <a:endParaRPr kumimoji="1" lang="en-US" altLang="ja-JP" dirty="0"/>
          </a:p>
          <a:p>
            <a:r>
              <a:rPr kumimoji="1" lang="ja-JP" altLang="en-US" dirty="0"/>
              <a:t>今回の地震はそこからは離れている。</a:t>
            </a:r>
          </a:p>
        </p:txBody>
      </p:sp>
      <p:cxnSp>
        <p:nvCxnSpPr>
          <p:cNvPr id="10" name="直線矢印コネクタ 9">
            <a:extLst>
              <a:ext uri="{FF2B5EF4-FFF2-40B4-BE49-F238E27FC236}">
                <a16:creationId xmlns:a16="http://schemas.microsoft.com/office/drawing/2014/main" id="{0561DD24-775C-FD8F-6CE5-E55657BD3BA8}"/>
              </a:ext>
            </a:extLst>
          </p:cNvPr>
          <p:cNvCxnSpPr>
            <a:cxnSpLocks/>
          </p:cNvCxnSpPr>
          <p:nvPr/>
        </p:nvCxnSpPr>
        <p:spPr>
          <a:xfrm>
            <a:off x="5425208" y="3777376"/>
            <a:ext cx="2036296" cy="1489216"/>
          </a:xfrm>
          <a:prstGeom prst="straightConnector1">
            <a:avLst/>
          </a:prstGeom>
          <a:ln w="28575">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D4511BFF-0AEE-D84E-5DFF-F8D509FAB829}"/>
              </a:ext>
            </a:extLst>
          </p:cNvPr>
          <p:cNvSpPr txBox="1"/>
          <p:nvPr/>
        </p:nvSpPr>
        <p:spPr>
          <a:xfrm>
            <a:off x="7215323" y="5266592"/>
            <a:ext cx="1818105" cy="923330"/>
          </a:xfrm>
          <a:prstGeom prst="rect">
            <a:avLst/>
          </a:prstGeom>
          <a:noFill/>
        </p:spPr>
        <p:txBody>
          <a:bodyPr wrap="square">
            <a:spAutoFit/>
          </a:bodyPr>
          <a:lstStyle/>
          <a:p>
            <a:r>
              <a:rPr kumimoji="1" lang="ja-JP" altLang="en-US" dirty="0"/>
              <a:t>青い四角が次のスライドの描画領域</a:t>
            </a:r>
            <a:endParaRPr lang="ja-JP" altLang="en-US" dirty="0"/>
          </a:p>
        </p:txBody>
      </p:sp>
      <p:sp>
        <p:nvSpPr>
          <p:cNvPr id="6" name="テキスト ボックス 5">
            <a:extLst>
              <a:ext uri="{FF2B5EF4-FFF2-40B4-BE49-F238E27FC236}">
                <a16:creationId xmlns:a16="http://schemas.microsoft.com/office/drawing/2014/main" id="{19EFCE74-C374-2021-A5B6-4AAD11547D2C}"/>
              </a:ext>
            </a:extLst>
          </p:cNvPr>
          <p:cNvSpPr txBox="1"/>
          <p:nvPr/>
        </p:nvSpPr>
        <p:spPr>
          <a:xfrm>
            <a:off x="200359" y="753587"/>
            <a:ext cx="4580100" cy="369332"/>
          </a:xfrm>
          <a:prstGeom prst="rect">
            <a:avLst/>
          </a:prstGeom>
          <a:noFill/>
        </p:spPr>
        <p:txBody>
          <a:bodyPr wrap="none" rtlCol="0">
            <a:spAutoFit/>
          </a:bodyPr>
          <a:lstStyle/>
          <a:p>
            <a:r>
              <a:rPr kumimoji="1" lang="ja-JP" altLang="en-US" dirty="0"/>
              <a:t>比較的最近（</a:t>
            </a:r>
            <a:r>
              <a:rPr kumimoji="1" lang="en-US" altLang="ja-JP" dirty="0"/>
              <a:t>1997</a:t>
            </a:r>
            <a:r>
              <a:rPr kumimoji="1" lang="ja-JP" altLang="en-US" dirty="0"/>
              <a:t>年</a:t>
            </a:r>
            <a:r>
              <a:rPr kumimoji="1" lang="en-US" altLang="ja-JP" dirty="0"/>
              <a:t>10</a:t>
            </a:r>
            <a:r>
              <a:rPr kumimoji="1" lang="ja-JP" altLang="en-US" dirty="0"/>
              <a:t>月以降）の震央分布</a:t>
            </a:r>
          </a:p>
        </p:txBody>
      </p:sp>
    </p:spTree>
    <p:extLst>
      <p:ext uri="{BB962C8B-B14F-4D97-AF65-F5344CB8AC3E}">
        <p14:creationId xmlns:p14="http://schemas.microsoft.com/office/powerpoint/2010/main" val="339840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5A876C9-76CD-62F2-A2A5-926E678F0D3E}"/>
              </a:ext>
            </a:extLst>
          </p:cNvPr>
          <p:cNvSpPr>
            <a:spLocks noGrp="1"/>
          </p:cNvSpPr>
          <p:nvPr>
            <p:ph type="title"/>
          </p:nvPr>
        </p:nvSpPr>
        <p:spPr/>
        <p:txBody>
          <a:bodyPr>
            <a:normAutofit/>
          </a:bodyPr>
          <a:lstStyle/>
          <a:p>
            <a:r>
              <a:rPr kumimoji="1" lang="ja-JP" altLang="en-US" sz="3200" dirty="0"/>
              <a:t>背景：</a:t>
            </a:r>
            <a:r>
              <a:rPr kumimoji="1" lang="en-US" altLang="ja-JP" sz="3200" dirty="0"/>
              <a:t>2020</a:t>
            </a:r>
            <a:r>
              <a:rPr kumimoji="1" lang="ja-JP" altLang="en-US" sz="3200" dirty="0"/>
              <a:t>年</a:t>
            </a:r>
            <a:r>
              <a:rPr kumimoji="1" lang="en-US" altLang="ja-JP" sz="3200" dirty="0"/>
              <a:t>12</a:t>
            </a:r>
            <a:r>
              <a:rPr kumimoji="1" lang="ja-JP" altLang="en-US" sz="3200" dirty="0"/>
              <a:t>月からの群発地震</a:t>
            </a:r>
            <a:endParaRPr lang="ja-JP" altLang="en-US" dirty="0"/>
          </a:p>
        </p:txBody>
      </p:sp>
      <p:pic>
        <p:nvPicPr>
          <p:cNvPr id="6" name="図 5">
            <a:extLst>
              <a:ext uri="{FF2B5EF4-FFF2-40B4-BE49-F238E27FC236}">
                <a16:creationId xmlns:a16="http://schemas.microsoft.com/office/drawing/2014/main" id="{E34BF2CD-65EE-9F28-52E7-CFA76CB7C639}"/>
              </a:ext>
            </a:extLst>
          </p:cNvPr>
          <p:cNvPicPr>
            <a:picLocks noChangeAspect="1"/>
          </p:cNvPicPr>
          <p:nvPr/>
        </p:nvPicPr>
        <p:blipFill>
          <a:blip r:embed="rId2"/>
          <a:stretch>
            <a:fillRect/>
          </a:stretch>
        </p:blipFill>
        <p:spPr>
          <a:xfrm>
            <a:off x="37312" y="1000971"/>
            <a:ext cx="7310121" cy="5839445"/>
          </a:xfrm>
          <a:prstGeom prst="rect">
            <a:avLst/>
          </a:prstGeom>
        </p:spPr>
      </p:pic>
      <p:sp>
        <p:nvSpPr>
          <p:cNvPr id="7" name="正方形/長方形 6">
            <a:extLst>
              <a:ext uri="{FF2B5EF4-FFF2-40B4-BE49-F238E27FC236}">
                <a16:creationId xmlns:a16="http://schemas.microsoft.com/office/drawing/2014/main" id="{3EABABA4-ADA4-8E65-5D2E-0ECC05FF8EA9}"/>
              </a:ext>
            </a:extLst>
          </p:cNvPr>
          <p:cNvSpPr/>
          <p:nvPr/>
        </p:nvSpPr>
        <p:spPr>
          <a:xfrm>
            <a:off x="4481147" y="686017"/>
            <a:ext cx="4461428" cy="584775"/>
          </a:xfrm>
          <a:prstGeom prst="rect">
            <a:avLst/>
          </a:prstGeom>
          <a:solidFill>
            <a:schemeClr val="bg1"/>
          </a:solidFill>
        </p:spPr>
        <p:txBody>
          <a:bodyPr wrap="square">
            <a:spAutoFit/>
          </a:bodyPr>
          <a:lstStyle/>
          <a:p>
            <a:r>
              <a:rPr lang="ja-JP" altLang="en-US" sz="1600" dirty="0">
                <a:latin typeface="ＭＳＰゴシック"/>
              </a:rPr>
              <a:t>「令和４年６月</a:t>
            </a:r>
            <a:r>
              <a:rPr lang="en-US" altLang="ja-JP" sz="1600" dirty="0">
                <a:latin typeface="ＭＳＰゴシック"/>
              </a:rPr>
              <a:t>19</a:t>
            </a:r>
            <a:r>
              <a:rPr lang="ja-JP" altLang="en-US" sz="1600" dirty="0">
                <a:latin typeface="ＭＳＰゴシック"/>
              </a:rPr>
              <a:t>日</a:t>
            </a:r>
            <a:r>
              <a:rPr lang="en-US" altLang="ja-JP" sz="1600" dirty="0">
                <a:latin typeface="ＭＳＰゴシック"/>
              </a:rPr>
              <a:t>15</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分頃の石川県能登地方の地震について」（気象庁</a:t>
            </a:r>
            <a:r>
              <a:rPr lang="en-US" altLang="ja-JP" sz="1600" dirty="0">
                <a:latin typeface="ＭＳＰゴシック"/>
              </a:rPr>
              <a:t>, 2022</a:t>
            </a:r>
            <a:r>
              <a:rPr lang="ja-JP" altLang="en-US" sz="1600" dirty="0">
                <a:latin typeface="ＭＳＰゴシック"/>
              </a:rPr>
              <a:t>）に加筆</a:t>
            </a:r>
            <a:endParaRPr lang="ja-JP" altLang="en-US" sz="1600" dirty="0"/>
          </a:p>
        </p:txBody>
      </p:sp>
      <p:sp>
        <p:nvSpPr>
          <p:cNvPr id="8" name="正方形/長方形 7">
            <a:extLst>
              <a:ext uri="{FF2B5EF4-FFF2-40B4-BE49-F238E27FC236}">
                <a16:creationId xmlns:a16="http://schemas.microsoft.com/office/drawing/2014/main" id="{410484A1-71E2-4D60-DFDF-8BDDDF042E0D}"/>
              </a:ext>
            </a:extLst>
          </p:cNvPr>
          <p:cNvSpPr/>
          <p:nvPr/>
        </p:nvSpPr>
        <p:spPr>
          <a:xfrm>
            <a:off x="498223" y="2009146"/>
            <a:ext cx="369276" cy="646331"/>
          </a:xfrm>
          <a:prstGeom prst="rect">
            <a:avLst/>
          </a:prstGeom>
          <a:solidFill>
            <a:schemeClr val="bg1"/>
          </a:solidFill>
        </p:spPr>
        <p:txBody>
          <a:bodyPr wrap="square">
            <a:spAutoFit/>
          </a:bodyPr>
          <a:lstStyle/>
          <a:p>
            <a:r>
              <a:rPr lang="en-US" altLang="ja-JP" sz="3600" dirty="0">
                <a:solidFill>
                  <a:srgbClr val="C00000"/>
                </a:solidFill>
              </a:rPr>
              <a:t>A</a:t>
            </a:r>
            <a:endParaRPr lang="ja-JP" altLang="en-US" sz="3600" dirty="0">
              <a:solidFill>
                <a:srgbClr val="C00000"/>
              </a:solidFill>
            </a:endParaRPr>
          </a:p>
        </p:txBody>
      </p:sp>
      <p:sp>
        <p:nvSpPr>
          <p:cNvPr id="9" name="正方形/長方形 8">
            <a:extLst>
              <a:ext uri="{FF2B5EF4-FFF2-40B4-BE49-F238E27FC236}">
                <a16:creationId xmlns:a16="http://schemas.microsoft.com/office/drawing/2014/main" id="{FADEB3CD-0383-0991-7289-0A1E3DA5B58A}"/>
              </a:ext>
            </a:extLst>
          </p:cNvPr>
          <p:cNvSpPr/>
          <p:nvPr/>
        </p:nvSpPr>
        <p:spPr>
          <a:xfrm>
            <a:off x="1321773" y="4235182"/>
            <a:ext cx="369276" cy="646331"/>
          </a:xfrm>
          <a:prstGeom prst="rect">
            <a:avLst/>
          </a:prstGeom>
          <a:solidFill>
            <a:schemeClr val="bg1"/>
          </a:solidFill>
        </p:spPr>
        <p:txBody>
          <a:bodyPr wrap="square">
            <a:spAutoFit/>
          </a:bodyPr>
          <a:lstStyle/>
          <a:p>
            <a:r>
              <a:rPr lang="en-US" altLang="ja-JP" sz="3600" dirty="0">
                <a:solidFill>
                  <a:srgbClr val="C00000"/>
                </a:solidFill>
              </a:rPr>
              <a:t>B</a:t>
            </a:r>
            <a:endParaRPr lang="ja-JP" altLang="en-US" sz="3600" dirty="0">
              <a:solidFill>
                <a:srgbClr val="C00000"/>
              </a:solidFill>
            </a:endParaRPr>
          </a:p>
        </p:txBody>
      </p:sp>
      <p:sp>
        <p:nvSpPr>
          <p:cNvPr id="10" name="正方形/長方形 9">
            <a:extLst>
              <a:ext uri="{FF2B5EF4-FFF2-40B4-BE49-F238E27FC236}">
                <a16:creationId xmlns:a16="http://schemas.microsoft.com/office/drawing/2014/main" id="{6367B1FA-F4A5-AC4F-9A69-40C2D30CB6BB}"/>
              </a:ext>
            </a:extLst>
          </p:cNvPr>
          <p:cNvSpPr/>
          <p:nvPr/>
        </p:nvSpPr>
        <p:spPr>
          <a:xfrm>
            <a:off x="3575533" y="3411416"/>
            <a:ext cx="369276" cy="646331"/>
          </a:xfrm>
          <a:prstGeom prst="rect">
            <a:avLst/>
          </a:prstGeom>
          <a:solidFill>
            <a:schemeClr val="bg1"/>
          </a:solidFill>
        </p:spPr>
        <p:txBody>
          <a:bodyPr wrap="square">
            <a:spAutoFit/>
          </a:bodyPr>
          <a:lstStyle/>
          <a:p>
            <a:r>
              <a:rPr lang="en-US" altLang="ja-JP" sz="3600" dirty="0">
                <a:solidFill>
                  <a:srgbClr val="C00000"/>
                </a:solidFill>
              </a:rPr>
              <a:t>B</a:t>
            </a:r>
            <a:endParaRPr lang="ja-JP" altLang="en-US" sz="3600" dirty="0">
              <a:solidFill>
                <a:srgbClr val="C00000"/>
              </a:solidFill>
            </a:endParaRPr>
          </a:p>
        </p:txBody>
      </p:sp>
      <p:sp>
        <p:nvSpPr>
          <p:cNvPr id="11" name="正方形/長方形 10">
            <a:extLst>
              <a:ext uri="{FF2B5EF4-FFF2-40B4-BE49-F238E27FC236}">
                <a16:creationId xmlns:a16="http://schemas.microsoft.com/office/drawing/2014/main" id="{75A62E14-05F8-6465-891C-9FEF888FC4AD}"/>
              </a:ext>
            </a:extLst>
          </p:cNvPr>
          <p:cNvSpPr/>
          <p:nvPr/>
        </p:nvSpPr>
        <p:spPr>
          <a:xfrm>
            <a:off x="3575533" y="1362815"/>
            <a:ext cx="369276" cy="646331"/>
          </a:xfrm>
          <a:prstGeom prst="rect">
            <a:avLst/>
          </a:prstGeom>
          <a:solidFill>
            <a:schemeClr val="bg1"/>
          </a:solidFill>
        </p:spPr>
        <p:txBody>
          <a:bodyPr wrap="square">
            <a:spAutoFit/>
          </a:bodyPr>
          <a:lstStyle/>
          <a:p>
            <a:r>
              <a:rPr lang="en-US" altLang="ja-JP" sz="3600" dirty="0">
                <a:solidFill>
                  <a:srgbClr val="C00000"/>
                </a:solidFill>
              </a:rPr>
              <a:t>A</a:t>
            </a:r>
            <a:endParaRPr lang="ja-JP" altLang="en-US" sz="3600" dirty="0">
              <a:solidFill>
                <a:srgbClr val="C00000"/>
              </a:solidFill>
            </a:endParaRPr>
          </a:p>
        </p:txBody>
      </p:sp>
      <p:sp>
        <p:nvSpPr>
          <p:cNvPr id="12" name="正方形/長方形 11">
            <a:extLst>
              <a:ext uri="{FF2B5EF4-FFF2-40B4-BE49-F238E27FC236}">
                <a16:creationId xmlns:a16="http://schemas.microsoft.com/office/drawing/2014/main" id="{C469A579-1EFC-8068-57C0-1CE6AFC516B0}"/>
              </a:ext>
            </a:extLst>
          </p:cNvPr>
          <p:cNvSpPr/>
          <p:nvPr/>
        </p:nvSpPr>
        <p:spPr>
          <a:xfrm>
            <a:off x="4698018" y="4208802"/>
            <a:ext cx="369276" cy="646331"/>
          </a:xfrm>
          <a:prstGeom prst="rect">
            <a:avLst/>
          </a:prstGeom>
          <a:solidFill>
            <a:schemeClr val="bg1"/>
          </a:solidFill>
        </p:spPr>
        <p:txBody>
          <a:bodyPr wrap="square">
            <a:spAutoFit/>
          </a:bodyPr>
          <a:lstStyle/>
          <a:p>
            <a:r>
              <a:rPr lang="en-US" altLang="ja-JP" sz="3600" dirty="0">
                <a:solidFill>
                  <a:srgbClr val="C00000"/>
                </a:solidFill>
              </a:rPr>
              <a:t>A</a:t>
            </a:r>
            <a:endParaRPr lang="ja-JP" altLang="en-US" sz="3600" dirty="0">
              <a:solidFill>
                <a:srgbClr val="C00000"/>
              </a:solidFill>
            </a:endParaRPr>
          </a:p>
        </p:txBody>
      </p:sp>
      <p:sp>
        <p:nvSpPr>
          <p:cNvPr id="13" name="正方形/長方形 12">
            <a:extLst>
              <a:ext uri="{FF2B5EF4-FFF2-40B4-BE49-F238E27FC236}">
                <a16:creationId xmlns:a16="http://schemas.microsoft.com/office/drawing/2014/main" id="{C5414CBC-25F9-E569-2F95-D8F675ACDF52}"/>
              </a:ext>
            </a:extLst>
          </p:cNvPr>
          <p:cNvSpPr/>
          <p:nvPr/>
        </p:nvSpPr>
        <p:spPr>
          <a:xfrm>
            <a:off x="6441830" y="4208802"/>
            <a:ext cx="369276" cy="646331"/>
          </a:xfrm>
          <a:prstGeom prst="rect">
            <a:avLst/>
          </a:prstGeom>
          <a:solidFill>
            <a:schemeClr val="bg1"/>
          </a:solidFill>
        </p:spPr>
        <p:txBody>
          <a:bodyPr wrap="square">
            <a:spAutoFit/>
          </a:bodyPr>
          <a:lstStyle/>
          <a:p>
            <a:r>
              <a:rPr lang="en-US" altLang="ja-JP" sz="3600" dirty="0">
                <a:solidFill>
                  <a:srgbClr val="C00000"/>
                </a:solidFill>
              </a:rPr>
              <a:t>B</a:t>
            </a:r>
            <a:endParaRPr lang="ja-JP" altLang="en-US" sz="3600" dirty="0">
              <a:solidFill>
                <a:srgbClr val="C00000"/>
              </a:solidFill>
            </a:endParaRPr>
          </a:p>
        </p:txBody>
      </p:sp>
      <p:cxnSp>
        <p:nvCxnSpPr>
          <p:cNvPr id="15" name="直線コネクタ 14">
            <a:extLst>
              <a:ext uri="{FF2B5EF4-FFF2-40B4-BE49-F238E27FC236}">
                <a16:creationId xmlns:a16="http://schemas.microsoft.com/office/drawing/2014/main" id="{67C503B0-6BE6-5598-2331-CF32A05B5B1D}"/>
              </a:ext>
            </a:extLst>
          </p:cNvPr>
          <p:cNvCxnSpPr>
            <a:cxnSpLocks/>
          </p:cNvCxnSpPr>
          <p:nvPr/>
        </p:nvCxnSpPr>
        <p:spPr>
          <a:xfrm>
            <a:off x="844055" y="2549770"/>
            <a:ext cx="685800" cy="181121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6A14CE4-8396-A3BE-3EBB-AC797B9F1DD2}"/>
              </a:ext>
            </a:extLst>
          </p:cNvPr>
          <p:cNvCxnSpPr>
            <a:cxnSpLocks/>
            <a:endCxn id="10" idx="3"/>
          </p:cNvCxnSpPr>
          <p:nvPr/>
        </p:nvCxnSpPr>
        <p:spPr>
          <a:xfrm>
            <a:off x="3937149" y="1796095"/>
            <a:ext cx="7660" cy="193848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CFB13A8-4164-E891-C428-302AF06A283B}"/>
              </a:ext>
            </a:extLst>
          </p:cNvPr>
          <p:cNvCxnSpPr>
            <a:cxnSpLocks/>
          </p:cNvCxnSpPr>
          <p:nvPr/>
        </p:nvCxnSpPr>
        <p:spPr>
          <a:xfrm>
            <a:off x="5097735" y="4445511"/>
            <a:ext cx="132064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B388F72F-AB6D-93F5-1EDC-63F2223A064E}"/>
              </a:ext>
            </a:extLst>
          </p:cNvPr>
          <p:cNvSpPr txBox="1"/>
          <p:nvPr/>
        </p:nvSpPr>
        <p:spPr>
          <a:xfrm>
            <a:off x="4698018" y="3615246"/>
            <a:ext cx="915635" cy="523220"/>
          </a:xfrm>
          <a:prstGeom prst="rect">
            <a:avLst/>
          </a:prstGeom>
          <a:noFill/>
        </p:spPr>
        <p:txBody>
          <a:bodyPr wrap="none" rtlCol="0">
            <a:spAutoFit/>
          </a:bodyPr>
          <a:lstStyle/>
          <a:p>
            <a:r>
              <a:rPr kumimoji="1" lang="en-US" altLang="ja-JP" sz="2800" dirty="0"/>
              <a:t>2021</a:t>
            </a:r>
            <a:endParaRPr kumimoji="1" lang="ja-JP" altLang="en-US" sz="2800" dirty="0"/>
          </a:p>
        </p:txBody>
      </p:sp>
      <p:sp>
        <p:nvSpPr>
          <p:cNvPr id="24" name="テキスト ボックス 23">
            <a:extLst>
              <a:ext uri="{FF2B5EF4-FFF2-40B4-BE49-F238E27FC236}">
                <a16:creationId xmlns:a16="http://schemas.microsoft.com/office/drawing/2014/main" id="{330FB90B-ACA9-CFCB-A031-A80E567D48AD}"/>
              </a:ext>
            </a:extLst>
          </p:cNvPr>
          <p:cNvSpPr txBox="1"/>
          <p:nvPr/>
        </p:nvSpPr>
        <p:spPr>
          <a:xfrm>
            <a:off x="6434047" y="3616345"/>
            <a:ext cx="915635" cy="523220"/>
          </a:xfrm>
          <a:prstGeom prst="rect">
            <a:avLst/>
          </a:prstGeom>
          <a:noFill/>
        </p:spPr>
        <p:txBody>
          <a:bodyPr wrap="none" rtlCol="0">
            <a:spAutoFit/>
          </a:bodyPr>
          <a:lstStyle/>
          <a:p>
            <a:r>
              <a:rPr kumimoji="1" lang="en-US" altLang="ja-JP" sz="2800" dirty="0"/>
              <a:t>2022</a:t>
            </a:r>
            <a:endParaRPr kumimoji="1" lang="ja-JP" altLang="en-US" sz="2800" dirty="0"/>
          </a:p>
        </p:txBody>
      </p:sp>
      <p:cxnSp>
        <p:nvCxnSpPr>
          <p:cNvPr id="26" name="直線コネクタ 25">
            <a:extLst>
              <a:ext uri="{FF2B5EF4-FFF2-40B4-BE49-F238E27FC236}">
                <a16:creationId xmlns:a16="http://schemas.microsoft.com/office/drawing/2014/main" id="{B02A2855-14E0-DF55-C0B0-9EB3BDCD1CDD}"/>
              </a:ext>
            </a:extLst>
          </p:cNvPr>
          <p:cNvCxnSpPr/>
          <p:nvPr/>
        </p:nvCxnSpPr>
        <p:spPr>
          <a:xfrm>
            <a:off x="4149962" y="3734581"/>
            <a:ext cx="0" cy="186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F3E48BA-B2C7-7C9F-CF32-9240763F7948}"/>
              </a:ext>
            </a:extLst>
          </p:cNvPr>
          <p:cNvCxnSpPr>
            <a:cxnSpLocks/>
          </p:cNvCxnSpPr>
          <p:nvPr/>
        </p:nvCxnSpPr>
        <p:spPr>
          <a:xfrm>
            <a:off x="6166332" y="3734581"/>
            <a:ext cx="0" cy="186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45CE65B-827D-0391-B066-15EFAE2F540E}"/>
              </a:ext>
            </a:extLst>
          </p:cNvPr>
          <p:cNvSpPr txBox="1"/>
          <p:nvPr/>
        </p:nvSpPr>
        <p:spPr>
          <a:xfrm rot="16200000">
            <a:off x="3692734" y="5071308"/>
            <a:ext cx="1653017" cy="523220"/>
          </a:xfrm>
          <a:prstGeom prst="rect">
            <a:avLst/>
          </a:prstGeom>
          <a:noFill/>
        </p:spPr>
        <p:txBody>
          <a:bodyPr wrap="none" rtlCol="0">
            <a:spAutoFit/>
          </a:bodyPr>
          <a:lstStyle/>
          <a:p>
            <a:r>
              <a:rPr kumimoji="1" lang="ja-JP" altLang="en-US" sz="2800" dirty="0"/>
              <a:t>深さ </a:t>
            </a:r>
            <a:r>
              <a:rPr kumimoji="1" lang="en-US" altLang="ja-JP" sz="2800" dirty="0"/>
              <a:t>(km)</a:t>
            </a:r>
            <a:endParaRPr kumimoji="1" lang="ja-JP" altLang="en-US" sz="2800" dirty="0"/>
          </a:p>
        </p:txBody>
      </p:sp>
      <p:sp>
        <p:nvSpPr>
          <p:cNvPr id="29" name="テキスト ボックス 28">
            <a:extLst>
              <a:ext uri="{FF2B5EF4-FFF2-40B4-BE49-F238E27FC236}">
                <a16:creationId xmlns:a16="http://schemas.microsoft.com/office/drawing/2014/main" id="{D053E0B5-219B-507D-A6FB-B0E227BDC339}"/>
              </a:ext>
            </a:extLst>
          </p:cNvPr>
          <p:cNvSpPr txBox="1"/>
          <p:nvPr/>
        </p:nvSpPr>
        <p:spPr>
          <a:xfrm>
            <a:off x="4614481" y="4868434"/>
            <a:ext cx="550151" cy="523220"/>
          </a:xfrm>
          <a:prstGeom prst="rect">
            <a:avLst/>
          </a:prstGeom>
          <a:noFill/>
        </p:spPr>
        <p:txBody>
          <a:bodyPr wrap="none" rtlCol="0">
            <a:spAutoFit/>
          </a:bodyPr>
          <a:lstStyle/>
          <a:p>
            <a:r>
              <a:rPr kumimoji="1" lang="en-US" altLang="ja-JP" sz="2800" dirty="0"/>
              <a:t>10</a:t>
            </a:r>
            <a:endParaRPr kumimoji="1" lang="ja-JP" altLang="en-US" sz="2800" dirty="0"/>
          </a:p>
        </p:txBody>
      </p:sp>
      <p:sp>
        <p:nvSpPr>
          <p:cNvPr id="30" name="テキスト ボックス 29">
            <a:extLst>
              <a:ext uri="{FF2B5EF4-FFF2-40B4-BE49-F238E27FC236}">
                <a16:creationId xmlns:a16="http://schemas.microsoft.com/office/drawing/2014/main" id="{E6C604C5-B5E0-AF1B-C827-57D01F1CCBDC}"/>
              </a:ext>
            </a:extLst>
          </p:cNvPr>
          <p:cNvSpPr txBox="1"/>
          <p:nvPr/>
        </p:nvSpPr>
        <p:spPr>
          <a:xfrm>
            <a:off x="4614481" y="5585101"/>
            <a:ext cx="550151" cy="523220"/>
          </a:xfrm>
          <a:prstGeom prst="rect">
            <a:avLst/>
          </a:prstGeom>
          <a:noFill/>
        </p:spPr>
        <p:txBody>
          <a:bodyPr wrap="none" rtlCol="0">
            <a:spAutoFit/>
          </a:bodyPr>
          <a:lstStyle/>
          <a:p>
            <a:r>
              <a:rPr kumimoji="1" lang="en-US" altLang="ja-JP" sz="2800" dirty="0"/>
              <a:t>20</a:t>
            </a:r>
            <a:endParaRPr kumimoji="1" lang="ja-JP" altLang="en-US" sz="2800" dirty="0"/>
          </a:p>
        </p:txBody>
      </p:sp>
      <p:sp>
        <p:nvSpPr>
          <p:cNvPr id="31" name="楕円 30">
            <a:extLst>
              <a:ext uri="{FF2B5EF4-FFF2-40B4-BE49-F238E27FC236}">
                <a16:creationId xmlns:a16="http://schemas.microsoft.com/office/drawing/2014/main" id="{EC5B7029-4A25-EAF1-5F23-828E8C292940}"/>
              </a:ext>
            </a:extLst>
          </p:cNvPr>
          <p:cNvSpPr/>
          <p:nvPr/>
        </p:nvSpPr>
        <p:spPr>
          <a:xfrm>
            <a:off x="1841753" y="2967751"/>
            <a:ext cx="855681" cy="86569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8B1B5B7C-2311-B042-706D-64F13445C963}"/>
              </a:ext>
            </a:extLst>
          </p:cNvPr>
          <p:cNvSpPr/>
          <p:nvPr/>
        </p:nvSpPr>
        <p:spPr>
          <a:xfrm rot="21308171">
            <a:off x="1648923" y="2296591"/>
            <a:ext cx="664353" cy="6690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C369BD79-F1F0-BAFD-2DBA-0C45DECA73D4}"/>
              </a:ext>
            </a:extLst>
          </p:cNvPr>
          <p:cNvSpPr/>
          <p:nvPr/>
        </p:nvSpPr>
        <p:spPr>
          <a:xfrm rot="2693602">
            <a:off x="1254892" y="2909524"/>
            <a:ext cx="441611" cy="74317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66B078D2-C9E2-8BA8-FB1C-18DF212ED708}"/>
              </a:ext>
            </a:extLst>
          </p:cNvPr>
          <p:cNvSpPr/>
          <p:nvPr/>
        </p:nvSpPr>
        <p:spPr>
          <a:xfrm rot="606963">
            <a:off x="2367650" y="2341205"/>
            <a:ext cx="534064" cy="5549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DCC26918-9480-933A-7111-EAB8FF498D4F}"/>
              </a:ext>
            </a:extLst>
          </p:cNvPr>
          <p:cNvSpPr txBox="1"/>
          <p:nvPr/>
        </p:nvSpPr>
        <p:spPr>
          <a:xfrm>
            <a:off x="-62570" y="697488"/>
            <a:ext cx="4461421" cy="369332"/>
          </a:xfrm>
          <a:prstGeom prst="rect">
            <a:avLst/>
          </a:prstGeom>
          <a:noFill/>
        </p:spPr>
        <p:txBody>
          <a:bodyPr wrap="square" rtlCol="0">
            <a:spAutoFit/>
          </a:bodyPr>
          <a:lstStyle/>
          <a:p>
            <a:r>
              <a:rPr kumimoji="1" lang="ja-JP" altLang="en-US" dirty="0"/>
              <a:t>主に</a:t>
            </a:r>
            <a:r>
              <a:rPr kumimoji="1" lang="en-US" altLang="ja-JP" dirty="0"/>
              <a:t>4</a:t>
            </a:r>
            <a:r>
              <a:rPr kumimoji="1" lang="ja-JP" altLang="en-US" dirty="0"/>
              <a:t>つのクラスター（群）に分けられる。</a:t>
            </a:r>
          </a:p>
        </p:txBody>
      </p:sp>
      <p:sp>
        <p:nvSpPr>
          <p:cNvPr id="36" name="テキスト ボックス 35">
            <a:extLst>
              <a:ext uri="{FF2B5EF4-FFF2-40B4-BE49-F238E27FC236}">
                <a16:creationId xmlns:a16="http://schemas.microsoft.com/office/drawing/2014/main" id="{D4F20E5A-7248-5E31-5DEE-9A801A4A7425}"/>
              </a:ext>
            </a:extLst>
          </p:cNvPr>
          <p:cNvSpPr txBox="1"/>
          <p:nvPr/>
        </p:nvSpPr>
        <p:spPr>
          <a:xfrm>
            <a:off x="7297615" y="1281306"/>
            <a:ext cx="1679213" cy="2400657"/>
          </a:xfrm>
          <a:prstGeom prst="rect">
            <a:avLst/>
          </a:prstGeom>
          <a:noFill/>
        </p:spPr>
        <p:txBody>
          <a:bodyPr wrap="square" rtlCol="0">
            <a:spAutoFit/>
          </a:bodyPr>
          <a:lstStyle/>
          <a:p>
            <a:r>
              <a:rPr kumimoji="1" lang="ja-JP" altLang="en-US" dirty="0"/>
              <a:t>南のクラスターから活動が始まり、西、北、東へと活動が広がった</a:t>
            </a:r>
            <a:endParaRPr kumimoji="1" lang="en-US" altLang="ja-JP" dirty="0"/>
          </a:p>
          <a:p>
            <a:r>
              <a:rPr kumimoji="1" lang="ja-JP" altLang="en-US" sz="1200" dirty="0"/>
              <a:t>（平松良浩「能登半島北東部（石川県珠洲市付近）での活発な地震活動）」なゐふる</a:t>
            </a:r>
            <a:r>
              <a:rPr kumimoji="1" lang="en-US" altLang="ja-JP" sz="1200" dirty="0"/>
              <a:t>129</a:t>
            </a:r>
            <a:r>
              <a:rPr kumimoji="1" lang="ja-JP" altLang="en-US" sz="1200" dirty="0"/>
              <a:t>号）</a:t>
            </a:r>
            <a:endParaRPr kumimoji="1" lang="ja-JP" altLang="en-US" dirty="0"/>
          </a:p>
        </p:txBody>
      </p:sp>
      <p:sp>
        <p:nvSpPr>
          <p:cNvPr id="37" name="テキスト ボックス 36">
            <a:extLst>
              <a:ext uri="{FF2B5EF4-FFF2-40B4-BE49-F238E27FC236}">
                <a16:creationId xmlns:a16="http://schemas.microsoft.com/office/drawing/2014/main" id="{4A63239F-E001-2E86-A878-FE4A797A0DD0}"/>
              </a:ext>
            </a:extLst>
          </p:cNvPr>
          <p:cNvSpPr txBox="1"/>
          <p:nvPr/>
        </p:nvSpPr>
        <p:spPr>
          <a:xfrm>
            <a:off x="6898138" y="4907992"/>
            <a:ext cx="2028871" cy="1754326"/>
          </a:xfrm>
          <a:prstGeom prst="rect">
            <a:avLst/>
          </a:prstGeom>
          <a:noFill/>
        </p:spPr>
        <p:txBody>
          <a:bodyPr wrap="square" rtlCol="0">
            <a:spAutoFit/>
          </a:bodyPr>
          <a:lstStyle/>
          <a:p>
            <a:r>
              <a:rPr kumimoji="1" lang="ja-JP" altLang="en-US" dirty="0"/>
              <a:t>南のクラスターはやや深い。</a:t>
            </a:r>
            <a:endParaRPr kumimoji="1" lang="en-US" altLang="ja-JP" dirty="0"/>
          </a:p>
          <a:p>
            <a:r>
              <a:rPr kumimoji="1" lang="ja-JP" altLang="en-US" dirty="0"/>
              <a:t>他のクラスターを含め、いずれも地殻内で発生している。</a:t>
            </a:r>
          </a:p>
        </p:txBody>
      </p:sp>
      <p:sp>
        <p:nvSpPr>
          <p:cNvPr id="38" name="テキスト ボックス 37">
            <a:extLst>
              <a:ext uri="{FF2B5EF4-FFF2-40B4-BE49-F238E27FC236}">
                <a16:creationId xmlns:a16="http://schemas.microsoft.com/office/drawing/2014/main" id="{D54BF12F-F9FA-3B7C-609C-38CFD89CE5DC}"/>
              </a:ext>
            </a:extLst>
          </p:cNvPr>
          <p:cNvSpPr txBox="1"/>
          <p:nvPr/>
        </p:nvSpPr>
        <p:spPr>
          <a:xfrm>
            <a:off x="2262995" y="3854289"/>
            <a:ext cx="543739" cy="523220"/>
          </a:xfrm>
          <a:prstGeom prst="rect">
            <a:avLst/>
          </a:prstGeom>
          <a:noFill/>
        </p:spPr>
        <p:txBody>
          <a:bodyPr wrap="none" rtlCol="0">
            <a:spAutoFit/>
          </a:bodyPr>
          <a:lstStyle/>
          <a:p>
            <a:r>
              <a:rPr kumimoji="1" lang="ja-JP" altLang="en-US" sz="2800" dirty="0"/>
              <a:t>南</a:t>
            </a:r>
          </a:p>
        </p:txBody>
      </p:sp>
      <p:sp>
        <p:nvSpPr>
          <p:cNvPr id="39" name="テキスト ボックス 38">
            <a:extLst>
              <a:ext uri="{FF2B5EF4-FFF2-40B4-BE49-F238E27FC236}">
                <a16:creationId xmlns:a16="http://schemas.microsoft.com/office/drawing/2014/main" id="{C519D70D-B67B-1E29-931A-107EBEC7E02D}"/>
              </a:ext>
            </a:extLst>
          </p:cNvPr>
          <p:cNvSpPr txBox="1"/>
          <p:nvPr/>
        </p:nvSpPr>
        <p:spPr>
          <a:xfrm>
            <a:off x="1254547" y="3472971"/>
            <a:ext cx="543739" cy="523220"/>
          </a:xfrm>
          <a:prstGeom prst="rect">
            <a:avLst/>
          </a:prstGeom>
          <a:noFill/>
        </p:spPr>
        <p:txBody>
          <a:bodyPr wrap="none" rtlCol="0">
            <a:spAutoFit/>
          </a:bodyPr>
          <a:lstStyle/>
          <a:p>
            <a:r>
              <a:rPr kumimoji="1" lang="ja-JP" altLang="en-US" sz="2800" dirty="0"/>
              <a:t>西</a:t>
            </a:r>
          </a:p>
        </p:txBody>
      </p:sp>
      <p:sp>
        <p:nvSpPr>
          <p:cNvPr id="40" name="テキスト ボックス 39">
            <a:extLst>
              <a:ext uri="{FF2B5EF4-FFF2-40B4-BE49-F238E27FC236}">
                <a16:creationId xmlns:a16="http://schemas.microsoft.com/office/drawing/2014/main" id="{C7293F69-3C78-A4DA-5DC5-2296E355DFF8}"/>
              </a:ext>
            </a:extLst>
          </p:cNvPr>
          <p:cNvSpPr txBox="1"/>
          <p:nvPr/>
        </p:nvSpPr>
        <p:spPr>
          <a:xfrm>
            <a:off x="1203827" y="2065450"/>
            <a:ext cx="543739" cy="523220"/>
          </a:xfrm>
          <a:prstGeom prst="rect">
            <a:avLst/>
          </a:prstGeom>
          <a:noFill/>
        </p:spPr>
        <p:txBody>
          <a:bodyPr wrap="none" rtlCol="0">
            <a:spAutoFit/>
          </a:bodyPr>
          <a:lstStyle/>
          <a:p>
            <a:r>
              <a:rPr kumimoji="1" lang="ja-JP" altLang="en-US" sz="2800" dirty="0"/>
              <a:t>北</a:t>
            </a:r>
          </a:p>
        </p:txBody>
      </p:sp>
      <p:sp>
        <p:nvSpPr>
          <p:cNvPr id="41" name="テキスト ボックス 40">
            <a:extLst>
              <a:ext uri="{FF2B5EF4-FFF2-40B4-BE49-F238E27FC236}">
                <a16:creationId xmlns:a16="http://schemas.microsoft.com/office/drawing/2014/main" id="{42390257-3AA4-727A-1E58-CBF0BEF2284B}"/>
              </a:ext>
            </a:extLst>
          </p:cNvPr>
          <p:cNvSpPr txBox="1"/>
          <p:nvPr/>
        </p:nvSpPr>
        <p:spPr>
          <a:xfrm>
            <a:off x="2700557" y="1974288"/>
            <a:ext cx="543739" cy="523220"/>
          </a:xfrm>
          <a:prstGeom prst="rect">
            <a:avLst/>
          </a:prstGeom>
          <a:noFill/>
        </p:spPr>
        <p:txBody>
          <a:bodyPr wrap="none" rtlCol="0">
            <a:spAutoFit/>
          </a:bodyPr>
          <a:lstStyle/>
          <a:p>
            <a:r>
              <a:rPr kumimoji="1" lang="ja-JP" altLang="en-US" sz="2800" dirty="0"/>
              <a:t>東</a:t>
            </a:r>
          </a:p>
        </p:txBody>
      </p:sp>
      <p:cxnSp>
        <p:nvCxnSpPr>
          <p:cNvPr id="3" name="直線矢印コネクタ 2">
            <a:extLst>
              <a:ext uri="{FF2B5EF4-FFF2-40B4-BE49-F238E27FC236}">
                <a16:creationId xmlns:a16="http://schemas.microsoft.com/office/drawing/2014/main" id="{40A011C0-D0F2-479B-B66E-480401A9AABA}"/>
              </a:ext>
            </a:extLst>
          </p:cNvPr>
          <p:cNvCxnSpPr/>
          <p:nvPr/>
        </p:nvCxnSpPr>
        <p:spPr>
          <a:xfrm flipV="1">
            <a:off x="6197700" y="5130044"/>
            <a:ext cx="700438" cy="4900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24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1C3F26-515E-433A-8277-432CCB5D0F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46802" y="884346"/>
            <a:ext cx="7125931" cy="4163018"/>
          </a:xfrm>
          <a:prstGeom prst="rect">
            <a:avLst/>
          </a:prstGeom>
        </p:spPr>
      </p:pic>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発震機構解（震源メカニズム解）</a:t>
            </a:r>
            <a:endParaRPr kumimoji="1" lang="ja-JP" altLang="en-US" sz="3200" dirty="0"/>
          </a:p>
        </p:txBody>
      </p:sp>
      <p:cxnSp>
        <p:nvCxnSpPr>
          <p:cNvPr id="9" name="直線矢印コネクタ 8">
            <a:extLst>
              <a:ext uri="{FF2B5EF4-FFF2-40B4-BE49-F238E27FC236}">
                <a16:creationId xmlns:a16="http://schemas.microsoft.com/office/drawing/2014/main" id="{4516A515-033C-4C40-9E4A-8AD97134BA03}"/>
              </a:ext>
            </a:extLst>
          </p:cNvPr>
          <p:cNvCxnSpPr>
            <a:cxnSpLocks/>
          </p:cNvCxnSpPr>
          <p:nvPr/>
        </p:nvCxnSpPr>
        <p:spPr>
          <a:xfrm flipV="1">
            <a:off x="3631988" y="1128962"/>
            <a:ext cx="67817" cy="534229"/>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490E3BA-4112-4142-AE15-F268BF349BC6}"/>
              </a:ext>
            </a:extLst>
          </p:cNvPr>
          <p:cNvCxnSpPr>
            <a:cxnSpLocks/>
          </p:cNvCxnSpPr>
          <p:nvPr/>
        </p:nvCxnSpPr>
        <p:spPr>
          <a:xfrm>
            <a:off x="2743200" y="1128962"/>
            <a:ext cx="152106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1B56261E-070B-4562-BB9F-69642DAEB5E3}"/>
              </a:ext>
            </a:extLst>
          </p:cNvPr>
          <p:cNvSpPr/>
          <p:nvPr/>
        </p:nvSpPr>
        <p:spPr>
          <a:xfrm>
            <a:off x="3699805" y="1829780"/>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BC0C6F2E-5783-476D-94C1-B8455E1029B2}"/>
              </a:ext>
            </a:extLst>
          </p:cNvPr>
          <p:cNvCxnSpPr/>
          <p:nvPr/>
        </p:nvCxnSpPr>
        <p:spPr>
          <a:xfrm>
            <a:off x="1538344" y="5443369"/>
            <a:ext cx="60189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矢印: 下 20">
            <a:extLst>
              <a:ext uri="{FF2B5EF4-FFF2-40B4-BE49-F238E27FC236}">
                <a16:creationId xmlns:a16="http://schemas.microsoft.com/office/drawing/2014/main" id="{06BC00A6-F59B-4CA2-A8B0-03FA32BDDA72}"/>
              </a:ext>
            </a:extLst>
          </p:cNvPr>
          <p:cNvSpPr/>
          <p:nvPr/>
        </p:nvSpPr>
        <p:spPr>
          <a:xfrm rot="19140000" flipH="1" flipV="1">
            <a:off x="5844833" y="4444289"/>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矢印: 下 12">
            <a:extLst>
              <a:ext uri="{FF2B5EF4-FFF2-40B4-BE49-F238E27FC236}">
                <a16:creationId xmlns:a16="http://schemas.microsoft.com/office/drawing/2014/main" id="{7E9C5FE7-8509-4CB7-8183-9905F784625C}"/>
              </a:ext>
            </a:extLst>
          </p:cNvPr>
          <p:cNvSpPr/>
          <p:nvPr/>
        </p:nvSpPr>
        <p:spPr>
          <a:xfrm rot="19140000">
            <a:off x="3425216" y="1322420"/>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303FE654-6BBA-49FF-942E-23F9437481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563607"/>
            <a:ext cx="9144000" cy="1107456"/>
          </a:xfrm>
          <a:prstGeom prst="rect">
            <a:avLst/>
          </a:prstGeom>
        </p:spPr>
      </p:pic>
      <p:sp>
        <p:nvSpPr>
          <p:cNvPr id="12" name="正方形/長方形 11">
            <a:extLst>
              <a:ext uri="{FF2B5EF4-FFF2-40B4-BE49-F238E27FC236}">
                <a16:creationId xmlns:a16="http://schemas.microsoft.com/office/drawing/2014/main" id="{24CD7BC7-407E-40CE-93ED-8E403C52B8D6}"/>
              </a:ext>
            </a:extLst>
          </p:cNvPr>
          <p:cNvSpPr/>
          <p:nvPr/>
        </p:nvSpPr>
        <p:spPr>
          <a:xfrm>
            <a:off x="0" y="1933114"/>
            <a:ext cx="2485186" cy="1077218"/>
          </a:xfrm>
          <a:prstGeom prst="rect">
            <a:avLst/>
          </a:prstGeom>
        </p:spPr>
        <p:txBody>
          <a:bodyPr wrap="square">
            <a:spAutoFit/>
          </a:bodyPr>
          <a:lstStyle/>
          <a:p>
            <a:r>
              <a:rPr lang="ja-JP" altLang="en-US" sz="1600" dirty="0">
                <a:latin typeface="ＭＳＰゴシック"/>
              </a:rPr>
              <a:t>「令和４年６月</a:t>
            </a:r>
            <a:r>
              <a:rPr lang="en-US" altLang="ja-JP" sz="1600" dirty="0">
                <a:latin typeface="ＭＳＰゴシック"/>
              </a:rPr>
              <a:t>19</a:t>
            </a:r>
            <a:r>
              <a:rPr lang="ja-JP" altLang="en-US" sz="1600" dirty="0">
                <a:latin typeface="ＭＳＰゴシック"/>
              </a:rPr>
              <a:t>日</a:t>
            </a:r>
            <a:r>
              <a:rPr lang="en-US" altLang="ja-JP" sz="1600" dirty="0">
                <a:latin typeface="ＭＳＰゴシック"/>
              </a:rPr>
              <a:t>15</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分頃の石川県能登地方の地震について」（気象庁</a:t>
            </a:r>
            <a:r>
              <a:rPr lang="en-US" altLang="ja-JP" sz="1600" dirty="0">
                <a:latin typeface="ＭＳＰゴシック"/>
              </a:rPr>
              <a:t>, 2022</a:t>
            </a:r>
            <a:r>
              <a:rPr lang="ja-JP" altLang="en-US" sz="1600" dirty="0">
                <a:latin typeface="ＭＳＰゴシック"/>
              </a:rPr>
              <a:t>）に加筆</a:t>
            </a:r>
            <a:endParaRPr lang="ja-JP" altLang="en-US" sz="1600" dirty="0"/>
          </a:p>
        </p:txBody>
      </p:sp>
    </p:spTree>
    <p:extLst>
      <p:ext uri="{BB962C8B-B14F-4D97-AF65-F5344CB8AC3E}">
        <p14:creationId xmlns:p14="http://schemas.microsoft.com/office/powerpoint/2010/main" val="396089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1</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9415" y="955575"/>
            <a:ext cx="4989444" cy="49894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4301420" y="1998624"/>
            <a:ext cx="1213794"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64°</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0"/>
            <a:endCxn id="19" idx="1"/>
          </p:cNvCxnSpPr>
          <p:nvPr/>
        </p:nvCxnSpPr>
        <p:spPr>
          <a:xfrm flipH="1" flipV="1">
            <a:off x="3271453" y="4399053"/>
            <a:ext cx="1595490" cy="7319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4023603" y="5131033"/>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1</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3840000">
            <a:off x="2852246" y="1072747"/>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13126296">
            <a:off x="2016050" y="1796608"/>
            <a:ext cx="1989299" cy="3479718"/>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Lst>
            <a:ahLst/>
            <a:cxnLst>
              <a:cxn ang="0">
                <a:pos x="connsiteX0" y="connsiteY0"/>
              </a:cxn>
              <a:cxn ang="0">
                <a:pos x="connsiteX1" y="connsiteY1"/>
              </a:cxn>
              <a:cxn ang="0">
                <a:pos x="connsiteX2" y="connsiteY2"/>
              </a:cxn>
            </a:cxnLst>
            <a:rect l="l" t="t" r="r" b="b"/>
            <a:pathLst>
              <a:path w="1926766" h="3456316">
                <a:moveTo>
                  <a:pt x="382379" y="3456316"/>
                </a:moveTo>
                <a:cubicBezTo>
                  <a:pt x="-257278" y="2705610"/>
                  <a:pt x="57698" y="1594327"/>
                  <a:pt x="243291" y="1222357"/>
                </a:cubicBezTo>
                <a:cubicBezTo>
                  <a:pt x="428884" y="850387"/>
                  <a:pt x="813284" y="72175"/>
                  <a:pt x="1926766"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3B9CA283-209C-4853-A99B-CD724B261192}"/>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6F3868-BA5A-4F57-9601-482BAAFBABA5}"/>
              </a:ext>
            </a:extLst>
          </p:cNvPr>
          <p:cNvCxnSpPr>
            <a:cxnSpLocks/>
          </p:cNvCxnSpPr>
          <p:nvPr/>
        </p:nvCxnSpPr>
        <p:spPr>
          <a:xfrm rot="-6180000" flipH="1" flipV="1">
            <a:off x="6994977" y="4876969"/>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68468" y="5017576"/>
            <a:ext cx="437828" cy="437828"/>
          </a:xfrm>
          <a:prstGeom prst="arc">
            <a:avLst>
              <a:gd name="adj1" fmla="val 10789219"/>
              <a:gd name="adj2" fmla="val 1606421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12E818F-6460-44E6-845F-AAA3FFF063E4}"/>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30154"/>
            <a:ext cx="877163" cy="369332"/>
          </a:xfrm>
          <a:prstGeom prst="rect">
            <a:avLst/>
          </a:prstGeom>
        </p:spPr>
        <p:txBody>
          <a:bodyPr wrap="none">
            <a:spAutoFit/>
          </a:bodyPr>
          <a:lstStyle/>
          <a:p>
            <a:r>
              <a:rPr kumimoji="1" lang="ja-JP" altLang="en-US" dirty="0"/>
              <a:t>西南西</a:t>
            </a:r>
            <a:endParaRPr lang="ja-JP" altLang="en-US" dirty="0"/>
          </a:p>
        </p:txBody>
      </p:sp>
      <p:sp>
        <p:nvSpPr>
          <p:cNvPr id="58" name="正方形/長方形 57">
            <a:extLst>
              <a:ext uri="{FF2B5EF4-FFF2-40B4-BE49-F238E27FC236}">
                <a16:creationId xmlns:a16="http://schemas.microsoft.com/office/drawing/2014/main" id="{87495460-B69E-4595-A970-91884BA67588}"/>
              </a:ext>
            </a:extLst>
          </p:cNvPr>
          <p:cNvSpPr/>
          <p:nvPr/>
        </p:nvSpPr>
        <p:spPr>
          <a:xfrm>
            <a:off x="8300400" y="4028921"/>
            <a:ext cx="877163" cy="369332"/>
          </a:xfrm>
          <a:prstGeom prst="rect">
            <a:avLst/>
          </a:prstGeom>
        </p:spPr>
        <p:txBody>
          <a:bodyPr wrap="none">
            <a:spAutoFit/>
          </a:bodyPr>
          <a:lstStyle/>
          <a:p>
            <a:r>
              <a:rPr lang="ja-JP" altLang="en-US" dirty="0"/>
              <a:t>東北東</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15154" y="4736133"/>
            <a:ext cx="1600118" cy="400110"/>
          </a:xfrm>
          <a:prstGeom prst="rect">
            <a:avLst/>
          </a:prstGeom>
          <a:noFill/>
        </p:spPr>
        <p:txBody>
          <a:bodyPr wrap="none" rtlCol="0">
            <a:spAutoFit/>
          </a:bodyPr>
          <a:lstStyle/>
          <a:p>
            <a:r>
              <a:rPr kumimoji="1" lang="ja-JP" altLang="en-US" sz="2000" dirty="0">
                <a:solidFill>
                  <a:srgbClr val="C00000"/>
                </a:solidFill>
              </a:rPr>
              <a:t>滑り角</a:t>
            </a:r>
            <a:r>
              <a:rPr kumimoji="1" lang="en-US" altLang="ja-JP" sz="2000" dirty="0">
                <a:solidFill>
                  <a:srgbClr val="C00000"/>
                </a:solidFill>
              </a:rPr>
              <a:t>103°</a:t>
            </a:r>
            <a:endParaRPr kumimoji="1" lang="ja-JP" altLang="en-US" sz="2000" dirty="0">
              <a:solidFill>
                <a:srgbClr val="C00000"/>
              </a:solidFill>
            </a:endParaRPr>
          </a:p>
        </p:txBody>
      </p:sp>
      <p:sp>
        <p:nvSpPr>
          <p:cNvPr id="4" name="テキスト ボックス 3">
            <a:extLst>
              <a:ext uri="{FF2B5EF4-FFF2-40B4-BE49-F238E27FC236}">
                <a16:creationId xmlns:a16="http://schemas.microsoft.com/office/drawing/2014/main" id="{3F253D40-00A9-49B7-B46A-437D08AEC9DA}"/>
              </a:ext>
            </a:extLst>
          </p:cNvPr>
          <p:cNvSpPr txBox="1"/>
          <p:nvPr/>
        </p:nvSpPr>
        <p:spPr>
          <a:xfrm>
            <a:off x="8107042" y="5095568"/>
            <a:ext cx="902811" cy="307777"/>
          </a:xfrm>
          <a:prstGeom prst="rect">
            <a:avLst/>
          </a:prstGeom>
          <a:noFill/>
        </p:spPr>
        <p:txBody>
          <a:bodyPr wrap="none" rtlCol="0">
            <a:spAutoFit/>
          </a:bodyPr>
          <a:lstStyle/>
          <a:p>
            <a:r>
              <a:rPr kumimoji="1" lang="ja-JP" altLang="en-US" sz="1400" dirty="0"/>
              <a:t>走向方向</a:t>
            </a:r>
          </a:p>
        </p:txBody>
      </p:sp>
      <p:sp>
        <p:nvSpPr>
          <p:cNvPr id="6" name="テキスト ボックス 5">
            <a:extLst>
              <a:ext uri="{FF2B5EF4-FFF2-40B4-BE49-F238E27FC236}">
                <a16:creationId xmlns:a16="http://schemas.microsoft.com/office/drawing/2014/main" id="{5F598FEC-6AD4-4849-AF14-152F878F3C86}"/>
              </a:ext>
            </a:extLst>
          </p:cNvPr>
          <p:cNvSpPr txBox="1"/>
          <p:nvPr/>
        </p:nvSpPr>
        <p:spPr>
          <a:xfrm>
            <a:off x="4265367" y="6321577"/>
            <a:ext cx="4825360" cy="369332"/>
          </a:xfrm>
          <a:prstGeom prst="rect">
            <a:avLst/>
          </a:prstGeom>
          <a:noFill/>
        </p:spPr>
        <p:txBody>
          <a:bodyPr wrap="none" rtlCol="0">
            <a:spAutoFit/>
          </a:bodyPr>
          <a:lstStyle/>
          <a:p>
            <a:r>
              <a:rPr kumimoji="1" lang="en-US" altLang="ja-JP" dirty="0"/>
              <a:t>M5.4</a:t>
            </a:r>
            <a:r>
              <a:rPr kumimoji="1" lang="ja-JP" altLang="en-US" dirty="0"/>
              <a:t>の断層の長さのおおざっぱな目安：</a:t>
            </a:r>
            <a:r>
              <a:rPr kumimoji="1" lang="en-US" altLang="ja-JP" dirty="0"/>
              <a:t>7 km</a:t>
            </a:r>
          </a:p>
        </p:txBody>
      </p:sp>
      <p:sp>
        <p:nvSpPr>
          <p:cNvPr id="28" name="正方形/長方形 27">
            <a:extLst>
              <a:ext uri="{FF2B5EF4-FFF2-40B4-BE49-F238E27FC236}">
                <a16:creationId xmlns:a16="http://schemas.microsoft.com/office/drawing/2014/main" id="{B5F610A6-91C3-4AAC-860E-DA46F06E6BF6}"/>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https://www.data.jma.go.jp/svd/eew/data/mech/fig/cmt2022061915080000N373000E13718000121952.html</a:t>
            </a:r>
            <a:endParaRPr lang="ja-JP" altLang="en-US" sz="1600" dirty="0"/>
          </a:p>
        </p:txBody>
      </p:sp>
      <p:cxnSp>
        <p:nvCxnSpPr>
          <p:cNvPr id="29" name="直線コネクタ 28">
            <a:extLst>
              <a:ext uri="{FF2B5EF4-FFF2-40B4-BE49-F238E27FC236}">
                <a16:creationId xmlns:a16="http://schemas.microsoft.com/office/drawing/2014/main" id="{236BE72E-201F-42F3-BB2F-BB0EDD85AFC7}"/>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A95EC14-642F-4088-A06E-F5D2DBC8B6FA}"/>
              </a:ext>
            </a:extLst>
          </p:cNvPr>
          <p:cNvSpPr txBox="1"/>
          <p:nvPr/>
        </p:nvSpPr>
        <p:spPr>
          <a:xfrm>
            <a:off x="7914644" y="1668955"/>
            <a:ext cx="877163" cy="369332"/>
          </a:xfrm>
          <a:prstGeom prst="rect">
            <a:avLst/>
          </a:prstGeom>
          <a:noFill/>
        </p:spPr>
        <p:txBody>
          <a:bodyPr wrap="none" rtlCol="0">
            <a:spAutoFit/>
          </a:bodyPr>
          <a:lstStyle/>
          <a:p>
            <a:r>
              <a:rPr kumimoji="1" lang="ja-JP" altLang="en-US" dirty="0"/>
              <a:t>南南東</a:t>
            </a:r>
          </a:p>
        </p:txBody>
      </p:sp>
      <p:sp>
        <p:nvSpPr>
          <p:cNvPr id="32" name="テキスト ボックス 31">
            <a:extLst>
              <a:ext uri="{FF2B5EF4-FFF2-40B4-BE49-F238E27FC236}">
                <a16:creationId xmlns:a16="http://schemas.microsoft.com/office/drawing/2014/main" id="{F9AF0FC0-E6F5-40E8-86A9-8EF39A816DB1}"/>
              </a:ext>
            </a:extLst>
          </p:cNvPr>
          <p:cNvSpPr txBox="1"/>
          <p:nvPr/>
        </p:nvSpPr>
        <p:spPr>
          <a:xfrm>
            <a:off x="5972913" y="1670220"/>
            <a:ext cx="877163" cy="369332"/>
          </a:xfrm>
          <a:prstGeom prst="rect">
            <a:avLst/>
          </a:prstGeom>
          <a:noFill/>
        </p:spPr>
        <p:txBody>
          <a:bodyPr wrap="none" rtlCol="0">
            <a:spAutoFit/>
          </a:bodyPr>
          <a:lstStyle/>
          <a:p>
            <a:r>
              <a:rPr kumimoji="1" lang="ja-JP" altLang="en-US" dirty="0"/>
              <a:t>北北西</a:t>
            </a:r>
            <a:endParaRPr kumimoji="1" lang="en-US" altLang="ja-JP" dirty="0"/>
          </a:p>
        </p:txBody>
      </p:sp>
      <p:sp>
        <p:nvSpPr>
          <p:cNvPr id="33" name="テキスト ボックス 32">
            <a:extLst>
              <a:ext uri="{FF2B5EF4-FFF2-40B4-BE49-F238E27FC236}">
                <a16:creationId xmlns:a16="http://schemas.microsoft.com/office/drawing/2014/main" id="{586AE766-6CE5-4BFA-9101-23126C18E33E}"/>
              </a:ext>
            </a:extLst>
          </p:cNvPr>
          <p:cNvSpPr txBox="1"/>
          <p:nvPr/>
        </p:nvSpPr>
        <p:spPr>
          <a:xfrm>
            <a:off x="5908581" y="1264865"/>
            <a:ext cx="2954655" cy="369332"/>
          </a:xfrm>
          <a:prstGeom prst="rect">
            <a:avLst/>
          </a:prstGeom>
          <a:noFill/>
        </p:spPr>
        <p:txBody>
          <a:bodyPr wrap="none" rtlCol="0">
            <a:spAutoFit/>
          </a:bodyPr>
          <a:lstStyle/>
          <a:p>
            <a:r>
              <a:rPr kumimoji="1" lang="ja-JP" altLang="en-US" dirty="0"/>
              <a:t>西南西から見た深さ断面図</a:t>
            </a:r>
          </a:p>
        </p:txBody>
      </p:sp>
      <p:cxnSp>
        <p:nvCxnSpPr>
          <p:cNvPr id="35" name="直線コネクタ 34">
            <a:extLst>
              <a:ext uri="{FF2B5EF4-FFF2-40B4-BE49-F238E27FC236}">
                <a16:creationId xmlns:a16="http://schemas.microsoft.com/office/drawing/2014/main" id="{1A9E3C68-5AA1-4899-8BAF-0F6AB6D9B471}"/>
              </a:ext>
            </a:extLst>
          </p:cNvPr>
          <p:cNvCxnSpPr>
            <a:cxnSpLocks/>
          </p:cNvCxnSpPr>
          <p:nvPr/>
        </p:nvCxnSpPr>
        <p:spPr>
          <a:xfrm rot="2700000">
            <a:off x="7134345" y="2376597"/>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0CD35D21-C3ED-4B8B-AE3A-57932DD3B3D6}"/>
              </a:ext>
            </a:extLst>
          </p:cNvPr>
          <p:cNvSpPr/>
          <p:nvPr/>
        </p:nvSpPr>
        <p:spPr>
          <a:xfrm rot="5400000">
            <a:off x="7013197" y="1707862"/>
            <a:ext cx="518388" cy="518388"/>
          </a:xfrm>
          <a:prstGeom prst="arc">
            <a:avLst>
              <a:gd name="adj1" fmla="val 16200000"/>
              <a:gd name="adj2" fmla="val 18737358"/>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652D95C-E0A2-471B-9A2A-E878A55B8C57}"/>
              </a:ext>
            </a:extLst>
          </p:cNvPr>
          <p:cNvSpPr txBox="1"/>
          <p:nvPr/>
        </p:nvSpPr>
        <p:spPr>
          <a:xfrm>
            <a:off x="7694205" y="2064973"/>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45°</a:t>
            </a:r>
          </a:p>
        </p:txBody>
      </p:sp>
    </p:spTree>
    <p:extLst>
      <p:ext uri="{BB962C8B-B14F-4D97-AF65-F5344CB8AC3E}">
        <p14:creationId xmlns:p14="http://schemas.microsoft.com/office/powerpoint/2010/main" val="42534025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5045</TotalTime>
  <Words>1479</Words>
  <Application>Microsoft Office PowerPoint</Application>
  <PresentationFormat>画面に合わせる (4:3)</PresentationFormat>
  <Paragraphs>130</Paragraphs>
  <Slides>15</Slides>
  <Notes>1</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ＭＳＰゴシック</vt:lpstr>
      <vt:lpstr>游ゴシック</vt:lpstr>
      <vt:lpstr>Arial</vt:lpstr>
      <vt:lpstr>Calibri</vt:lpstr>
      <vt:lpstr>Calibri Light</vt:lpstr>
      <vt:lpstr>Office テーマ</vt:lpstr>
      <vt:lpstr>2022年6月19日石川県能登地方の地震</vt:lpstr>
      <vt:lpstr>推定震度と人口</vt:lpstr>
      <vt:lpstr>背景：東海北陸地方周辺のプレート境界と地震</vt:lpstr>
      <vt:lpstr>日本周辺のプレートと地震の関係（模式図）</vt:lpstr>
      <vt:lpstr>背景：過去の被害地震</vt:lpstr>
      <vt:lpstr>背景：過去の地震活動</vt:lpstr>
      <vt:lpstr>背景：2020年12月からの群発地震</vt:lpstr>
      <vt:lpstr>発震機構解（震源メカニズム解）</vt:lpstr>
      <vt:lpstr>断層面の候補1</vt:lpstr>
      <vt:lpstr>断層面の候補2</vt:lpstr>
      <vt:lpstr>余震活動</vt:lpstr>
      <vt:lpstr>余震活動</vt:lpstr>
      <vt:lpstr>地震波形</vt:lpstr>
      <vt:lpstr>最大振幅分布図と振幅アニメーション</vt:lpstr>
      <vt:lpstr>最近の地震に関するスライド教材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2021年2月13日福島県沖の地震</dc:title>
  <dc:creator>KOBAYASHI Reiji</dc:creator>
  <cp:lastModifiedBy>Reiji KOBAYASHI</cp:lastModifiedBy>
  <cp:revision>150</cp:revision>
  <cp:lastPrinted>2019-05-10T07:00:54Z</cp:lastPrinted>
  <dcterms:created xsi:type="dcterms:W3CDTF">2018-09-10T06:42:54Z</dcterms:created>
  <dcterms:modified xsi:type="dcterms:W3CDTF">2022-06-21T05:37:24Z</dcterms:modified>
</cp:coreProperties>
</file>