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8" r:id="rId2"/>
    <p:sldId id="289" r:id="rId3"/>
    <p:sldId id="273" r:id="rId4"/>
    <p:sldId id="292" r:id="rId5"/>
    <p:sldId id="304" r:id="rId6"/>
    <p:sldId id="294" r:id="rId7"/>
    <p:sldId id="264" r:id="rId8"/>
    <p:sldId id="283" r:id="rId9"/>
    <p:sldId id="265" r:id="rId10"/>
    <p:sldId id="299" r:id="rId11"/>
    <p:sldId id="311" r:id="rId12"/>
    <p:sldId id="297" r:id="rId13"/>
    <p:sldId id="308" r:id="rId14"/>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A9A40-A106-4A94-8CEC-386FA1A116B7}" v="54" dt="2024-04-18T03:53:20.914"/>
    <p1510:client id="{B511AE1F-4C14-46BF-99E6-B27B8A6AE200}" v="79" dt="2024-04-18T02:09:23.941"/>
    <p1510:client id="{EF380F55-401C-4BEE-8976-C519AFF664B5}" v="172" dt="2024-04-17T20:19:16.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78" d="100"/>
          <a:sy n="78" d="100"/>
        </p:scale>
        <p:origin x="153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Reiji KOBAYASHI" userId="34112ac1-4c34-4e4b-972a-35b76f02b083" providerId="ADAL" clId="{56F7EDB8-2E0C-485F-A3CF-19F4B2FED33C}"/>
    <pc:docChg chg="modSld">
      <pc:chgData name="Reiji KOBAYASHI" userId="34112ac1-4c34-4e4b-972a-35b76f02b083" providerId="ADAL" clId="{56F7EDB8-2E0C-485F-A3CF-19F4B2FED33C}" dt="2024-01-02T07:42:02.034" v="24" actId="1076"/>
      <pc:docMkLst>
        <pc:docMk/>
      </pc:docMkLst>
      <pc:sldChg chg="modSp mod">
        <pc:chgData name="Reiji KOBAYASHI" userId="34112ac1-4c34-4e4b-972a-35b76f02b083" providerId="ADAL" clId="{56F7EDB8-2E0C-485F-A3CF-19F4B2FED33C}" dt="2024-01-02T07:36:52.667" v="16" actId="20577"/>
        <pc:sldMkLst>
          <pc:docMk/>
          <pc:sldMk cId="1859156216" sldId="299"/>
        </pc:sldMkLst>
        <pc:spChg chg="mod">
          <ac:chgData name="Reiji KOBAYASHI" userId="34112ac1-4c34-4e4b-972a-35b76f02b083" providerId="ADAL" clId="{56F7EDB8-2E0C-485F-A3CF-19F4B2FED33C}" dt="2024-01-02T07:36:52.667" v="16" actId="20577"/>
          <ac:spMkLst>
            <pc:docMk/>
            <pc:sldMk cId="1859156216" sldId="299"/>
            <ac:spMk id="10" creationId="{BF3620C6-0626-C1C0-7532-9A2675C1D9E6}"/>
          </ac:spMkLst>
        </pc:spChg>
      </pc:sldChg>
      <pc:sldChg chg="addSp modSp mod">
        <pc:chgData name="Reiji KOBAYASHI" userId="34112ac1-4c34-4e4b-972a-35b76f02b083" providerId="ADAL" clId="{56F7EDB8-2E0C-485F-A3CF-19F4B2FED33C}" dt="2024-01-02T07:42:02.034" v="24" actId="1076"/>
        <pc:sldMkLst>
          <pc:docMk/>
          <pc:sldMk cId="1740675055" sldId="307"/>
        </pc:sldMkLst>
        <pc:spChg chg="add mod">
          <ac:chgData name="Reiji KOBAYASHI" userId="34112ac1-4c34-4e4b-972a-35b76f02b083" providerId="ADAL" clId="{56F7EDB8-2E0C-485F-A3CF-19F4B2FED33C}" dt="2024-01-02T07:41:51.252" v="23" actId="1076"/>
          <ac:spMkLst>
            <pc:docMk/>
            <pc:sldMk cId="1740675055" sldId="307"/>
            <ac:spMk id="6" creationId="{9CC73886-18B6-BAFF-E938-CE7FBFD5E26A}"/>
          </ac:spMkLst>
        </pc:spChg>
        <pc:spChg chg="mod">
          <ac:chgData name="Reiji KOBAYASHI" userId="34112ac1-4c34-4e4b-972a-35b76f02b083" providerId="ADAL" clId="{56F7EDB8-2E0C-485F-A3CF-19F4B2FED33C}" dt="2024-01-02T07:42:02.034" v="24" actId="1076"/>
          <ac:spMkLst>
            <pc:docMk/>
            <pc:sldMk cId="1740675055" sldId="307"/>
            <ac:spMk id="20" creationId="{6A366E4D-D1CA-570A-9019-07C1662BE093}"/>
          </ac:spMkLst>
        </pc:spChg>
        <pc:picChg chg="add mod">
          <ac:chgData name="Reiji KOBAYASHI" userId="34112ac1-4c34-4e4b-972a-35b76f02b083" providerId="ADAL" clId="{56F7EDB8-2E0C-485F-A3CF-19F4B2FED33C}" dt="2024-01-02T07:41:29.347" v="20" actId="1076"/>
          <ac:picMkLst>
            <pc:docMk/>
            <pc:sldMk cId="1740675055" sldId="307"/>
            <ac:picMk id="3" creationId="{1F7BC059-93B5-AC19-147D-A95BEB0DE0EE}"/>
          </ac:picMkLst>
        </pc:picChg>
      </pc:sldChg>
    </pc:docChg>
  </pc:docChgLst>
  <pc:docChgLst>
    <pc:chgData name="Reiji KOBAYASHI" userId="34112ac1-4c34-4e4b-972a-35b76f02b083" providerId="ADAL" clId="{BDD19DBF-2EE4-4FA3-9589-1D99284D3732}"/>
    <pc:docChg chg="undo redo custSel addSld delSld modSld">
      <pc:chgData name="Reiji KOBAYASHI" userId="34112ac1-4c34-4e4b-972a-35b76f02b083" providerId="ADAL" clId="{BDD19DBF-2EE4-4FA3-9589-1D99284D3732}" dt="2022-06-21T04:26:23.390" v="2609" actId="47"/>
      <pc:docMkLst>
        <pc:docMk/>
      </pc:docMkLst>
      <pc:sldChg chg="addSp delSp modSp mod">
        <pc:chgData name="Reiji KOBAYASHI" userId="34112ac1-4c34-4e4b-972a-35b76f02b083" providerId="ADAL" clId="{BDD19DBF-2EE4-4FA3-9589-1D99284D3732}" dt="2022-06-21T02:11:08.826" v="1805" actId="1038"/>
        <pc:sldMkLst>
          <pc:docMk/>
          <pc:sldMk cId="3960897610" sldId="264"/>
        </pc:sldMkLst>
        <pc:spChg chg="mod">
          <ac:chgData name="Reiji KOBAYASHI" userId="34112ac1-4c34-4e4b-972a-35b76f02b083" providerId="ADAL" clId="{BDD19DBF-2EE4-4FA3-9589-1D99284D3732}" dt="2022-06-20T09:12:58.871" v="7"/>
          <ac:spMkLst>
            <pc:docMk/>
            <pc:sldMk cId="3960897610" sldId="264"/>
            <ac:spMk id="12" creationId="{24CD7BC7-407E-40CE-93ED-8E403C52B8D6}"/>
          </ac:spMkLst>
        </pc:spChg>
        <pc:spChg chg="mod topLvl">
          <ac:chgData name="Reiji KOBAYASHI" userId="34112ac1-4c34-4e4b-972a-35b76f02b083" providerId="ADAL" clId="{BDD19DBF-2EE4-4FA3-9589-1D99284D3732}" dt="2022-06-21T02:10:47.921" v="1795" actId="165"/>
          <ac:spMkLst>
            <pc:docMk/>
            <pc:sldMk cId="3960897610" sldId="264"/>
            <ac:spMk id="13" creationId="{7E9C5FE7-8509-4CB7-8183-9905F784625C}"/>
          </ac:spMkLst>
        </pc:spChg>
        <pc:spChg chg="mod">
          <ac:chgData name="Reiji KOBAYASHI" userId="34112ac1-4c34-4e4b-972a-35b76f02b083" providerId="ADAL" clId="{BDD19DBF-2EE4-4FA3-9589-1D99284D3732}" dt="2022-06-21T02:11:08.826" v="1805" actId="1038"/>
          <ac:spMkLst>
            <pc:docMk/>
            <pc:sldMk cId="3960897610" sldId="264"/>
            <ac:spMk id="15" creationId="{1B56261E-070B-4562-BB9F-69642DAEB5E3}"/>
          </ac:spMkLst>
        </pc:spChg>
        <pc:spChg chg="del">
          <ac:chgData name="Reiji KOBAYASHI" userId="34112ac1-4c34-4e4b-972a-35b76f02b083" providerId="ADAL" clId="{BDD19DBF-2EE4-4FA3-9589-1D99284D3732}" dt="2022-06-21T01:34:35.385" v="1741" actId="478"/>
          <ac:spMkLst>
            <pc:docMk/>
            <pc:sldMk cId="3960897610" sldId="264"/>
            <ac:spMk id="17" creationId="{449668B8-1ACF-49F6-B13D-8824563D31C4}"/>
          </ac:spMkLst>
        </pc:spChg>
        <pc:spChg chg="del">
          <ac:chgData name="Reiji KOBAYASHI" userId="34112ac1-4c34-4e4b-972a-35b76f02b083" providerId="ADAL" clId="{BDD19DBF-2EE4-4FA3-9589-1D99284D3732}" dt="2022-06-21T01:34:32.235" v="1740" actId="478"/>
          <ac:spMkLst>
            <pc:docMk/>
            <pc:sldMk cId="3960897610" sldId="264"/>
            <ac:spMk id="19" creationId="{7D6C6DBF-47C2-4FCF-9751-55363EA7E236}"/>
          </ac:spMkLst>
        </pc:spChg>
        <pc:spChg chg="del">
          <ac:chgData name="Reiji KOBAYASHI" userId="34112ac1-4c34-4e4b-972a-35b76f02b083" providerId="ADAL" clId="{BDD19DBF-2EE4-4FA3-9589-1D99284D3732}" dt="2022-06-21T01:34:32.235" v="1740" actId="478"/>
          <ac:spMkLst>
            <pc:docMk/>
            <pc:sldMk cId="3960897610" sldId="264"/>
            <ac:spMk id="20" creationId="{B93C4635-CF12-4F63-8EB3-6B0DF11CAAA0}"/>
          </ac:spMkLst>
        </pc:spChg>
        <pc:spChg chg="mod topLvl">
          <ac:chgData name="Reiji KOBAYASHI" userId="34112ac1-4c34-4e4b-972a-35b76f02b083" providerId="ADAL" clId="{BDD19DBF-2EE4-4FA3-9589-1D99284D3732}" dt="2022-06-21T02:10:47.921" v="1795" actId="165"/>
          <ac:spMkLst>
            <pc:docMk/>
            <pc:sldMk cId="3960897610" sldId="264"/>
            <ac:spMk id="21" creationId="{06BC00A6-F59B-4CA2-A8B0-03FA32BDDA72}"/>
          </ac:spMkLst>
        </pc:spChg>
        <pc:grpChg chg="add del mod">
          <ac:chgData name="Reiji KOBAYASHI" userId="34112ac1-4c34-4e4b-972a-35b76f02b083" providerId="ADAL" clId="{BDD19DBF-2EE4-4FA3-9589-1D99284D3732}" dt="2022-06-21T02:10:47.921" v="1795" actId="165"/>
          <ac:grpSpMkLst>
            <pc:docMk/>
            <pc:sldMk cId="3960897610" sldId="264"/>
            <ac:grpSpMk id="3" creationId="{E4623544-E51D-4B61-FBE6-8EE6DBF3823D}"/>
          </ac:grpSpMkLst>
        </pc:grpChg>
        <pc:picChg chg="mod">
          <ac:chgData name="Reiji KOBAYASHI" userId="34112ac1-4c34-4e4b-972a-35b76f02b083" providerId="ADAL" clId="{BDD19DBF-2EE4-4FA3-9589-1D99284D3732}" dt="2022-06-21T02:08:28.563" v="1747" actId="1076"/>
          <ac:picMkLst>
            <pc:docMk/>
            <pc:sldMk cId="3960897610" sldId="264"/>
            <ac:picMk id="4" creationId="{581C3F26-515E-433A-8277-432CCB5D0FFE}"/>
          </ac:picMkLst>
        </pc:picChg>
        <pc:picChg chg="del">
          <ac:chgData name="Reiji KOBAYASHI" userId="34112ac1-4c34-4e4b-972a-35b76f02b083" providerId="ADAL" clId="{BDD19DBF-2EE4-4FA3-9589-1D99284D3732}" dt="2022-06-21T01:34:35.385" v="1741" actId="478"/>
          <ac:picMkLst>
            <pc:docMk/>
            <pc:sldMk cId="3960897610" sldId="264"/>
            <ac:picMk id="16" creationId="{90F932E8-7F74-4EC4-8678-5ECACEE6BB3A}"/>
          </ac:picMkLst>
        </pc:picChg>
        <pc:cxnChg chg="mod">
          <ac:chgData name="Reiji KOBAYASHI" userId="34112ac1-4c34-4e4b-972a-35b76f02b083" providerId="ADAL" clId="{BDD19DBF-2EE4-4FA3-9589-1D99284D3732}" dt="2022-06-21T02:10:57.284" v="1797" actId="14100"/>
          <ac:cxnSpMkLst>
            <pc:docMk/>
            <pc:sldMk cId="3960897610" sldId="264"/>
            <ac:cxnSpMk id="9" creationId="{4516A515-033C-4C40-9E4A-8AD97134BA03}"/>
          </ac:cxnSpMkLst>
        </pc:cxnChg>
        <pc:cxnChg chg="del mod">
          <ac:chgData name="Reiji KOBAYASHI" userId="34112ac1-4c34-4e4b-972a-35b76f02b083" providerId="ADAL" clId="{BDD19DBF-2EE4-4FA3-9589-1D99284D3732}" dt="2022-06-21T01:34:37.762" v="1742" actId="478"/>
          <ac:cxnSpMkLst>
            <pc:docMk/>
            <pc:sldMk cId="3960897610" sldId="264"/>
            <ac:cxnSpMk id="22" creationId="{F710AEBE-CC64-4286-99DE-DB1B28C184DC}"/>
          </ac:cxnSpMkLst>
        </pc:cxnChg>
      </pc:sldChg>
      <pc:sldChg chg="modSp mod">
        <pc:chgData name="Reiji KOBAYASHI" userId="34112ac1-4c34-4e4b-972a-35b76f02b083" providerId="ADAL" clId="{BDD19DBF-2EE4-4FA3-9589-1D99284D3732}" dt="2022-06-21T02:34:24.573" v="1891"/>
        <pc:sldMkLst>
          <pc:docMk/>
          <pc:sldMk cId="4277233714" sldId="265"/>
        </pc:sldMkLst>
        <pc:spChg chg="mod">
          <ac:chgData name="Reiji KOBAYASHI" userId="34112ac1-4c34-4e4b-972a-35b76f02b083" providerId="ADAL" clId="{BDD19DBF-2EE4-4FA3-9589-1D99284D3732}" dt="2022-06-21T02:29:44.792" v="1816" actId="20577"/>
          <ac:spMkLst>
            <pc:docMk/>
            <pc:sldMk cId="4277233714" sldId="265"/>
            <ac:spMk id="21" creationId="{7E11E81A-194B-4E07-806A-F56A49DA6F21}"/>
          </ac:spMkLst>
        </pc:spChg>
        <pc:spChg chg="mod">
          <ac:chgData name="Reiji KOBAYASHI" userId="34112ac1-4c34-4e4b-972a-35b76f02b083" providerId="ADAL" clId="{BDD19DBF-2EE4-4FA3-9589-1D99284D3732}" dt="2022-06-21T02:33:35.618" v="1878" actId="206"/>
          <ac:spMkLst>
            <pc:docMk/>
            <pc:sldMk cId="4277233714" sldId="265"/>
            <ac:spMk id="28" creationId="{4D62D9DF-3B4A-4719-A6A8-61471A3F8E72}"/>
          </ac:spMkLst>
        </pc:spChg>
        <pc:spChg chg="mod">
          <ac:chgData name="Reiji KOBAYASHI" userId="34112ac1-4c34-4e4b-972a-35b76f02b083" providerId="ADAL" clId="{BDD19DBF-2EE4-4FA3-9589-1D99284D3732}" dt="2022-06-21T02:34:24.573" v="1891"/>
          <ac:spMkLst>
            <pc:docMk/>
            <pc:sldMk cId="4277233714" sldId="265"/>
            <ac:spMk id="29" creationId="{D6224B9D-50DE-4896-9C20-6119F4BF7642}"/>
          </ac:spMkLst>
        </pc:spChg>
        <pc:spChg chg="mod">
          <ac:chgData name="Reiji KOBAYASHI" userId="34112ac1-4c34-4e4b-972a-35b76f02b083" providerId="ADAL" clId="{BDD19DBF-2EE4-4FA3-9589-1D99284D3732}" dt="2022-06-21T02:32:26.671" v="1864" actId="20577"/>
          <ac:spMkLst>
            <pc:docMk/>
            <pc:sldMk cId="4277233714" sldId="265"/>
            <ac:spMk id="31" creationId="{14D06F06-D001-4469-A300-670D9D6E2417}"/>
          </ac:spMkLst>
        </pc:spChg>
        <pc:spChg chg="mod">
          <ac:chgData name="Reiji KOBAYASHI" userId="34112ac1-4c34-4e4b-972a-35b76f02b083" providerId="ADAL" clId="{BDD19DBF-2EE4-4FA3-9589-1D99284D3732}" dt="2022-06-21T02:34:09.666" v="1890" actId="14100"/>
          <ac:spMkLst>
            <pc:docMk/>
            <pc:sldMk cId="4277233714" sldId="265"/>
            <ac:spMk id="34" creationId="{F8938B15-7DD4-4565-9A3A-B9CA8F54D527}"/>
          </ac:spMkLst>
        </pc:spChg>
        <pc:spChg chg="mod">
          <ac:chgData name="Reiji KOBAYASHI" userId="34112ac1-4c34-4e4b-972a-35b76f02b083" providerId="ADAL" clId="{BDD19DBF-2EE4-4FA3-9589-1D99284D3732}" dt="2022-06-21T02:29:52.359" v="1818" actId="20577"/>
          <ac:spMkLst>
            <pc:docMk/>
            <pc:sldMk cId="4277233714" sldId="265"/>
            <ac:spMk id="60" creationId="{913313AA-C6A7-45A4-8868-6917F3BBDE8E}"/>
          </ac:spMkLst>
        </pc:spChg>
        <pc:spChg chg="mod">
          <ac:chgData name="Reiji KOBAYASHI" userId="34112ac1-4c34-4e4b-972a-35b76f02b083" providerId="ADAL" clId="{BDD19DBF-2EE4-4FA3-9589-1D99284D3732}" dt="2022-06-21T02:30:01.880" v="1823"/>
          <ac:spMkLst>
            <pc:docMk/>
            <pc:sldMk cId="4277233714" sldId="265"/>
            <ac:spMk id="61" creationId="{ACE904B3-E49A-41F0-8BB9-E8255591585E}"/>
          </ac:spMkLst>
        </pc:spChg>
        <pc:picChg chg="mod">
          <ac:chgData name="Reiji KOBAYASHI" userId="34112ac1-4c34-4e4b-972a-35b76f02b083" providerId="ADAL" clId="{BDD19DBF-2EE4-4FA3-9589-1D99284D3732}" dt="2022-06-21T02:12:07.197" v="1807" actId="14826"/>
          <ac:picMkLst>
            <pc:docMk/>
            <pc:sldMk cId="4277233714" sldId="265"/>
            <ac:picMk id="10" creationId="{E40005B8-F490-4AE7-971F-C9A4F8658157}"/>
          </ac:picMkLst>
        </pc:picChg>
        <pc:cxnChg chg="mod">
          <ac:chgData name="Reiji KOBAYASHI" userId="34112ac1-4c34-4e4b-972a-35b76f02b083" providerId="ADAL" clId="{BDD19DBF-2EE4-4FA3-9589-1D99284D3732}" dt="2022-06-21T02:32:39.265" v="1865" actId="688"/>
          <ac:cxnSpMkLst>
            <pc:docMk/>
            <pc:sldMk cId="4277233714" sldId="265"/>
            <ac:cxnSpMk id="14" creationId="{FD495AC2-7A7B-425A-BC84-A538457DC7FC}"/>
          </ac:cxnSpMkLst>
        </pc:cxnChg>
        <pc:cxnChg chg="mod">
          <ac:chgData name="Reiji KOBAYASHI" userId="34112ac1-4c34-4e4b-972a-35b76f02b083" providerId="ADAL" clId="{BDD19DBF-2EE4-4FA3-9589-1D99284D3732}" dt="2022-06-21T02:34:03.353" v="1889" actId="1037"/>
          <ac:cxnSpMkLst>
            <pc:docMk/>
            <pc:sldMk cId="4277233714" sldId="265"/>
            <ac:cxnSpMk id="33" creationId="{88A3EE57-31D1-46C5-ABC9-B25F4DE0288E}"/>
          </ac:cxnSpMkLst>
        </pc:cxnChg>
        <pc:cxnChg chg="mod">
          <ac:chgData name="Reiji KOBAYASHI" userId="34112ac1-4c34-4e4b-972a-35b76f02b083" providerId="ADAL" clId="{BDD19DBF-2EE4-4FA3-9589-1D99284D3732}" dt="2022-06-21T02:33:35.618" v="1878" actId="206"/>
          <ac:cxnSpMkLst>
            <pc:docMk/>
            <pc:sldMk cId="4277233714" sldId="265"/>
            <ac:cxnSpMk id="59" creationId="{9C81CA89-09A0-47E4-9547-18625F28E748}"/>
          </ac:cxnSpMkLst>
        </pc:cxnChg>
      </pc:sldChg>
      <pc:sldChg chg="modSp mod">
        <pc:chgData name="Reiji KOBAYASHI" userId="34112ac1-4c34-4e4b-972a-35b76f02b083" providerId="ADAL" clId="{BDD19DBF-2EE4-4FA3-9589-1D99284D3732}" dt="2022-06-20T10:13:05.393" v="717" actId="1036"/>
        <pc:sldMkLst>
          <pc:docMk/>
          <pc:sldMk cId="749193719" sldId="273"/>
        </pc:sldMkLst>
        <pc:spChg chg="mod">
          <ac:chgData name="Reiji KOBAYASHI" userId="34112ac1-4c34-4e4b-972a-35b76f02b083" providerId="ADAL" clId="{BDD19DBF-2EE4-4FA3-9589-1D99284D3732}" dt="2022-06-20T09:33:50.141" v="180"/>
          <ac:spMkLst>
            <pc:docMk/>
            <pc:sldMk cId="749193719" sldId="273"/>
            <ac:spMk id="2" creationId="{DA9E17F9-EC1E-40B0-8C66-49516FE9881E}"/>
          </ac:spMkLst>
        </pc:spChg>
        <pc:spChg chg="mod">
          <ac:chgData name="Reiji KOBAYASHI" userId="34112ac1-4c34-4e4b-972a-35b76f02b083" providerId="ADAL" clId="{BDD19DBF-2EE4-4FA3-9589-1D99284D3732}" dt="2022-06-20T09:40:06.647" v="612" actId="20577"/>
          <ac:spMkLst>
            <pc:docMk/>
            <pc:sldMk cId="749193719" sldId="273"/>
            <ac:spMk id="16" creationId="{4EAEC92C-C230-42FA-AA04-A6EEDE530CB8}"/>
          </ac:spMkLst>
        </pc:spChg>
        <pc:spChg chg="mod">
          <ac:chgData name="Reiji KOBAYASHI" userId="34112ac1-4c34-4e4b-972a-35b76f02b083" providerId="ADAL" clId="{BDD19DBF-2EE4-4FA3-9589-1D99284D3732}" dt="2022-06-20T10:13:05.393" v="717" actId="1036"/>
          <ac:spMkLst>
            <pc:docMk/>
            <pc:sldMk cId="749193719" sldId="273"/>
            <ac:spMk id="17" creationId="{0CA85644-A14B-4D15-8999-31297DE7C82C}"/>
          </ac:spMkLst>
        </pc:spChg>
        <pc:spChg chg="mod">
          <ac:chgData name="Reiji KOBAYASHI" userId="34112ac1-4c34-4e4b-972a-35b76f02b083" providerId="ADAL" clId="{BDD19DBF-2EE4-4FA3-9589-1D99284D3732}" dt="2022-06-20T09:35:45.331" v="201" actId="1076"/>
          <ac:spMkLst>
            <pc:docMk/>
            <pc:sldMk cId="749193719" sldId="273"/>
            <ac:spMk id="21" creationId="{C318DD3A-7F78-4D01-8939-C1DAF9B85C53}"/>
          </ac:spMkLst>
        </pc:spChg>
        <pc:picChg chg="mod ord">
          <ac:chgData name="Reiji KOBAYASHI" userId="34112ac1-4c34-4e4b-972a-35b76f02b083" providerId="ADAL" clId="{BDD19DBF-2EE4-4FA3-9589-1D99284D3732}" dt="2022-06-20T09:35:04.704" v="195" actId="14100"/>
          <ac:picMkLst>
            <pc:docMk/>
            <pc:sldMk cId="749193719" sldId="273"/>
            <ac:picMk id="5" creationId="{D3688219-5320-480C-A40C-1F6C53A44B22}"/>
          </ac:picMkLst>
        </pc:picChg>
        <pc:cxnChg chg="mod">
          <ac:chgData name="Reiji KOBAYASHI" userId="34112ac1-4c34-4e4b-972a-35b76f02b083" providerId="ADAL" clId="{BDD19DBF-2EE4-4FA3-9589-1D99284D3732}" dt="2022-06-20T10:13:05.393" v="717" actId="1036"/>
          <ac:cxnSpMkLst>
            <pc:docMk/>
            <pc:sldMk cId="749193719" sldId="273"/>
            <ac:cxnSpMk id="22" creationId="{500E7990-F4E8-41E4-B9D3-6D607F94B193}"/>
          </ac:cxnSpMkLst>
        </pc:cxnChg>
      </pc:sldChg>
      <pc:sldChg chg="modSp mod">
        <pc:chgData name="Reiji KOBAYASHI" userId="34112ac1-4c34-4e4b-972a-35b76f02b083" providerId="ADAL" clId="{BDD19DBF-2EE4-4FA3-9589-1D99284D3732}" dt="2022-06-21T02:34:31.719" v="1892"/>
        <pc:sldMkLst>
          <pc:docMk/>
          <pc:sldMk cId="4253402532" sldId="283"/>
        </pc:sldMkLst>
        <pc:spChg chg="mod">
          <ac:chgData name="Reiji KOBAYASHI" userId="34112ac1-4c34-4e4b-972a-35b76f02b083" providerId="ADAL" clId="{BDD19DBF-2EE4-4FA3-9589-1D99284D3732}" dt="2022-06-21T02:32:21.242" v="1863" actId="20577"/>
          <ac:spMkLst>
            <pc:docMk/>
            <pc:sldMk cId="4253402532" sldId="283"/>
            <ac:spMk id="6" creationId="{5F598FEC-6AD4-4849-AF14-152F878F3C86}"/>
          </ac:spMkLst>
        </pc:spChg>
        <pc:spChg chg="mod">
          <ac:chgData name="Reiji KOBAYASHI" userId="34112ac1-4c34-4e4b-972a-35b76f02b083" providerId="ADAL" clId="{BDD19DBF-2EE4-4FA3-9589-1D99284D3732}" dt="2022-06-21T02:30:36.323" v="1837" actId="1036"/>
          <ac:spMkLst>
            <pc:docMk/>
            <pc:sldMk cId="4253402532" sldId="283"/>
            <ac:spMk id="19" creationId="{66804B03-E150-48AD-9BEE-01E36775797E}"/>
          </ac:spMkLst>
        </pc:spChg>
        <pc:spChg chg="mod">
          <ac:chgData name="Reiji KOBAYASHI" userId="34112ac1-4c34-4e4b-972a-35b76f02b083" providerId="ADAL" clId="{BDD19DBF-2EE4-4FA3-9589-1D99284D3732}" dt="2022-06-21T02:30:42.158" v="1838" actId="1076"/>
          <ac:spMkLst>
            <pc:docMk/>
            <pc:sldMk cId="4253402532" sldId="283"/>
            <ac:spMk id="21" creationId="{7E11E81A-194B-4E07-806A-F56A49DA6F21}"/>
          </ac:spMkLst>
        </pc:spChg>
        <pc:spChg chg="mod">
          <ac:chgData name="Reiji KOBAYASHI" userId="34112ac1-4c34-4e4b-972a-35b76f02b083" providerId="ADAL" clId="{BDD19DBF-2EE4-4FA3-9589-1D99284D3732}" dt="2022-06-21T02:34:31.719" v="1892"/>
          <ac:spMkLst>
            <pc:docMk/>
            <pc:sldMk cId="4253402532" sldId="283"/>
            <ac:spMk id="28" creationId="{B5F610A6-91C3-4AAC-860E-DA46F06E6BF6}"/>
          </ac:spMkLst>
        </pc:spChg>
        <pc:spChg chg="mod">
          <ac:chgData name="Reiji KOBAYASHI" userId="34112ac1-4c34-4e4b-972a-35b76f02b083" providerId="ADAL" clId="{BDD19DBF-2EE4-4FA3-9589-1D99284D3732}" dt="2022-06-21T02:29:27.530" v="1813" actId="20577"/>
          <ac:spMkLst>
            <pc:docMk/>
            <pc:sldMk cId="4253402532" sldId="283"/>
            <ac:spMk id="61" creationId="{ACE904B3-E49A-41F0-8BB9-E8255591585E}"/>
          </ac:spMkLst>
        </pc:spChg>
        <pc:picChg chg="mod">
          <ac:chgData name="Reiji KOBAYASHI" userId="34112ac1-4c34-4e4b-972a-35b76f02b083" providerId="ADAL" clId="{BDD19DBF-2EE4-4FA3-9589-1D99284D3732}" dt="2022-06-21T02:11:54.264" v="1806" actId="14826"/>
          <ac:picMkLst>
            <pc:docMk/>
            <pc:sldMk cId="4253402532" sldId="283"/>
            <ac:picMk id="10" creationId="{E40005B8-F490-4AE7-971F-C9A4F8658157}"/>
          </ac:picMkLst>
        </pc:picChg>
        <pc:cxnChg chg="mod">
          <ac:chgData name="Reiji KOBAYASHI" userId="34112ac1-4c34-4e4b-972a-35b76f02b083" providerId="ADAL" clId="{BDD19DBF-2EE4-4FA3-9589-1D99284D3732}" dt="2022-06-21T02:30:15.680" v="1824" actId="688"/>
          <ac:cxnSpMkLst>
            <pc:docMk/>
            <pc:sldMk cId="4253402532" sldId="283"/>
            <ac:cxnSpMk id="14" creationId="{FD495AC2-7A7B-425A-BC84-A538457DC7FC}"/>
          </ac:cxnSpMkLst>
        </pc:cxnChg>
        <pc:cxnChg chg="mod">
          <ac:chgData name="Reiji KOBAYASHI" userId="34112ac1-4c34-4e4b-972a-35b76f02b083" providerId="ADAL" clId="{BDD19DBF-2EE4-4FA3-9589-1D99284D3732}" dt="2022-06-21T02:31:13.289" v="1844" actId="1037"/>
          <ac:cxnSpMkLst>
            <pc:docMk/>
            <pc:sldMk cId="4253402532" sldId="283"/>
            <ac:cxnSpMk id="34" creationId="{4C6F3868-BA5A-4F57-9601-482BAAFBABA5}"/>
          </ac:cxnSpMkLst>
        </pc:cxnChg>
        <pc:cxnChg chg="mod">
          <ac:chgData name="Reiji KOBAYASHI" userId="34112ac1-4c34-4e4b-972a-35b76f02b083" providerId="ADAL" clId="{BDD19DBF-2EE4-4FA3-9589-1D99284D3732}" dt="2022-06-21T02:30:36.323" v="1837" actId="1036"/>
          <ac:cxnSpMkLst>
            <pc:docMk/>
            <pc:sldMk cId="4253402532" sldId="283"/>
            <ac:cxnSpMk id="59" creationId="{9C81CA89-09A0-47E4-9547-18625F28E748}"/>
          </ac:cxnSpMkLst>
        </pc:cxnChg>
      </pc:sldChg>
      <pc:sldChg chg="delSp modSp mod">
        <pc:chgData name="Reiji KOBAYASHI" userId="34112ac1-4c34-4e4b-972a-35b76f02b083" providerId="ADAL" clId="{BDD19DBF-2EE4-4FA3-9589-1D99284D3732}" dt="2022-06-20T10:12:37.456" v="711" actId="478"/>
        <pc:sldMkLst>
          <pc:docMk/>
          <pc:sldMk cId="1912400941" sldId="288"/>
        </pc:sldMkLst>
        <pc:spChg chg="mod">
          <ac:chgData name="Reiji KOBAYASHI" userId="34112ac1-4c34-4e4b-972a-35b76f02b083" providerId="ADAL" clId="{BDD19DBF-2EE4-4FA3-9589-1D99284D3732}" dt="2022-06-20T09:12:09.904" v="4"/>
          <ac:spMkLst>
            <pc:docMk/>
            <pc:sldMk cId="1912400941" sldId="288"/>
            <ac:spMk id="2" creationId="{D510C2A5-2D92-4935-86F7-261740E39F25}"/>
          </ac:spMkLst>
        </pc:spChg>
        <pc:spChg chg="mod">
          <ac:chgData name="Reiji KOBAYASHI" userId="34112ac1-4c34-4e4b-972a-35b76f02b083" providerId="ADAL" clId="{BDD19DBF-2EE4-4FA3-9589-1D99284D3732}" dt="2022-06-20T09:30:25.518" v="147" actId="20577"/>
          <ac:spMkLst>
            <pc:docMk/>
            <pc:sldMk cId="1912400941" sldId="288"/>
            <ac:spMk id="9" creationId="{06FCF526-1FC7-4351-9B12-40AB36D29B42}"/>
          </ac:spMkLst>
        </pc:spChg>
        <pc:spChg chg="del">
          <ac:chgData name="Reiji KOBAYASHI" userId="34112ac1-4c34-4e4b-972a-35b76f02b083" providerId="ADAL" clId="{BDD19DBF-2EE4-4FA3-9589-1D99284D3732}" dt="2022-06-20T10:12:37.456" v="711" actId="478"/>
          <ac:spMkLst>
            <pc:docMk/>
            <pc:sldMk cId="1912400941" sldId="288"/>
            <ac:spMk id="12" creationId="{95CD8783-4A02-4C6F-AA50-9B6ECFF74552}"/>
          </ac:spMkLst>
        </pc:spChg>
        <pc:spChg chg="del">
          <ac:chgData name="Reiji KOBAYASHI" userId="34112ac1-4c34-4e4b-972a-35b76f02b083" providerId="ADAL" clId="{BDD19DBF-2EE4-4FA3-9589-1D99284D3732}" dt="2022-06-20T10:11:08.230" v="669" actId="478"/>
          <ac:spMkLst>
            <pc:docMk/>
            <pc:sldMk cId="1912400941" sldId="288"/>
            <ac:spMk id="13" creationId="{A0CAED98-5206-46DC-B8AA-460FF6638A64}"/>
          </ac:spMkLst>
        </pc:spChg>
        <pc:spChg chg="del">
          <ac:chgData name="Reiji KOBAYASHI" userId="34112ac1-4c34-4e4b-972a-35b76f02b083" providerId="ADAL" clId="{BDD19DBF-2EE4-4FA3-9589-1D99284D3732}" dt="2022-06-20T10:11:24.127" v="674" actId="478"/>
          <ac:spMkLst>
            <pc:docMk/>
            <pc:sldMk cId="1912400941" sldId="288"/>
            <ac:spMk id="14" creationId="{95AC53BA-2827-47BA-BEF1-B4AB4D159515}"/>
          </ac:spMkLst>
        </pc:spChg>
        <pc:spChg chg="mod">
          <ac:chgData name="Reiji KOBAYASHI" userId="34112ac1-4c34-4e4b-972a-35b76f02b083" providerId="ADAL" clId="{BDD19DBF-2EE4-4FA3-9589-1D99284D3732}" dt="2022-06-20T10:12:29.812" v="710" actId="14100"/>
          <ac:spMkLst>
            <pc:docMk/>
            <pc:sldMk cId="1912400941" sldId="288"/>
            <ac:spMk id="15" creationId="{45DBA688-67AE-42CC-956D-EEC867FE170A}"/>
          </ac:spMkLst>
        </pc:spChg>
        <pc:spChg chg="mod">
          <ac:chgData name="Reiji KOBAYASHI" userId="34112ac1-4c34-4e4b-972a-35b76f02b083" providerId="ADAL" clId="{BDD19DBF-2EE4-4FA3-9589-1D99284D3732}" dt="2022-06-20T09:12:33.072" v="5"/>
          <ac:spMkLst>
            <pc:docMk/>
            <pc:sldMk cId="1912400941" sldId="288"/>
            <ac:spMk id="16" creationId="{9ED92C14-DBB9-4B05-828F-A257864F3363}"/>
          </ac:spMkLst>
        </pc:spChg>
        <pc:spChg chg="del">
          <ac:chgData name="Reiji KOBAYASHI" userId="34112ac1-4c34-4e4b-972a-35b76f02b083" providerId="ADAL" clId="{BDD19DBF-2EE4-4FA3-9589-1D99284D3732}" dt="2022-06-20T10:11:28.043" v="675" actId="478"/>
          <ac:spMkLst>
            <pc:docMk/>
            <pc:sldMk cId="1912400941" sldId="288"/>
            <ac:spMk id="17" creationId="{EEE1ABDE-A8A3-4D3B-862D-679293518CBC}"/>
          </ac:spMkLst>
        </pc:spChg>
        <pc:spChg chg="mod">
          <ac:chgData name="Reiji KOBAYASHI" userId="34112ac1-4c34-4e4b-972a-35b76f02b083" providerId="ADAL" clId="{BDD19DBF-2EE4-4FA3-9589-1D99284D3732}" dt="2022-06-20T10:11:17.370" v="672" actId="1076"/>
          <ac:spMkLst>
            <pc:docMk/>
            <pc:sldMk cId="1912400941" sldId="288"/>
            <ac:spMk id="29" creationId="{ABAD6DA9-AB06-4A1E-BA9D-EAF0AE070006}"/>
          </ac:spMkLst>
        </pc:spChg>
        <pc:picChg chg="mod">
          <ac:chgData name="Reiji KOBAYASHI" userId="34112ac1-4c34-4e4b-972a-35b76f02b083" providerId="ADAL" clId="{BDD19DBF-2EE4-4FA3-9589-1D99284D3732}" dt="2022-06-20T10:11:12.306" v="671" actId="1076"/>
          <ac:picMkLst>
            <pc:docMk/>
            <pc:sldMk cId="1912400941" sldId="288"/>
            <ac:picMk id="5" creationId="{E59657A6-1F70-4EF5-BDB8-2B64935E03B3}"/>
          </ac:picMkLst>
        </pc:picChg>
        <pc:cxnChg chg="del mod">
          <ac:chgData name="Reiji KOBAYASHI" userId="34112ac1-4c34-4e4b-972a-35b76f02b083" providerId="ADAL" clId="{BDD19DBF-2EE4-4FA3-9589-1D99284D3732}" dt="2022-06-20T10:12:37.456" v="711" actId="478"/>
          <ac:cxnSpMkLst>
            <pc:docMk/>
            <pc:sldMk cId="1912400941" sldId="288"/>
            <ac:cxnSpMk id="11" creationId="{A789BB66-77AD-44F7-829E-FCC033FB1971}"/>
          </ac:cxnSpMkLst>
        </pc:cxnChg>
        <pc:cxnChg chg="del mod">
          <ac:chgData name="Reiji KOBAYASHI" userId="34112ac1-4c34-4e4b-972a-35b76f02b083" providerId="ADAL" clId="{BDD19DBF-2EE4-4FA3-9589-1D99284D3732}" dt="2022-06-20T10:11:08.230" v="669" actId="478"/>
          <ac:cxnSpMkLst>
            <pc:docMk/>
            <pc:sldMk cId="1912400941" sldId="288"/>
            <ac:cxnSpMk id="19" creationId="{72019B96-1BB9-42D2-826F-465BAFC4A1D2}"/>
          </ac:cxnSpMkLst>
        </pc:cxnChg>
        <pc:cxnChg chg="mod">
          <ac:chgData name="Reiji KOBAYASHI" userId="34112ac1-4c34-4e4b-972a-35b76f02b083" providerId="ADAL" clId="{BDD19DBF-2EE4-4FA3-9589-1D99284D3732}" dt="2022-06-20T10:12:29.812" v="710" actId="14100"/>
          <ac:cxnSpMkLst>
            <pc:docMk/>
            <pc:sldMk cId="1912400941" sldId="288"/>
            <ac:cxnSpMk id="24" creationId="{2E7504B1-46F8-47FD-AE00-C28B380F6AA6}"/>
          </ac:cxnSpMkLst>
        </pc:cxnChg>
        <pc:cxnChg chg="del mod">
          <ac:chgData name="Reiji KOBAYASHI" userId="34112ac1-4c34-4e4b-972a-35b76f02b083" providerId="ADAL" clId="{BDD19DBF-2EE4-4FA3-9589-1D99284D3732}" dt="2022-06-20T10:11:24.127" v="674" actId="478"/>
          <ac:cxnSpMkLst>
            <pc:docMk/>
            <pc:sldMk cId="1912400941" sldId="288"/>
            <ac:cxnSpMk id="28" creationId="{DA921534-ABEB-4C97-956B-204135202B96}"/>
          </ac:cxnSpMkLst>
        </pc:cxnChg>
        <pc:cxnChg chg="del mod">
          <ac:chgData name="Reiji KOBAYASHI" userId="34112ac1-4c34-4e4b-972a-35b76f02b083" providerId="ADAL" clId="{BDD19DBF-2EE4-4FA3-9589-1D99284D3732}" dt="2022-06-20T10:11:28.043" v="675" actId="478"/>
          <ac:cxnSpMkLst>
            <pc:docMk/>
            <pc:sldMk cId="1912400941" sldId="288"/>
            <ac:cxnSpMk id="31" creationId="{19318528-90A3-4E45-9C61-493690B8F8EE}"/>
          </ac:cxnSpMkLst>
        </pc:cxnChg>
      </pc:sldChg>
      <pc:sldChg chg="modSp mod">
        <pc:chgData name="Reiji KOBAYASHI" userId="34112ac1-4c34-4e4b-972a-35b76f02b083" providerId="ADAL" clId="{BDD19DBF-2EE4-4FA3-9589-1D99284D3732}" dt="2022-06-20T09:32:07.090" v="156" actId="20577"/>
        <pc:sldMkLst>
          <pc:docMk/>
          <pc:sldMk cId="1255591680" sldId="289"/>
        </pc:sldMkLst>
        <pc:spChg chg="mod">
          <ac:chgData name="Reiji KOBAYASHI" userId="34112ac1-4c34-4e4b-972a-35b76f02b083" providerId="ADAL" clId="{BDD19DBF-2EE4-4FA3-9589-1D99284D3732}" dt="2022-06-20T09:32:07.090" v="156" actId="20577"/>
          <ac:spMkLst>
            <pc:docMk/>
            <pc:sldMk cId="1255591680" sldId="289"/>
            <ac:spMk id="10" creationId="{58CC2627-E4C3-4F35-93C0-28472298117C}"/>
          </ac:spMkLst>
        </pc:spChg>
        <pc:picChg chg="mod">
          <ac:chgData name="Reiji KOBAYASHI" userId="34112ac1-4c34-4e4b-972a-35b76f02b083" providerId="ADAL" clId="{BDD19DBF-2EE4-4FA3-9589-1D99284D3732}" dt="2022-06-20T09:32:00.307" v="150" actId="1076"/>
          <ac:picMkLst>
            <pc:docMk/>
            <pc:sldMk cId="1255591680" sldId="289"/>
            <ac:picMk id="4" creationId="{F40687F5-AAD2-424C-B635-4F27A20E577F}"/>
          </ac:picMkLst>
        </pc:picChg>
        <pc:picChg chg="mod">
          <ac:chgData name="Reiji KOBAYASHI" userId="34112ac1-4c34-4e4b-972a-35b76f02b083" providerId="ADAL" clId="{BDD19DBF-2EE4-4FA3-9589-1D99284D3732}" dt="2022-06-20T09:31:16.455" v="148" actId="14826"/>
          <ac:picMkLst>
            <pc:docMk/>
            <pc:sldMk cId="1255591680" sldId="289"/>
            <ac:picMk id="7" creationId="{54B6124A-6051-4E4A-ADE5-162D5073F22B}"/>
          </ac:picMkLst>
        </pc:picChg>
      </pc:sldChg>
      <pc:sldChg chg="modSp mod">
        <pc:chgData name="Reiji KOBAYASHI" userId="34112ac1-4c34-4e4b-972a-35b76f02b083" providerId="ADAL" clId="{BDD19DBF-2EE4-4FA3-9589-1D99284D3732}" dt="2022-06-20T09:40:42.586" v="657" actId="6549"/>
        <pc:sldMkLst>
          <pc:docMk/>
          <pc:sldMk cId="3453942406" sldId="292"/>
        </pc:sldMkLst>
        <pc:spChg chg="mod">
          <ac:chgData name="Reiji KOBAYASHI" userId="34112ac1-4c34-4e4b-972a-35b76f02b083" providerId="ADAL" clId="{BDD19DBF-2EE4-4FA3-9589-1D99284D3732}" dt="2022-06-20T09:40:23.203" v="613" actId="1076"/>
          <ac:spMkLst>
            <pc:docMk/>
            <pc:sldMk cId="3453942406" sldId="292"/>
            <ac:spMk id="8" creationId="{B9471652-8DAE-4A0B-87C1-CFC3E6C5ABA8}"/>
          </ac:spMkLst>
        </pc:spChg>
        <pc:spChg chg="mod">
          <ac:chgData name="Reiji KOBAYASHI" userId="34112ac1-4c34-4e4b-972a-35b76f02b083" providerId="ADAL" clId="{BDD19DBF-2EE4-4FA3-9589-1D99284D3732}" dt="2022-06-20T09:40:26.520" v="614" actId="1076"/>
          <ac:spMkLst>
            <pc:docMk/>
            <pc:sldMk cId="3453942406" sldId="292"/>
            <ac:spMk id="9" creationId="{D54230E6-3F4F-4A1F-9BCD-5AF84A7B6488}"/>
          </ac:spMkLst>
        </pc:spChg>
        <pc:spChg chg="mod">
          <ac:chgData name="Reiji KOBAYASHI" userId="34112ac1-4c34-4e4b-972a-35b76f02b083" providerId="ADAL" clId="{BDD19DBF-2EE4-4FA3-9589-1D99284D3732}" dt="2022-06-20T09:40:42.586" v="657" actId="6549"/>
          <ac:spMkLst>
            <pc:docMk/>
            <pc:sldMk cId="3453942406" sldId="292"/>
            <ac:spMk id="12" creationId="{47E35C91-1A9F-4E68-857A-45C8BD96229B}"/>
          </ac:spMkLst>
        </pc:spChg>
        <pc:cxnChg chg="mod">
          <ac:chgData name="Reiji KOBAYASHI" userId="34112ac1-4c34-4e4b-972a-35b76f02b083" providerId="ADAL" clId="{BDD19DBF-2EE4-4FA3-9589-1D99284D3732}" dt="2022-06-20T09:40:30.023" v="615" actId="14100"/>
          <ac:cxnSpMkLst>
            <pc:docMk/>
            <pc:sldMk cId="3453942406" sldId="292"/>
            <ac:cxnSpMk id="11" creationId="{ACD636AF-8164-43F4-B047-8BABCC0D7964}"/>
          </ac:cxnSpMkLst>
        </pc:cxnChg>
      </pc:sldChg>
      <pc:sldChg chg="addSp delSp modSp mod">
        <pc:chgData name="Reiji KOBAYASHI" userId="34112ac1-4c34-4e4b-972a-35b76f02b083" providerId="ADAL" clId="{BDD19DBF-2EE4-4FA3-9589-1D99284D3732}" dt="2022-06-20T10:47:57.665" v="1148"/>
        <pc:sldMkLst>
          <pc:docMk/>
          <pc:sldMk cId="3398404463" sldId="294"/>
        </pc:sldMkLst>
        <pc:spChg chg="del">
          <ac:chgData name="Reiji KOBAYASHI" userId="34112ac1-4c34-4e4b-972a-35b76f02b083" providerId="ADAL" clId="{BDD19DBF-2EE4-4FA3-9589-1D99284D3732}" dt="2022-06-20T10:34:29.457" v="1054" actId="478"/>
          <ac:spMkLst>
            <pc:docMk/>
            <pc:sldMk cId="3398404463" sldId="294"/>
            <ac:spMk id="3" creationId="{49BC8AC0-33A3-423F-AE40-072CAF10908E}"/>
          </ac:spMkLst>
        </pc:spChg>
        <pc:spChg chg="mod">
          <ac:chgData name="Reiji KOBAYASHI" userId="34112ac1-4c34-4e4b-972a-35b76f02b083" providerId="ADAL" clId="{BDD19DBF-2EE4-4FA3-9589-1D99284D3732}" dt="2022-06-20T10:44:26.589" v="1067" actId="14100"/>
          <ac:spMkLst>
            <pc:docMk/>
            <pc:sldMk cId="3398404463" sldId="294"/>
            <ac:spMk id="7" creationId="{63415B0F-03B4-45AF-82A1-1DA5DB289F3B}"/>
          </ac:spMkLst>
        </pc:spChg>
        <pc:spChg chg="del">
          <ac:chgData name="Reiji KOBAYASHI" userId="34112ac1-4c34-4e4b-972a-35b76f02b083" providerId="ADAL" clId="{BDD19DBF-2EE4-4FA3-9589-1D99284D3732}" dt="2022-06-20T10:34:29.457" v="1054" actId="478"/>
          <ac:spMkLst>
            <pc:docMk/>
            <pc:sldMk cId="3398404463" sldId="294"/>
            <ac:spMk id="8" creationId="{B562E985-D666-4950-A69A-E709B7218570}"/>
          </ac:spMkLst>
        </pc:spChg>
        <pc:spChg chg="del">
          <ac:chgData name="Reiji KOBAYASHI" userId="34112ac1-4c34-4e4b-972a-35b76f02b083" providerId="ADAL" clId="{BDD19DBF-2EE4-4FA3-9589-1D99284D3732}" dt="2022-06-20T10:34:32.623" v="1055" actId="478"/>
          <ac:spMkLst>
            <pc:docMk/>
            <pc:sldMk cId="3398404463" sldId="294"/>
            <ac:spMk id="9" creationId="{F2F2072E-1DB8-475E-A04D-2D9ABCB621FB}"/>
          </ac:spMkLst>
        </pc:spChg>
        <pc:spChg chg="mod">
          <ac:chgData name="Reiji KOBAYASHI" userId="34112ac1-4c34-4e4b-972a-35b76f02b083" providerId="ADAL" clId="{BDD19DBF-2EE4-4FA3-9589-1D99284D3732}" dt="2022-06-20T10:45:24.606" v="1078" actId="14100"/>
          <ac:spMkLst>
            <pc:docMk/>
            <pc:sldMk cId="3398404463" sldId="294"/>
            <ac:spMk id="12" creationId="{5ED95642-B500-40E5-8645-54029D892CB3}"/>
          </ac:spMkLst>
        </pc:spChg>
        <pc:spChg chg="add del mod">
          <ac:chgData name="Reiji KOBAYASHI" userId="34112ac1-4c34-4e4b-972a-35b76f02b083" providerId="ADAL" clId="{BDD19DBF-2EE4-4FA3-9589-1D99284D3732}" dt="2022-06-20T10:44:42.618" v="1070" actId="478"/>
          <ac:spMkLst>
            <pc:docMk/>
            <pc:sldMk cId="3398404463" sldId="294"/>
            <ac:spMk id="13" creationId="{55139955-BFFB-A290-6561-6405921D200B}"/>
          </ac:spMkLst>
        </pc:spChg>
        <pc:spChg chg="add mod">
          <ac:chgData name="Reiji KOBAYASHI" userId="34112ac1-4c34-4e4b-972a-35b76f02b083" providerId="ADAL" clId="{BDD19DBF-2EE4-4FA3-9589-1D99284D3732}" dt="2022-06-20T10:45:12.308" v="1077" actId="14100"/>
          <ac:spMkLst>
            <pc:docMk/>
            <pc:sldMk cId="3398404463" sldId="294"/>
            <ac:spMk id="14" creationId="{6A4BEF5E-FC7B-2EE5-3418-ADB3B5F87EBA}"/>
          </ac:spMkLst>
        </pc:spChg>
        <pc:spChg chg="add del mod">
          <ac:chgData name="Reiji KOBAYASHI" userId="34112ac1-4c34-4e4b-972a-35b76f02b083" providerId="ADAL" clId="{BDD19DBF-2EE4-4FA3-9589-1D99284D3732}" dt="2022-06-20T10:47:57.665" v="1148"/>
          <ac:spMkLst>
            <pc:docMk/>
            <pc:sldMk cId="3398404463" sldId="294"/>
            <ac:spMk id="15" creationId="{04CA09DA-1A0E-8A3D-F92D-1DF00CFCC2F5}"/>
          </ac:spMkLst>
        </pc:spChg>
        <pc:picChg chg="mod ord">
          <ac:chgData name="Reiji KOBAYASHI" userId="34112ac1-4c34-4e4b-972a-35b76f02b083" providerId="ADAL" clId="{BDD19DBF-2EE4-4FA3-9589-1D99284D3732}" dt="2022-06-20T10:44:20.303" v="1065" actId="14100"/>
          <ac:picMkLst>
            <pc:docMk/>
            <pc:sldMk cId="3398404463" sldId="294"/>
            <ac:picMk id="4" creationId="{8DE1EF64-D49E-4688-817D-87EB4D775562}"/>
          </ac:picMkLst>
        </pc:picChg>
        <pc:picChg chg="del">
          <ac:chgData name="Reiji KOBAYASHI" userId="34112ac1-4c34-4e4b-972a-35b76f02b083" providerId="ADAL" clId="{BDD19DBF-2EE4-4FA3-9589-1D99284D3732}" dt="2022-06-20T10:34:29.457" v="1054" actId="478"/>
          <ac:picMkLst>
            <pc:docMk/>
            <pc:sldMk cId="3398404463" sldId="294"/>
            <ac:picMk id="6" creationId="{3442D0F5-F7A0-4092-BD2F-3EDD26BE17FA}"/>
          </ac:picMkLst>
        </pc:picChg>
        <pc:picChg chg="add del">
          <ac:chgData name="Reiji KOBAYASHI" userId="34112ac1-4c34-4e4b-972a-35b76f02b083" providerId="ADAL" clId="{BDD19DBF-2EE4-4FA3-9589-1D99284D3732}" dt="2022-06-20T10:43:39.519" v="1057" actId="22"/>
          <ac:picMkLst>
            <pc:docMk/>
            <pc:sldMk cId="3398404463" sldId="294"/>
            <ac:picMk id="11" creationId="{5E2FC035-EF5F-7894-7179-971CCC0D27A9}"/>
          </ac:picMkLst>
        </pc:picChg>
      </pc:sldChg>
      <pc:sldChg chg="addSp delSp modSp mod delAnim modAnim">
        <pc:chgData name="Reiji KOBAYASHI" userId="34112ac1-4c34-4e4b-972a-35b76f02b083" providerId="ADAL" clId="{BDD19DBF-2EE4-4FA3-9589-1D99284D3732}" dt="2022-06-21T04:26:12.646" v="2608" actId="167"/>
        <pc:sldMkLst>
          <pc:docMk/>
          <pc:sldMk cId="4194968346" sldId="297"/>
        </pc:sldMkLst>
        <pc:picChg chg="add mod ord">
          <ac:chgData name="Reiji KOBAYASHI" userId="34112ac1-4c34-4e4b-972a-35b76f02b083" providerId="ADAL" clId="{BDD19DBF-2EE4-4FA3-9589-1D99284D3732}" dt="2022-06-21T04:26:12.646" v="2608" actId="167"/>
          <ac:picMkLst>
            <pc:docMk/>
            <pc:sldMk cId="4194968346" sldId="297"/>
            <ac:picMk id="3" creationId="{B9150530-1334-8B73-4C80-3D8D903692EC}"/>
          </ac:picMkLst>
        </pc:picChg>
        <pc:picChg chg="del">
          <ac:chgData name="Reiji KOBAYASHI" userId="34112ac1-4c34-4e4b-972a-35b76f02b083" providerId="ADAL" clId="{BDD19DBF-2EE4-4FA3-9589-1D99284D3732}" dt="2022-06-21T04:25:35.009" v="2603" actId="478"/>
          <ac:picMkLst>
            <pc:docMk/>
            <pc:sldMk cId="4194968346" sldId="297"/>
            <ac:picMk id="4" creationId="{E9C9643D-EF26-4657-B56B-0FAD9D6611B7}"/>
          </ac:picMkLst>
        </pc:picChg>
        <pc:picChg chg="mod">
          <ac:chgData name="Reiji KOBAYASHI" userId="34112ac1-4c34-4e4b-972a-35b76f02b083" providerId="ADAL" clId="{BDD19DBF-2EE4-4FA3-9589-1D99284D3732}" dt="2022-06-21T04:25:22.382" v="2602" actId="14826"/>
          <ac:picMkLst>
            <pc:docMk/>
            <pc:sldMk cId="4194968346" sldId="297"/>
            <ac:picMk id="9" creationId="{00DE3D6F-E140-4030-A763-73DE1C1FFC50}"/>
          </ac:picMkLst>
        </pc:picChg>
      </pc:sldChg>
      <pc:sldChg chg="addSp delSp modSp mod">
        <pc:chgData name="Reiji KOBAYASHI" userId="34112ac1-4c34-4e4b-972a-35b76f02b083" providerId="ADAL" clId="{BDD19DBF-2EE4-4FA3-9589-1D99284D3732}" dt="2022-06-21T02:52:12.135" v="2490"/>
        <pc:sldMkLst>
          <pc:docMk/>
          <pc:sldMk cId="1859156216" sldId="299"/>
        </pc:sldMkLst>
        <pc:spChg chg="mod">
          <ac:chgData name="Reiji KOBAYASHI" userId="34112ac1-4c34-4e4b-972a-35b76f02b083" providerId="ADAL" clId="{BDD19DBF-2EE4-4FA3-9589-1D99284D3732}" dt="2022-06-21T02:41:53.300" v="2116" actId="1076"/>
          <ac:spMkLst>
            <pc:docMk/>
            <pc:sldMk cId="1859156216" sldId="299"/>
            <ac:spMk id="7" creationId="{8EA452F4-34C8-4E77-B9B9-BAB59946309F}"/>
          </ac:spMkLst>
        </pc:spChg>
        <pc:spChg chg="add del">
          <ac:chgData name="Reiji KOBAYASHI" userId="34112ac1-4c34-4e4b-972a-35b76f02b083" providerId="ADAL" clId="{BDD19DBF-2EE4-4FA3-9589-1D99284D3732}" dt="2022-06-21T02:50:34.654" v="2457" actId="22"/>
          <ac:spMkLst>
            <pc:docMk/>
            <pc:sldMk cId="1859156216" sldId="299"/>
            <ac:spMk id="9" creationId="{FF06236B-1904-2B0B-1CF4-FE85E6A6376F}"/>
          </ac:spMkLst>
        </pc:spChg>
        <pc:spChg chg="add mod">
          <ac:chgData name="Reiji KOBAYASHI" userId="34112ac1-4c34-4e4b-972a-35b76f02b083" providerId="ADAL" clId="{BDD19DBF-2EE4-4FA3-9589-1D99284D3732}" dt="2022-06-21T02:51:50.125" v="2468" actId="1582"/>
          <ac:spMkLst>
            <pc:docMk/>
            <pc:sldMk cId="1859156216" sldId="299"/>
            <ac:spMk id="10" creationId="{2823E855-95C7-D9C3-111B-B268B8D6FAB1}"/>
          </ac:spMkLst>
        </pc:spChg>
        <pc:spChg chg="mod">
          <ac:chgData name="Reiji KOBAYASHI" userId="34112ac1-4c34-4e4b-972a-35b76f02b083" providerId="ADAL" clId="{BDD19DBF-2EE4-4FA3-9589-1D99284D3732}" dt="2022-06-21T02:41:59.127" v="2117" actId="14100"/>
          <ac:spMkLst>
            <pc:docMk/>
            <pc:sldMk cId="1859156216" sldId="299"/>
            <ac:spMk id="11" creationId="{0F51FACE-86A4-4C3F-9E1B-DBD03421777D}"/>
          </ac:spMkLst>
        </pc:spChg>
        <pc:spChg chg="add mod">
          <ac:chgData name="Reiji KOBAYASHI" userId="34112ac1-4c34-4e4b-972a-35b76f02b083" providerId="ADAL" clId="{BDD19DBF-2EE4-4FA3-9589-1D99284D3732}" dt="2022-06-21T02:52:12.135" v="2490"/>
          <ac:spMkLst>
            <pc:docMk/>
            <pc:sldMk cId="1859156216" sldId="299"/>
            <ac:spMk id="12" creationId="{B67158F2-28B2-5893-C9FD-1C8A20EC12A9}"/>
          </ac:spMkLst>
        </pc:spChg>
        <pc:spChg chg="add mod">
          <ac:chgData name="Reiji KOBAYASHI" userId="34112ac1-4c34-4e4b-972a-35b76f02b083" providerId="ADAL" clId="{BDD19DBF-2EE4-4FA3-9589-1D99284D3732}" dt="2022-06-21T02:51:56.021" v="2470" actId="1076"/>
          <ac:spMkLst>
            <pc:docMk/>
            <pc:sldMk cId="1859156216" sldId="299"/>
            <ac:spMk id="13" creationId="{A8D40A55-618A-C74E-9071-AF25050C7CCD}"/>
          </ac:spMkLst>
        </pc:spChg>
        <pc:picChg chg="add del mod">
          <ac:chgData name="Reiji KOBAYASHI" userId="34112ac1-4c34-4e4b-972a-35b76f02b083" providerId="ADAL" clId="{BDD19DBF-2EE4-4FA3-9589-1D99284D3732}" dt="2022-06-21T02:39:56.953" v="1924" actId="22"/>
          <ac:picMkLst>
            <pc:docMk/>
            <pc:sldMk cId="1859156216" sldId="299"/>
            <ac:picMk id="4" creationId="{BE9E4BA3-7D4C-72F1-0721-8B70BB9131D9}"/>
          </ac:picMkLst>
        </pc:picChg>
        <pc:picChg chg="mod ord">
          <ac:chgData name="Reiji KOBAYASHI" userId="34112ac1-4c34-4e4b-972a-35b76f02b083" providerId="ADAL" clId="{BDD19DBF-2EE4-4FA3-9589-1D99284D3732}" dt="2022-06-21T02:41:49.489" v="2115" actId="14100"/>
          <ac:picMkLst>
            <pc:docMk/>
            <pc:sldMk cId="1859156216" sldId="299"/>
            <ac:picMk id="6" creationId="{67A382D1-6A9E-4245-BC89-78679A13409B}"/>
          </ac:picMkLst>
        </pc:picChg>
      </pc:sldChg>
      <pc:sldChg chg="modSp mod">
        <pc:chgData name="Reiji KOBAYASHI" userId="34112ac1-4c34-4e4b-972a-35b76f02b083" providerId="ADAL" clId="{BDD19DBF-2EE4-4FA3-9589-1D99284D3732}" dt="2022-06-21T04:24:58.328" v="2601" actId="1076"/>
        <pc:sldMkLst>
          <pc:docMk/>
          <pc:sldMk cId="109850714" sldId="303"/>
        </pc:sldMkLst>
        <pc:spChg chg="mod">
          <ac:chgData name="Reiji KOBAYASHI" userId="34112ac1-4c34-4e4b-972a-35b76f02b083" providerId="ADAL" clId="{BDD19DBF-2EE4-4FA3-9589-1D99284D3732}" dt="2022-06-21T04:24:58.328" v="2601" actId="1076"/>
          <ac:spMkLst>
            <pc:docMk/>
            <pc:sldMk cId="109850714" sldId="303"/>
            <ac:spMk id="22" creationId="{27C4713A-8B9D-4297-BAFB-2AB1B58C9822}"/>
          </ac:spMkLst>
        </pc:spChg>
        <pc:picChg chg="mod">
          <ac:chgData name="Reiji KOBAYASHI" userId="34112ac1-4c34-4e4b-972a-35b76f02b083" providerId="ADAL" clId="{BDD19DBF-2EE4-4FA3-9589-1D99284D3732}" dt="2022-06-21T04:24:36.718" v="2598" actId="1076"/>
          <ac:picMkLst>
            <pc:docMk/>
            <pc:sldMk cId="109850714" sldId="303"/>
            <ac:picMk id="9" creationId="{F5D595B9-DEC2-44DF-9D06-9A974BA0F033}"/>
          </ac:picMkLst>
        </pc:picChg>
        <pc:cxnChg chg="mod">
          <ac:chgData name="Reiji KOBAYASHI" userId="34112ac1-4c34-4e4b-972a-35b76f02b083" providerId="ADAL" clId="{BDD19DBF-2EE4-4FA3-9589-1D99284D3732}" dt="2022-06-21T04:24:56.292" v="2600" actId="14100"/>
          <ac:cxnSpMkLst>
            <pc:docMk/>
            <pc:sldMk cId="109850714" sldId="303"/>
            <ac:cxnSpMk id="23" creationId="{E49F578D-8ECD-4E30-860E-250AD99FFFE3}"/>
          </ac:cxnSpMkLst>
        </pc:cxnChg>
        <pc:cxnChg chg="mod">
          <ac:chgData name="Reiji KOBAYASHI" userId="34112ac1-4c34-4e4b-972a-35b76f02b083" providerId="ADAL" clId="{BDD19DBF-2EE4-4FA3-9589-1D99284D3732}" dt="2022-06-21T04:24:31.302" v="2596" actId="14100"/>
          <ac:cxnSpMkLst>
            <pc:docMk/>
            <pc:sldMk cId="109850714" sldId="303"/>
            <ac:cxnSpMk id="28" creationId="{997C480A-75D2-4E3F-9A2F-97C862B78BB2}"/>
          </ac:cxnSpMkLst>
        </pc:cxnChg>
      </pc:sldChg>
      <pc:sldChg chg="addSp delSp modSp mod">
        <pc:chgData name="Reiji KOBAYASHI" userId="34112ac1-4c34-4e4b-972a-35b76f02b083" providerId="ADAL" clId="{BDD19DBF-2EE4-4FA3-9589-1D99284D3732}" dt="2022-06-20T10:46:06.853" v="1082" actId="478"/>
        <pc:sldMkLst>
          <pc:docMk/>
          <pc:sldMk cId="822090709" sldId="304"/>
        </pc:sldMkLst>
        <pc:spChg chg="del">
          <ac:chgData name="Reiji KOBAYASHI" userId="34112ac1-4c34-4e4b-972a-35b76f02b083" providerId="ADAL" clId="{BDD19DBF-2EE4-4FA3-9589-1D99284D3732}" dt="2022-06-20T10:08:29.147" v="659" actId="478"/>
          <ac:spMkLst>
            <pc:docMk/>
            <pc:sldMk cId="822090709" sldId="304"/>
            <ac:spMk id="3" creationId="{C338917E-50FF-49D5-8952-7AA5FD4024F4}"/>
          </ac:spMkLst>
        </pc:spChg>
        <pc:spChg chg="mod">
          <ac:chgData name="Reiji KOBAYASHI" userId="34112ac1-4c34-4e4b-972a-35b76f02b083" providerId="ADAL" clId="{BDD19DBF-2EE4-4FA3-9589-1D99284D3732}" dt="2022-06-20T10:14:14.506" v="724" actId="1076"/>
          <ac:spMkLst>
            <pc:docMk/>
            <pc:sldMk cId="822090709" sldId="304"/>
            <ac:spMk id="22" creationId="{84EB0337-4E82-4D6E-94D6-5F9D3A75C2A1}"/>
          </ac:spMkLst>
        </pc:spChg>
        <pc:spChg chg="mod">
          <ac:chgData name="Reiji KOBAYASHI" userId="34112ac1-4c34-4e4b-972a-35b76f02b083" providerId="ADAL" clId="{BDD19DBF-2EE4-4FA3-9589-1D99284D3732}" dt="2022-06-20T10:28:16.913" v="1039" actId="2710"/>
          <ac:spMkLst>
            <pc:docMk/>
            <pc:sldMk cId="822090709" sldId="304"/>
            <ac:spMk id="27" creationId="{79EF334A-9404-4D6B-91AC-28C41409C09C}"/>
          </ac:spMkLst>
        </pc:spChg>
        <pc:spChg chg="del mod">
          <ac:chgData name="Reiji KOBAYASHI" userId="34112ac1-4c34-4e4b-972a-35b76f02b083" providerId="ADAL" clId="{BDD19DBF-2EE4-4FA3-9589-1D99284D3732}" dt="2022-06-20T10:45:49.396" v="1079" actId="478"/>
          <ac:spMkLst>
            <pc:docMk/>
            <pc:sldMk cId="822090709" sldId="304"/>
            <ac:spMk id="28" creationId="{7A7AB534-97AB-4639-8E3D-6622BD0A1E53}"/>
          </ac:spMkLst>
        </pc:spChg>
        <pc:spChg chg="del mod">
          <ac:chgData name="Reiji KOBAYASHI" userId="34112ac1-4c34-4e4b-972a-35b76f02b083" providerId="ADAL" clId="{BDD19DBF-2EE4-4FA3-9589-1D99284D3732}" dt="2022-06-20T10:20:26.888" v="928" actId="478"/>
          <ac:spMkLst>
            <pc:docMk/>
            <pc:sldMk cId="822090709" sldId="304"/>
            <ac:spMk id="35" creationId="{9BE25E3F-B85D-4558-9AFC-3C9E93E25782}"/>
          </ac:spMkLst>
        </pc:spChg>
        <pc:spChg chg="mod">
          <ac:chgData name="Reiji KOBAYASHI" userId="34112ac1-4c34-4e4b-972a-35b76f02b083" providerId="ADAL" clId="{BDD19DBF-2EE4-4FA3-9589-1D99284D3732}" dt="2022-06-20T10:28:16.913" v="1039" actId="2710"/>
          <ac:spMkLst>
            <pc:docMk/>
            <pc:sldMk cId="822090709" sldId="304"/>
            <ac:spMk id="37" creationId="{06DEE373-9B6C-49DE-ADB2-32B289B076EC}"/>
          </ac:spMkLst>
        </pc:spChg>
        <pc:spChg chg="add mod">
          <ac:chgData name="Reiji KOBAYASHI" userId="34112ac1-4c34-4e4b-972a-35b76f02b083" providerId="ADAL" clId="{BDD19DBF-2EE4-4FA3-9589-1D99284D3732}" dt="2022-06-20T10:28:16.913" v="1039" actId="2710"/>
          <ac:spMkLst>
            <pc:docMk/>
            <pc:sldMk cId="822090709" sldId="304"/>
            <ac:spMk id="40" creationId="{A3FB215E-C10C-7845-EB2F-BFD0AB29DA33}"/>
          </ac:spMkLst>
        </pc:spChg>
        <pc:spChg chg="mod">
          <ac:chgData name="Reiji KOBAYASHI" userId="34112ac1-4c34-4e4b-972a-35b76f02b083" providerId="ADAL" clId="{BDD19DBF-2EE4-4FA3-9589-1D99284D3732}" dt="2022-06-20T10:28:16.913" v="1039" actId="2710"/>
          <ac:spMkLst>
            <pc:docMk/>
            <pc:sldMk cId="822090709" sldId="304"/>
            <ac:spMk id="41" creationId="{4E28FE3D-B02A-49CF-9491-2403224B8C63}"/>
          </ac:spMkLst>
        </pc:spChg>
        <pc:spChg chg="add mod">
          <ac:chgData name="Reiji KOBAYASHI" userId="34112ac1-4c34-4e4b-972a-35b76f02b083" providerId="ADAL" clId="{BDD19DBF-2EE4-4FA3-9589-1D99284D3732}" dt="2022-06-20T10:28:16.913" v="1039" actId="2710"/>
          <ac:spMkLst>
            <pc:docMk/>
            <pc:sldMk cId="822090709" sldId="304"/>
            <ac:spMk id="43" creationId="{5B33A0E6-BB15-A4A6-6977-811360B070B6}"/>
          </ac:spMkLst>
        </pc:spChg>
        <pc:grpChg chg="mod">
          <ac:chgData name="Reiji KOBAYASHI" userId="34112ac1-4c34-4e4b-972a-35b76f02b083" providerId="ADAL" clId="{BDD19DBF-2EE4-4FA3-9589-1D99284D3732}" dt="2022-06-20T10:14:38.578" v="731" actId="1076"/>
          <ac:grpSpMkLst>
            <pc:docMk/>
            <pc:sldMk cId="822090709" sldId="304"/>
            <ac:grpSpMk id="14" creationId="{D7073445-3200-4FF3-863F-5B4E2ACE9703}"/>
          </ac:grpSpMkLst>
        </pc:grpChg>
        <pc:grpChg chg="del mod">
          <ac:chgData name="Reiji KOBAYASHI" userId="34112ac1-4c34-4e4b-972a-35b76f02b083" providerId="ADAL" clId="{BDD19DBF-2EE4-4FA3-9589-1D99284D3732}" dt="2022-06-20T10:46:01.737" v="1081" actId="478"/>
          <ac:grpSpMkLst>
            <pc:docMk/>
            <pc:sldMk cId="822090709" sldId="304"/>
            <ac:grpSpMk id="19" creationId="{1C07C16F-2BF6-40DF-8484-A6E0A2AE13E5}"/>
          </ac:grpSpMkLst>
        </pc:grpChg>
        <pc:grpChg chg="add del mod">
          <ac:chgData name="Reiji KOBAYASHI" userId="34112ac1-4c34-4e4b-972a-35b76f02b083" providerId="ADAL" clId="{BDD19DBF-2EE4-4FA3-9589-1D99284D3732}" dt="2022-06-20T10:46:06.853" v="1082" actId="478"/>
          <ac:grpSpMkLst>
            <pc:docMk/>
            <pc:sldMk cId="822090709" sldId="304"/>
            <ac:grpSpMk id="45" creationId="{0F6E389C-8549-8E49-E0C9-F12025D31EA0}"/>
          </ac:grpSpMkLst>
        </pc:grpChg>
        <pc:picChg chg="mod ord">
          <ac:chgData name="Reiji KOBAYASHI" userId="34112ac1-4c34-4e4b-972a-35b76f02b083" providerId="ADAL" clId="{BDD19DBF-2EE4-4FA3-9589-1D99284D3732}" dt="2022-06-20T10:20:33.480" v="932" actId="1076"/>
          <ac:picMkLst>
            <pc:docMk/>
            <pc:sldMk cId="822090709" sldId="304"/>
            <ac:picMk id="4" creationId="{FF77A94A-F0CD-4648-88B4-499975C78940}"/>
          </ac:picMkLst>
        </pc:picChg>
        <pc:cxnChg chg="del mod">
          <ac:chgData name="Reiji KOBAYASHI" userId="34112ac1-4c34-4e4b-972a-35b76f02b083" providerId="ADAL" clId="{BDD19DBF-2EE4-4FA3-9589-1D99284D3732}" dt="2022-06-20T10:45:49.396" v="1079" actId="478"/>
          <ac:cxnSpMkLst>
            <pc:docMk/>
            <pc:sldMk cId="822090709" sldId="304"/>
            <ac:cxnSpMk id="24" creationId="{EAA5CA5E-0F25-4C12-BF74-4333E6C6BFBE}"/>
          </ac:cxnSpMkLst>
        </pc:cxnChg>
        <pc:cxnChg chg="mod">
          <ac:chgData name="Reiji KOBAYASHI" userId="34112ac1-4c34-4e4b-972a-35b76f02b083" providerId="ADAL" clId="{BDD19DBF-2EE4-4FA3-9589-1D99284D3732}" dt="2022-06-20T10:28:16.913" v="1039" actId="2710"/>
          <ac:cxnSpMkLst>
            <pc:docMk/>
            <pc:sldMk cId="822090709" sldId="304"/>
            <ac:cxnSpMk id="25" creationId="{6A58F0F3-059A-45CA-B65B-E7486526FBD7}"/>
          </ac:cxnSpMkLst>
        </pc:cxnChg>
        <pc:cxnChg chg="mod">
          <ac:chgData name="Reiji KOBAYASHI" userId="34112ac1-4c34-4e4b-972a-35b76f02b083" providerId="ADAL" clId="{BDD19DBF-2EE4-4FA3-9589-1D99284D3732}" dt="2022-06-20T10:17:14.412" v="867" actId="14100"/>
          <ac:cxnSpMkLst>
            <pc:docMk/>
            <pc:sldMk cId="822090709" sldId="304"/>
            <ac:cxnSpMk id="32" creationId="{06533C49-44B0-4639-8B80-7E4E84AE7905}"/>
          </ac:cxnSpMkLst>
        </pc:cxnChg>
        <pc:cxnChg chg="mod">
          <ac:chgData name="Reiji KOBAYASHI" userId="34112ac1-4c34-4e4b-972a-35b76f02b083" providerId="ADAL" clId="{BDD19DBF-2EE4-4FA3-9589-1D99284D3732}" dt="2022-06-20T10:21:09.784" v="939" actId="14100"/>
          <ac:cxnSpMkLst>
            <pc:docMk/>
            <pc:sldMk cId="822090709" sldId="304"/>
            <ac:cxnSpMk id="34" creationId="{FB3816C8-C78F-468F-B1F1-779755BAE1D0}"/>
          </ac:cxnSpMkLst>
        </pc:cxnChg>
        <pc:cxnChg chg="mod">
          <ac:chgData name="Reiji KOBAYASHI" userId="34112ac1-4c34-4e4b-972a-35b76f02b083" providerId="ADAL" clId="{BDD19DBF-2EE4-4FA3-9589-1D99284D3732}" dt="2022-06-20T10:20:40.451" v="934" actId="14100"/>
          <ac:cxnSpMkLst>
            <pc:docMk/>
            <pc:sldMk cId="822090709" sldId="304"/>
            <ac:cxnSpMk id="42" creationId="{239800E1-7269-4C36-ADAB-B41AC49EB46D}"/>
          </ac:cxnSpMkLst>
        </pc:cxnChg>
        <pc:cxnChg chg="add mod">
          <ac:chgData name="Reiji KOBAYASHI" userId="34112ac1-4c34-4e4b-972a-35b76f02b083" providerId="ADAL" clId="{BDD19DBF-2EE4-4FA3-9589-1D99284D3732}" dt="2022-06-20T10:32:11.083" v="1046" actId="14100"/>
          <ac:cxnSpMkLst>
            <pc:docMk/>
            <pc:sldMk cId="822090709" sldId="304"/>
            <ac:cxnSpMk id="44" creationId="{FCB36267-7E7D-2B51-BD86-D12F057AB92F}"/>
          </ac:cxnSpMkLst>
        </pc:cxnChg>
        <pc:cxnChg chg="mod">
          <ac:chgData name="Reiji KOBAYASHI" userId="34112ac1-4c34-4e4b-972a-35b76f02b083" providerId="ADAL" clId="{BDD19DBF-2EE4-4FA3-9589-1D99284D3732}" dt="2022-06-20T10:32:21.636" v="1048"/>
          <ac:cxnSpMkLst>
            <pc:docMk/>
            <pc:sldMk cId="822090709" sldId="304"/>
            <ac:cxnSpMk id="46" creationId="{F37DEB05-E078-F905-1C94-6DB5DE8F1342}"/>
          </ac:cxnSpMkLst>
        </pc:cxnChg>
        <pc:cxnChg chg="mod">
          <ac:chgData name="Reiji KOBAYASHI" userId="34112ac1-4c34-4e4b-972a-35b76f02b083" providerId="ADAL" clId="{BDD19DBF-2EE4-4FA3-9589-1D99284D3732}" dt="2022-06-20T10:32:21.636" v="1048"/>
          <ac:cxnSpMkLst>
            <pc:docMk/>
            <pc:sldMk cId="822090709" sldId="304"/>
            <ac:cxnSpMk id="47" creationId="{CB4BA2DD-E339-08F9-736A-1DD3260388F3}"/>
          </ac:cxnSpMkLst>
        </pc:cxnChg>
      </pc:sldChg>
      <pc:sldChg chg="del">
        <pc:chgData name="Reiji KOBAYASHI" userId="34112ac1-4c34-4e4b-972a-35b76f02b083" providerId="ADAL" clId="{BDD19DBF-2EE4-4FA3-9589-1D99284D3732}" dt="2022-06-21T04:26:23.390" v="2609" actId="47"/>
        <pc:sldMkLst>
          <pc:docMk/>
          <pc:sldMk cId="3249217608" sldId="305"/>
        </pc:sldMkLst>
      </pc:sldChg>
      <pc:sldChg chg="addSp delSp modSp new mod modClrScheme chgLayout">
        <pc:chgData name="Reiji KOBAYASHI" userId="34112ac1-4c34-4e4b-972a-35b76f02b083" providerId="ADAL" clId="{BDD19DBF-2EE4-4FA3-9589-1D99284D3732}" dt="2022-06-21T02:49:44.196" v="2455" actId="20577"/>
        <pc:sldMkLst>
          <pc:docMk/>
          <pc:sldMk cId="839248866" sldId="306"/>
        </pc:sldMkLst>
        <pc:spChg chg="del">
          <ac:chgData name="Reiji KOBAYASHI" userId="34112ac1-4c34-4e4b-972a-35b76f02b083" providerId="ADAL" clId="{BDD19DBF-2EE4-4FA3-9589-1D99284D3732}" dt="2022-06-20T10:43:51.318" v="1059" actId="700"/>
          <ac:spMkLst>
            <pc:docMk/>
            <pc:sldMk cId="839248866" sldId="306"/>
            <ac:spMk id="2" creationId="{6EF64391-53E3-25DF-ED95-6F54955B3993}"/>
          </ac:spMkLst>
        </pc:spChg>
        <pc:spChg chg="del mod ord">
          <ac:chgData name="Reiji KOBAYASHI" userId="34112ac1-4c34-4e4b-972a-35b76f02b083" providerId="ADAL" clId="{BDD19DBF-2EE4-4FA3-9589-1D99284D3732}" dt="2022-06-20T10:43:51.318" v="1059" actId="700"/>
          <ac:spMkLst>
            <pc:docMk/>
            <pc:sldMk cId="839248866" sldId="306"/>
            <ac:spMk id="3" creationId="{207BB751-0625-91CC-4655-EFFCCB8C86E3}"/>
          </ac:spMkLst>
        </pc:spChg>
        <pc:spChg chg="add mod ord">
          <ac:chgData name="Reiji KOBAYASHI" userId="34112ac1-4c34-4e4b-972a-35b76f02b083" providerId="ADAL" clId="{BDD19DBF-2EE4-4FA3-9589-1D99284D3732}" dt="2022-06-20T10:47:41.803" v="1146"/>
          <ac:spMkLst>
            <pc:docMk/>
            <pc:sldMk cId="839248866" sldId="306"/>
            <ac:spMk id="4" creationId="{35A876C9-76CD-62F2-A2A5-926E678F0D3E}"/>
          </ac:spMkLst>
        </pc:spChg>
        <pc:spChg chg="add mod">
          <ac:chgData name="Reiji KOBAYASHI" userId="34112ac1-4c34-4e4b-972a-35b76f02b083" providerId="ADAL" clId="{BDD19DBF-2EE4-4FA3-9589-1D99284D3732}" dt="2022-06-20T10:48:10.451" v="1152" actId="207"/>
          <ac:spMkLst>
            <pc:docMk/>
            <pc:sldMk cId="839248866" sldId="306"/>
            <ac:spMk id="7" creationId="{3EABABA4-ADA4-8E65-5D2E-0ECC05FF8EA9}"/>
          </ac:spMkLst>
        </pc:spChg>
        <pc:spChg chg="add mod">
          <ac:chgData name="Reiji KOBAYASHI" userId="34112ac1-4c34-4e4b-972a-35b76f02b083" providerId="ADAL" clId="{BDD19DBF-2EE4-4FA3-9589-1D99284D3732}" dt="2022-06-20T11:03:42.420" v="1493" actId="1035"/>
          <ac:spMkLst>
            <pc:docMk/>
            <pc:sldMk cId="839248866" sldId="306"/>
            <ac:spMk id="8" creationId="{410484A1-71E2-4D60-DFDF-8BDDDF042E0D}"/>
          </ac:spMkLst>
        </pc:spChg>
        <pc:spChg chg="add mod">
          <ac:chgData name="Reiji KOBAYASHI" userId="34112ac1-4c34-4e4b-972a-35b76f02b083" providerId="ADAL" clId="{BDD19DBF-2EE4-4FA3-9589-1D99284D3732}" dt="2022-06-20T11:03:42.420" v="1493" actId="1035"/>
          <ac:spMkLst>
            <pc:docMk/>
            <pc:sldMk cId="839248866" sldId="306"/>
            <ac:spMk id="9" creationId="{FADEB3CD-0383-0991-7289-0A1E3DA5B58A}"/>
          </ac:spMkLst>
        </pc:spChg>
        <pc:spChg chg="add mod">
          <ac:chgData name="Reiji KOBAYASHI" userId="34112ac1-4c34-4e4b-972a-35b76f02b083" providerId="ADAL" clId="{BDD19DBF-2EE4-4FA3-9589-1D99284D3732}" dt="2022-06-20T11:03:42.420" v="1493" actId="1035"/>
          <ac:spMkLst>
            <pc:docMk/>
            <pc:sldMk cId="839248866" sldId="306"/>
            <ac:spMk id="10" creationId="{6367B1FA-F4A5-AC4F-9A69-40C2D30CB6BB}"/>
          </ac:spMkLst>
        </pc:spChg>
        <pc:spChg chg="add mod">
          <ac:chgData name="Reiji KOBAYASHI" userId="34112ac1-4c34-4e4b-972a-35b76f02b083" providerId="ADAL" clId="{BDD19DBF-2EE4-4FA3-9589-1D99284D3732}" dt="2022-06-20T11:03:42.420" v="1493" actId="1035"/>
          <ac:spMkLst>
            <pc:docMk/>
            <pc:sldMk cId="839248866" sldId="306"/>
            <ac:spMk id="11" creationId="{75A62E14-05F8-6465-891C-9FEF888FC4AD}"/>
          </ac:spMkLst>
        </pc:spChg>
        <pc:spChg chg="add mod">
          <ac:chgData name="Reiji KOBAYASHI" userId="34112ac1-4c34-4e4b-972a-35b76f02b083" providerId="ADAL" clId="{BDD19DBF-2EE4-4FA3-9589-1D99284D3732}" dt="2022-06-20T11:03:42.420" v="1493" actId="1035"/>
          <ac:spMkLst>
            <pc:docMk/>
            <pc:sldMk cId="839248866" sldId="306"/>
            <ac:spMk id="12" creationId="{C469A579-1EFC-8068-57C0-1CE6AFC516B0}"/>
          </ac:spMkLst>
        </pc:spChg>
        <pc:spChg chg="add mod">
          <ac:chgData name="Reiji KOBAYASHI" userId="34112ac1-4c34-4e4b-972a-35b76f02b083" providerId="ADAL" clId="{BDD19DBF-2EE4-4FA3-9589-1D99284D3732}" dt="2022-06-20T11:03:42.420" v="1493" actId="1035"/>
          <ac:spMkLst>
            <pc:docMk/>
            <pc:sldMk cId="839248866" sldId="306"/>
            <ac:spMk id="13" creationId="{C5414CBC-25F9-E569-2F95-D8F675ACDF52}"/>
          </ac:spMkLst>
        </pc:spChg>
        <pc:spChg chg="add mod">
          <ac:chgData name="Reiji KOBAYASHI" userId="34112ac1-4c34-4e4b-972a-35b76f02b083" providerId="ADAL" clId="{BDD19DBF-2EE4-4FA3-9589-1D99284D3732}" dt="2022-06-20T11:03:42.420" v="1493" actId="1035"/>
          <ac:spMkLst>
            <pc:docMk/>
            <pc:sldMk cId="839248866" sldId="306"/>
            <ac:spMk id="23" creationId="{B388F72F-AB6D-93F5-1EDC-63F2223A064E}"/>
          </ac:spMkLst>
        </pc:spChg>
        <pc:spChg chg="add mod">
          <ac:chgData name="Reiji KOBAYASHI" userId="34112ac1-4c34-4e4b-972a-35b76f02b083" providerId="ADAL" clId="{BDD19DBF-2EE4-4FA3-9589-1D99284D3732}" dt="2022-06-21T02:48:07.911" v="2447" actId="1076"/>
          <ac:spMkLst>
            <pc:docMk/>
            <pc:sldMk cId="839248866" sldId="306"/>
            <ac:spMk id="24" creationId="{330FB90B-ACA9-CFCB-A031-A80E567D48AD}"/>
          </ac:spMkLst>
        </pc:spChg>
        <pc:spChg chg="add mod">
          <ac:chgData name="Reiji KOBAYASHI" userId="34112ac1-4c34-4e4b-972a-35b76f02b083" providerId="ADAL" clId="{BDD19DBF-2EE4-4FA3-9589-1D99284D3732}" dt="2022-06-20T11:03:42.420" v="1493" actId="1035"/>
          <ac:spMkLst>
            <pc:docMk/>
            <pc:sldMk cId="839248866" sldId="306"/>
            <ac:spMk id="28" creationId="{945CE65B-827D-0391-B066-15EFAE2F540E}"/>
          </ac:spMkLst>
        </pc:spChg>
        <pc:spChg chg="add mod">
          <ac:chgData name="Reiji KOBAYASHI" userId="34112ac1-4c34-4e4b-972a-35b76f02b083" providerId="ADAL" clId="{BDD19DBF-2EE4-4FA3-9589-1D99284D3732}" dt="2022-06-20T11:03:42.420" v="1493" actId="1035"/>
          <ac:spMkLst>
            <pc:docMk/>
            <pc:sldMk cId="839248866" sldId="306"/>
            <ac:spMk id="29" creationId="{D053E0B5-219B-507D-A6FB-B0E227BDC339}"/>
          </ac:spMkLst>
        </pc:spChg>
        <pc:spChg chg="add mod">
          <ac:chgData name="Reiji KOBAYASHI" userId="34112ac1-4c34-4e4b-972a-35b76f02b083" providerId="ADAL" clId="{BDD19DBF-2EE4-4FA3-9589-1D99284D3732}" dt="2022-06-20T11:03:42.420" v="1493" actId="1035"/>
          <ac:spMkLst>
            <pc:docMk/>
            <pc:sldMk cId="839248866" sldId="306"/>
            <ac:spMk id="30" creationId="{E6C604C5-B5E0-AF1B-C827-57D01F1CCBDC}"/>
          </ac:spMkLst>
        </pc:spChg>
        <pc:spChg chg="add mod">
          <ac:chgData name="Reiji KOBAYASHI" userId="34112ac1-4c34-4e4b-972a-35b76f02b083" providerId="ADAL" clId="{BDD19DBF-2EE4-4FA3-9589-1D99284D3732}" dt="2022-06-20T11:03:42.420" v="1493" actId="1035"/>
          <ac:spMkLst>
            <pc:docMk/>
            <pc:sldMk cId="839248866" sldId="306"/>
            <ac:spMk id="31" creationId="{EC5B7029-4A25-EAF1-5F23-828E8C292940}"/>
          </ac:spMkLst>
        </pc:spChg>
        <pc:spChg chg="add mod">
          <ac:chgData name="Reiji KOBAYASHI" userId="34112ac1-4c34-4e4b-972a-35b76f02b083" providerId="ADAL" clId="{BDD19DBF-2EE4-4FA3-9589-1D99284D3732}" dt="2022-06-20T11:03:42.420" v="1493" actId="1035"/>
          <ac:spMkLst>
            <pc:docMk/>
            <pc:sldMk cId="839248866" sldId="306"/>
            <ac:spMk id="32" creationId="{8B1B5B7C-2311-B042-706D-64F13445C963}"/>
          </ac:spMkLst>
        </pc:spChg>
        <pc:spChg chg="add mod">
          <ac:chgData name="Reiji KOBAYASHI" userId="34112ac1-4c34-4e4b-972a-35b76f02b083" providerId="ADAL" clId="{BDD19DBF-2EE4-4FA3-9589-1D99284D3732}" dt="2022-06-20T11:03:42.420" v="1493" actId="1035"/>
          <ac:spMkLst>
            <pc:docMk/>
            <pc:sldMk cId="839248866" sldId="306"/>
            <ac:spMk id="33" creationId="{C369BD79-F1F0-BAFD-2DBA-0C45DECA73D4}"/>
          </ac:spMkLst>
        </pc:spChg>
        <pc:spChg chg="add mod">
          <ac:chgData name="Reiji KOBAYASHI" userId="34112ac1-4c34-4e4b-972a-35b76f02b083" providerId="ADAL" clId="{BDD19DBF-2EE4-4FA3-9589-1D99284D3732}" dt="2022-06-20T11:03:42.420" v="1493" actId="1035"/>
          <ac:spMkLst>
            <pc:docMk/>
            <pc:sldMk cId="839248866" sldId="306"/>
            <ac:spMk id="34" creationId="{66B078D2-C9E2-8BA8-FB1C-18DF212ED708}"/>
          </ac:spMkLst>
        </pc:spChg>
        <pc:spChg chg="add mod">
          <ac:chgData name="Reiji KOBAYASHI" userId="34112ac1-4c34-4e4b-972a-35b76f02b083" providerId="ADAL" clId="{BDD19DBF-2EE4-4FA3-9589-1D99284D3732}" dt="2022-06-20T11:05:15.720" v="1499" actId="14100"/>
          <ac:spMkLst>
            <pc:docMk/>
            <pc:sldMk cId="839248866" sldId="306"/>
            <ac:spMk id="35" creationId="{DCC26918-9480-933A-7111-EAB8FF498D4F}"/>
          </ac:spMkLst>
        </pc:spChg>
        <pc:spChg chg="add mod">
          <ac:chgData name="Reiji KOBAYASHI" userId="34112ac1-4c34-4e4b-972a-35b76f02b083" providerId="ADAL" clId="{BDD19DBF-2EE4-4FA3-9589-1D99284D3732}" dt="2022-06-21T02:49:44.196" v="2455" actId="20577"/>
          <ac:spMkLst>
            <pc:docMk/>
            <pc:sldMk cId="839248866" sldId="306"/>
            <ac:spMk id="36" creationId="{D4F20E5A-7248-5E31-5DEE-9A801A4A7425}"/>
          </ac:spMkLst>
        </pc:spChg>
        <pc:spChg chg="add mod">
          <ac:chgData name="Reiji KOBAYASHI" userId="34112ac1-4c34-4e4b-972a-35b76f02b083" providerId="ADAL" clId="{BDD19DBF-2EE4-4FA3-9589-1D99284D3732}" dt="2022-06-21T02:45:06.916" v="2328"/>
          <ac:spMkLst>
            <pc:docMk/>
            <pc:sldMk cId="839248866" sldId="306"/>
            <ac:spMk id="37" creationId="{4A63239F-E001-2E86-A878-FE4A797A0DD0}"/>
          </ac:spMkLst>
        </pc:spChg>
        <pc:spChg chg="add mod">
          <ac:chgData name="Reiji KOBAYASHI" userId="34112ac1-4c34-4e4b-972a-35b76f02b083" providerId="ADAL" clId="{BDD19DBF-2EE4-4FA3-9589-1D99284D3732}" dt="2022-06-21T02:43:50.963" v="2260"/>
          <ac:spMkLst>
            <pc:docMk/>
            <pc:sldMk cId="839248866" sldId="306"/>
            <ac:spMk id="38" creationId="{D54BF12F-F9FA-3B7C-609C-38CFD89CE5DC}"/>
          </ac:spMkLst>
        </pc:spChg>
        <pc:spChg chg="add mod">
          <ac:chgData name="Reiji KOBAYASHI" userId="34112ac1-4c34-4e4b-972a-35b76f02b083" providerId="ADAL" clId="{BDD19DBF-2EE4-4FA3-9589-1D99284D3732}" dt="2022-06-21T02:44:09.964" v="2274" actId="1076"/>
          <ac:spMkLst>
            <pc:docMk/>
            <pc:sldMk cId="839248866" sldId="306"/>
            <ac:spMk id="39" creationId="{C519D70D-B67B-1E29-931A-107EBEC7E02D}"/>
          </ac:spMkLst>
        </pc:spChg>
        <pc:spChg chg="add mod">
          <ac:chgData name="Reiji KOBAYASHI" userId="34112ac1-4c34-4e4b-972a-35b76f02b083" providerId="ADAL" clId="{BDD19DBF-2EE4-4FA3-9589-1D99284D3732}" dt="2022-06-21T02:44:19.944" v="2285"/>
          <ac:spMkLst>
            <pc:docMk/>
            <pc:sldMk cId="839248866" sldId="306"/>
            <ac:spMk id="40" creationId="{C7293F69-3C78-A4DA-5DC5-2296E355DFF8}"/>
          </ac:spMkLst>
        </pc:spChg>
        <pc:spChg chg="add mod">
          <ac:chgData name="Reiji KOBAYASHI" userId="34112ac1-4c34-4e4b-972a-35b76f02b083" providerId="ADAL" clId="{BDD19DBF-2EE4-4FA3-9589-1D99284D3732}" dt="2022-06-21T02:44:27.575" v="2298"/>
          <ac:spMkLst>
            <pc:docMk/>
            <pc:sldMk cId="839248866" sldId="306"/>
            <ac:spMk id="41" creationId="{42390257-3AA4-727A-1E58-CBF0BEF2284B}"/>
          </ac:spMkLst>
        </pc:spChg>
        <pc:picChg chg="add mod">
          <ac:chgData name="Reiji KOBAYASHI" userId="34112ac1-4c34-4e4b-972a-35b76f02b083" providerId="ADAL" clId="{BDD19DBF-2EE4-4FA3-9589-1D99284D3732}" dt="2022-06-21T02:43:55.123" v="2263" actId="1076"/>
          <ac:picMkLst>
            <pc:docMk/>
            <pc:sldMk cId="839248866" sldId="306"/>
            <ac:picMk id="6" creationId="{E34BF2CD-65EE-9F28-52E7-CFA76CB7C639}"/>
          </ac:picMkLst>
        </pc:picChg>
        <pc:cxnChg chg="add">
          <ac:chgData name="Reiji KOBAYASHI" userId="34112ac1-4c34-4e4b-972a-35b76f02b083" providerId="ADAL" clId="{BDD19DBF-2EE4-4FA3-9589-1D99284D3732}" dt="2022-06-21T02:44:47.687" v="2299" actId="11529"/>
          <ac:cxnSpMkLst>
            <pc:docMk/>
            <pc:sldMk cId="839248866" sldId="306"/>
            <ac:cxnSpMk id="3" creationId="{40A011C0-D0F2-479B-B66E-480401A9AABA}"/>
          </ac:cxnSpMkLst>
        </pc:cxnChg>
        <pc:cxnChg chg="add mod">
          <ac:chgData name="Reiji KOBAYASHI" userId="34112ac1-4c34-4e4b-972a-35b76f02b083" providerId="ADAL" clId="{BDD19DBF-2EE4-4FA3-9589-1D99284D3732}" dt="2022-06-20T11:03:42.420" v="1493" actId="1035"/>
          <ac:cxnSpMkLst>
            <pc:docMk/>
            <pc:sldMk cId="839248866" sldId="306"/>
            <ac:cxnSpMk id="15" creationId="{67C503B0-6BE6-5598-2331-CF32A05B5B1D}"/>
          </ac:cxnSpMkLst>
        </pc:cxnChg>
        <pc:cxnChg chg="add mod">
          <ac:chgData name="Reiji KOBAYASHI" userId="34112ac1-4c34-4e4b-972a-35b76f02b083" providerId="ADAL" clId="{BDD19DBF-2EE4-4FA3-9589-1D99284D3732}" dt="2022-06-20T11:03:42.420" v="1493" actId="1035"/>
          <ac:cxnSpMkLst>
            <pc:docMk/>
            <pc:sldMk cId="839248866" sldId="306"/>
            <ac:cxnSpMk id="17" creationId="{C6A14CE4-8396-A3BE-3EBB-AC797B9F1DD2}"/>
          </ac:cxnSpMkLst>
        </pc:cxnChg>
        <pc:cxnChg chg="add mod">
          <ac:chgData name="Reiji KOBAYASHI" userId="34112ac1-4c34-4e4b-972a-35b76f02b083" providerId="ADAL" clId="{BDD19DBF-2EE4-4FA3-9589-1D99284D3732}" dt="2022-06-20T11:03:42.420" v="1493" actId="1035"/>
          <ac:cxnSpMkLst>
            <pc:docMk/>
            <pc:sldMk cId="839248866" sldId="306"/>
            <ac:cxnSpMk id="19" creationId="{0CFB13A8-4164-E891-C428-302AF06A283B}"/>
          </ac:cxnSpMkLst>
        </pc:cxnChg>
        <pc:cxnChg chg="add mod">
          <ac:chgData name="Reiji KOBAYASHI" userId="34112ac1-4c34-4e4b-972a-35b76f02b083" providerId="ADAL" clId="{BDD19DBF-2EE4-4FA3-9589-1D99284D3732}" dt="2022-06-20T11:03:42.420" v="1493" actId="1035"/>
          <ac:cxnSpMkLst>
            <pc:docMk/>
            <pc:sldMk cId="839248866" sldId="306"/>
            <ac:cxnSpMk id="26" creationId="{B02A2855-14E0-DF55-C0B0-9EB3BDCD1CDD}"/>
          </ac:cxnSpMkLst>
        </pc:cxnChg>
        <pc:cxnChg chg="add mod">
          <ac:chgData name="Reiji KOBAYASHI" userId="34112ac1-4c34-4e4b-972a-35b76f02b083" providerId="ADAL" clId="{BDD19DBF-2EE4-4FA3-9589-1D99284D3732}" dt="2022-06-20T11:03:42.420" v="1493" actId="1035"/>
          <ac:cxnSpMkLst>
            <pc:docMk/>
            <pc:sldMk cId="839248866" sldId="306"/>
            <ac:cxnSpMk id="27" creationId="{1F3E48BA-B2C7-7C9F-CF32-9240763F7948}"/>
          </ac:cxnSpMkLst>
        </pc:cxnChg>
      </pc:sldChg>
      <pc:sldChg chg="modSp add mod">
        <pc:chgData name="Reiji KOBAYASHI" userId="34112ac1-4c34-4e4b-972a-35b76f02b083" providerId="ADAL" clId="{BDD19DBF-2EE4-4FA3-9589-1D99284D3732}" dt="2022-06-21T03:47:19.315" v="2586"/>
        <pc:sldMkLst>
          <pc:docMk/>
          <pc:sldMk cId="1922243901" sldId="307"/>
        </pc:sldMkLst>
        <pc:spChg chg="mod">
          <ac:chgData name="Reiji KOBAYASHI" userId="34112ac1-4c34-4e4b-972a-35b76f02b083" providerId="ADAL" clId="{BDD19DBF-2EE4-4FA3-9589-1D99284D3732}" dt="2022-06-21T03:47:05.704" v="2559"/>
          <ac:spMkLst>
            <pc:docMk/>
            <pc:sldMk cId="1922243901" sldId="307"/>
            <ac:spMk id="7" creationId="{8EA452F4-34C8-4E77-B9B9-BAB59946309F}"/>
          </ac:spMkLst>
        </pc:spChg>
        <pc:spChg chg="mod">
          <ac:chgData name="Reiji KOBAYASHI" userId="34112ac1-4c34-4e4b-972a-35b76f02b083" providerId="ADAL" clId="{BDD19DBF-2EE4-4FA3-9589-1D99284D3732}" dt="2022-06-21T03:47:19.315" v="2586"/>
          <ac:spMkLst>
            <pc:docMk/>
            <pc:sldMk cId="1922243901" sldId="307"/>
            <ac:spMk id="11" creationId="{0F51FACE-86A4-4C3F-9E1B-DBD03421777D}"/>
          </ac:spMkLst>
        </pc:spChg>
        <pc:picChg chg="mod ord">
          <ac:chgData name="Reiji KOBAYASHI" userId="34112ac1-4c34-4e4b-972a-35b76f02b083" providerId="ADAL" clId="{BDD19DBF-2EE4-4FA3-9589-1D99284D3732}" dt="2022-06-21T03:46:33.946" v="2555" actId="1037"/>
          <ac:picMkLst>
            <pc:docMk/>
            <pc:sldMk cId="1922243901" sldId="307"/>
            <ac:picMk id="6" creationId="{67A382D1-6A9E-4245-BC89-78679A13409B}"/>
          </ac:picMkLst>
        </pc:pic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Reiji KOBAYASHI" userId="34112ac1-4c34-4e4b-972a-35b76f02b083" providerId="ADAL" clId="{565A9A40-A106-4A94-8CEC-386FA1A116B7}"/>
    <pc:docChg chg="undo custSel modSld">
      <pc:chgData name="Reiji KOBAYASHI" userId="34112ac1-4c34-4e4b-972a-35b76f02b083" providerId="ADAL" clId="{565A9A40-A106-4A94-8CEC-386FA1A116B7}" dt="2024-04-18T03:53:42.491" v="545" actId="1076"/>
      <pc:docMkLst>
        <pc:docMk/>
      </pc:docMkLst>
      <pc:sldChg chg="addSp modSp mod">
        <pc:chgData name="Reiji KOBAYASHI" userId="34112ac1-4c34-4e4b-972a-35b76f02b083" providerId="ADAL" clId="{565A9A40-A106-4A94-8CEC-386FA1A116B7}" dt="2024-04-18T03:29:39.220" v="402" actId="1076"/>
        <pc:sldMkLst>
          <pc:docMk/>
          <pc:sldMk cId="3960897610" sldId="264"/>
        </pc:sldMkLst>
        <pc:spChg chg="mod">
          <ac:chgData name="Reiji KOBAYASHI" userId="34112ac1-4c34-4e4b-972a-35b76f02b083" providerId="ADAL" clId="{565A9A40-A106-4A94-8CEC-386FA1A116B7}" dt="2024-04-18T03:29:39.220" v="402" actId="1076"/>
          <ac:spMkLst>
            <pc:docMk/>
            <pc:sldMk cId="3960897610" sldId="264"/>
            <ac:spMk id="3" creationId="{F0F0943F-BB2C-02C6-5F22-9B59CDF4D9D4}"/>
          </ac:spMkLst>
        </pc:spChg>
        <pc:spChg chg="add mod">
          <ac:chgData name="Reiji KOBAYASHI" userId="34112ac1-4c34-4e4b-972a-35b76f02b083" providerId="ADAL" clId="{565A9A40-A106-4A94-8CEC-386FA1A116B7}" dt="2024-04-18T03:19:29.180" v="401"/>
          <ac:spMkLst>
            <pc:docMk/>
            <pc:sldMk cId="3960897610" sldId="264"/>
            <ac:spMk id="5" creationId="{4AB648B0-F001-1F3B-C309-626ECAA7E264}"/>
          </ac:spMkLst>
        </pc:spChg>
        <pc:picChg chg="mod">
          <ac:chgData name="Reiji KOBAYASHI" userId="34112ac1-4c34-4e4b-972a-35b76f02b083" providerId="ADAL" clId="{565A9A40-A106-4A94-8CEC-386FA1A116B7}" dt="2024-04-18T03:18:20.602" v="361" actId="1076"/>
          <ac:picMkLst>
            <pc:docMk/>
            <pc:sldMk cId="3960897610" sldId="264"/>
            <ac:picMk id="4" creationId="{581C3F26-515E-433A-8277-432CCB5D0FFE}"/>
          </ac:picMkLst>
        </pc:picChg>
      </pc:sldChg>
      <pc:sldChg chg="modSp mod">
        <pc:chgData name="Reiji KOBAYASHI" userId="34112ac1-4c34-4e4b-972a-35b76f02b083" providerId="ADAL" clId="{565A9A40-A106-4A94-8CEC-386FA1A116B7}" dt="2024-04-18T03:45:23.446" v="442" actId="1076"/>
        <pc:sldMkLst>
          <pc:docMk/>
          <pc:sldMk cId="4277233714" sldId="265"/>
        </pc:sldMkLst>
        <pc:spChg chg="mod">
          <ac:chgData name="Reiji KOBAYASHI" userId="34112ac1-4c34-4e4b-972a-35b76f02b083" providerId="ADAL" clId="{565A9A40-A106-4A94-8CEC-386FA1A116B7}" dt="2024-04-18T03:43:20.686" v="408" actId="20577"/>
          <ac:spMkLst>
            <pc:docMk/>
            <pc:sldMk cId="4277233714" sldId="265"/>
            <ac:spMk id="6" creationId="{6A3A34C6-8294-A89C-4D27-89C56FB795A8}"/>
          </ac:spMkLst>
        </pc:spChg>
        <pc:spChg chg="mod">
          <ac:chgData name="Reiji KOBAYASHI" userId="34112ac1-4c34-4e4b-972a-35b76f02b083" providerId="ADAL" clId="{565A9A40-A106-4A94-8CEC-386FA1A116B7}" dt="2024-04-18T03:44:06.608" v="440" actId="1036"/>
          <ac:spMkLst>
            <pc:docMk/>
            <pc:sldMk cId="4277233714" sldId="265"/>
            <ac:spMk id="21" creationId="{7E11E81A-194B-4E07-806A-F56A49DA6F21}"/>
          </ac:spMkLst>
        </pc:spChg>
        <pc:spChg chg="mod">
          <ac:chgData name="Reiji KOBAYASHI" userId="34112ac1-4c34-4e4b-972a-35b76f02b083" providerId="ADAL" clId="{565A9A40-A106-4A94-8CEC-386FA1A116B7}" dt="2024-04-18T03:45:23.446" v="442" actId="1076"/>
          <ac:spMkLst>
            <pc:docMk/>
            <pc:sldMk cId="4277233714" sldId="265"/>
            <ac:spMk id="61" creationId="{ACE904B3-E49A-41F0-8BB9-E8255591585E}"/>
          </ac:spMkLst>
        </pc:spChg>
        <pc:picChg chg="mod">
          <ac:chgData name="Reiji KOBAYASHI" userId="34112ac1-4c34-4e4b-972a-35b76f02b083" providerId="ADAL" clId="{565A9A40-A106-4A94-8CEC-386FA1A116B7}" dt="2024-04-18T03:44:02.340" v="410" actId="1076"/>
          <ac:picMkLst>
            <pc:docMk/>
            <pc:sldMk cId="4277233714" sldId="265"/>
            <ac:picMk id="10" creationId="{E40005B8-F490-4AE7-971F-C9A4F8658157}"/>
          </ac:picMkLst>
        </pc:picChg>
      </pc:sldChg>
      <pc:sldChg chg="modSp mod">
        <pc:chgData name="Reiji KOBAYASHI" userId="34112ac1-4c34-4e4b-972a-35b76f02b083" providerId="ADAL" clId="{565A9A40-A106-4A94-8CEC-386FA1A116B7}" dt="2024-04-18T02:14:22.198" v="34" actId="6549"/>
        <pc:sldMkLst>
          <pc:docMk/>
          <pc:sldMk cId="749193719" sldId="273"/>
        </pc:sldMkLst>
        <pc:spChg chg="mod">
          <ac:chgData name="Reiji KOBAYASHI" userId="34112ac1-4c34-4e4b-972a-35b76f02b083" providerId="ADAL" clId="{565A9A40-A106-4A94-8CEC-386FA1A116B7}" dt="2024-04-18T02:13:05.437" v="6" actId="404"/>
          <ac:spMkLst>
            <pc:docMk/>
            <pc:sldMk cId="749193719" sldId="273"/>
            <ac:spMk id="2" creationId="{DA9E17F9-EC1E-40B0-8C66-49516FE9881E}"/>
          </ac:spMkLst>
        </pc:spChg>
        <pc:spChg chg="mod">
          <ac:chgData name="Reiji KOBAYASHI" userId="34112ac1-4c34-4e4b-972a-35b76f02b083" providerId="ADAL" clId="{565A9A40-A106-4A94-8CEC-386FA1A116B7}" dt="2024-04-18T02:14:22.198" v="34" actId="6549"/>
          <ac:spMkLst>
            <pc:docMk/>
            <pc:sldMk cId="749193719" sldId="273"/>
            <ac:spMk id="16" creationId="{4EAEC92C-C230-42FA-AA04-A6EEDE530CB8}"/>
          </ac:spMkLst>
        </pc:spChg>
        <pc:spChg chg="mod">
          <ac:chgData name="Reiji KOBAYASHI" userId="34112ac1-4c34-4e4b-972a-35b76f02b083" providerId="ADAL" clId="{565A9A40-A106-4A94-8CEC-386FA1A116B7}" dt="2024-04-18T02:12:32.470" v="1" actId="208"/>
          <ac:spMkLst>
            <pc:docMk/>
            <pc:sldMk cId="749193719" sldId="273"/>
            <ac:spMk id="21" creationId="{C318DD3A-7F78-4D01-8939-C1DAF9B85C53}"/>
          </ac:spMkLst>
        </pc:spChg>
      </pc:sldChg>
      <pc:sldChg chg="modSp mod">
        <pc:chgData name="Reiji KOBAYASHI" userId="34112ac1-4c34-4e4b-972a-35b76f02b083" providerId="ADAL" clId="{565A9A40-A106-4A94-8CEC-386FA1A116B7}" dt="2024-04-18T03:45:18.669" v="441" actId="1076"/>
        <pc:sldMkLst>
          <pc:docMk/>
          <pc:sldMk cId="4253402532" sldId="283"/>
        </pc:sldMkLst>
        <pc:spChg chg="mod">
          <ac:chgData name="Reiji KOBAYASHI" userId="34112ac1-4c34-4e4b-972a-35b76f02b083" providerId="ADAL" clId="{565A9A40-A106-4A94-8CEC-386FA1A116B7}" dt="2024-04-18T03:43:15.557" v="406" actId="20577"/>
          <ac:spMkLst>
            <pc:docMk/>
            <pc:sldMk cId="4253402532" sldId="283"/>
            <ac:spMk id="6" creationId="{5F598FEC-6AD4-4849-AF14-152F878F3C86}"/>
          </ac:spMkLst>
        </pc:spChg>
        <pc:spChg chg="mod">
          <ac:chgData name="Reiji KOBAYASHI" userId="34112ac1-4c34-4e4b-972a-35b76f02b083" providerId="ADAL" clId="{565A9A40-A106-4A94-8CEC-386FA1A116B7}" dt="2024-04-18T03:45:18.669" v="441" actId="1076"/>
          <ac:spMkLst>
            <pc:docMk/>
            <pc:sldMk cId="4253402532" sldId="283"/>
            <ac:spMk id="61" creationId="{ACE904B3-E49A-41F0-8BB9-E8255591585E}"/>
          </ac:spMkLst>
        </pc:spChg>
      </pc:sldChg>
      <pc:sldChg chg="modSp mod">
        <pc:chgData name="Reiji KOBAYASHI" userId="34112ac1-4c34-4e4b-972a-35b76f02b083" providerId="ADAL" clId="{565A9A40-A106-4A94-8CEC-386FA1A116B7}" dt="2024-04-18T02:15:34.236" v="36" actId="1036"/>
        <pc:sldMkLst>
          <pc:docMk/>
          <pc:sldMk cId="3398404463" sldId="294"/>
        </pc:sldMkLst>
        <pc:spChg chg="mod">
          <ac:chgData name="Reiji KOBAYASHI" userId="34112ac1-4c34-4e4b-972a-35b76f02b083" providerId="ADAL" clId="{565A9A40-A106-4A94-8CEC-386FA1A116B7}" dt="2024-04-18T02:15:34.236" v="36" actId="1036"/>
          <ac:spMkLst>
            <pc:docMk/>
            <pc:sldMk cId="3398404463" sldId="294"/>
            <ac:spMk id="14" creationId="{6A4BEF5E-FC7B-2EE5-3418-ADB3B5F87EBA}"/>
          </ac:spMkLst>
        </pc:spChg>
      </pc:sldChg>
      <pc:sldChg chg="addSp modSp mod">
        <pc:chgData name="Reiji KOBAYASHI" userId="34112ac1-4c34-4e4b-972a-35b76f02b083" providerId="ADAL" clId="{565A9A40-A106-4A94-8CEC-386FA1A116B7}" dt="2024-04-18T03:53:42.491" v="545" actId="1076"/>
        <pc:sldMkLst>
          <pc:docMk/>
          <pc:sldMk cId="4194968346" sldId="297"/>
        </pc:sldMkLst>
        <pc:spChg chg="add mod">
          <ac:chgData name="Reiji KOBAYASHI" userId="34112ac1-4c34-4e4b-972a-35b76f02b083" providerId="ADAL" clId="{565A9A40-A106-4A94-8CEC-386FA1A116B7}" dt="2024-04-18T03:53:42.491" v="545" actId="1076"/>
          <ac:spMkLst>
            <pc:docMk/>
            <pc:sldMk cId="4194968346" sldId="297"/>
            <ac:spMk id="3" creationId="{3610E4B4-DB02-D982-8C82-C2447AC06253}"/>
          </ac:spMkLst>
        </pc:spChg>
        <pc:spChg chg="mod">
          <ac:chgData name="Reiji KOBAYASHI" userId="34112ac1-4c34-4e4b-972a-35b76f02b083" providerId="ADAL" clId="{565A9A40-A106-4A94-8CEC-386FA1A116B7}" dt="2024-04-18T03:53:01.776" v="513" actId="1037"/>
          <ac:spMkLst>
            <pc:docMk/>
            <pc:sldMk cId="4194968346" sldId="297"/>
            <ac:spMk id="8" creationId="{EB6D4DFB-7264-41CC-A40C-0A54A630B344}"/>
          </ac:spMkLst>
        </pc:spChg>
      </pc:sldChg>
      <pc:sldChg chg="modSp mod">
        <pc:chgData name="Reiji KOBAYASHI" userId="34112ac1-4c34-4e4b-972a-35b76f02b083" providerId="ADAL" clId="{565A9A40-A106-4A94-8CEC-386FA1A116B7}" dt="2024-04-18T03:14:01.616" v="183" actId="14100"/>
        <pc:sldMkLst>
          <pc:docMk/>
          <pc:sldMk cId="822090709" sldId="304"/>
        </pc:sldMkLst>
        <pc:spChg chg="mod">
          <ac:chgData name="Reiji KOBAYASHI" userId="34112ac1-4c34-4e4b-972a-35b76f02b083" providerId="ADAL" clId="{565A9A40-A106-4A94-8CEC-386FA1A116B7}" dt="2024-04-18T03:11:19.661" v="129" actId="1038"/>
          <ac:spMkLst>
            <pc:docMk/>
            <pc:sldMk cId="822090709" sldId="304"/>
            <ac:spMk id="31" creationId="{41CD368D-240F-7A44-EBE7-224852C54864}"/>
          </ac:spMkLst>
        </pc:spChg>
        <pc:spChg chg="mod">
          <ac:chgData name="Reiji KOBAYASHI" userId="34112ac1-4c34-4e4b-972a-35b76f02b083" providerId="ADAL" clId="{565A9A40-A106-4A94-8CEC-386FA1A116B7}" dt="2024-04-18T03:13:45.081" v="181" actId="404"/>
          <ac:spMkLst>
            <pc:docMk/>
            <pc:sldMk cId="822090709" sldId="304"/>
            <ac:spMk id="37" creationId="{06DEE373-9B6C-49DE-ADB2-32B289B076EC}"/>
          </ac:spMkLst>
        </pc:spChg>
        <pc:spChg chg="mod">
          <ac:chgData name="Reiji KOBAYASHI" userId="34112ac1-4c34-4e4b-972a-35b76f02b083" providerId="ADAL" clId="{565A9A40-A106-4A94-8CEC-386FA1A116B7}" dt="2024-04-18T03:14:01.616" v="183" actId="14100"/>
          <ac:spMkLst>
            <pc:docMk/>
            <pc:sldMk cId="822090709" sldId="304"/>
            <ac:spMk id="45" creationId="{5C00D106-3C91-E295-C5F6-28042D2180C3}"/>
          </ac:spMkLst>
        </pc:spChg>
        <pc:cxnChg chg="mod">
          <ac:chgData name="Reiji KOBAYASHI" userId="34112ac1-4c34-4e4b-972a-35b76f02b083" providerId="ADAL" clId="{565A9A40-A106-4A94-8CEC-386FA1A116B7}" dt="2024-04-18T03:11:26.743" v="130" actId="14100"/>
          <ac:cxnSpMkLst>
            <pc:docMk/>
            <pc:sldMk cId="822090709" sldId="304"/>
            <ac:cxnSpMk id="33" creationId="{A347F36A-9DE3-445C-AAD4-B1E18C749794}"/>
          </ac:cxnSpMkLst>
        </pc:cxnChg>
      </pc:sldChg>
    </pc:docChg>
  </pc:docChgLst>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Reiji KOBAYASHI" userId="34112ac1-4c34-4e4b-972a-35b76f02b083" providerId="ADAL" clId="{4BAFA853-1A6F-4DB1-9496-9B3CAF82A454}"/>
    <pc:docChg chg="modSld">
      <pc:chgData name="Reiji KOBAYASHI" userId="34112ac1-4c34-4e4b-972a-35b76f02b083" providerId="ADAL" clId="{4BAFA853-1A6F-4DB1-9496-9B3CAF82A454}" dt="2022-06-25T05:52:22.706" v="3" actId="1037"/>
      <pc:docMkLst>
        <pc:docMk/>
      </pc:docMkLst>
      <pc:sldChg chg="modSp mod">
        <pc:chgData name="Reiji KOBAYASHI" userId="34112ac1-4c34-4e4b-972a-35b76f02b083" providerId="ADAL" clId="{4BAFA853-1A6F-4DB1-9496-9B3CAF82A454}" dt="2022-06-25T05:52:22.706" v="3" actId="1037"/>
        <pc:sldMkLst>
          <pc:docMk/>
          <pc:sldMk cId="1912400941" sldId="288"/>
        </pc:sldMkLst>
        <pc:picChg chg="mod">
          <ac:chgData name="Reiji KOBAYASHI" userId="34112ac1-4c34-4e4b-972a-35b76f02b083" providerId="ADAL" clId="{4BAFA853-1A6F-4DB1-9496-9B3CAF82A454}" dt="2022-06-25T05:52:22.706" v="3" actId="1037"/>
          <ac:picMkLst>
            <pc:docMk/>
            <pc:sldMk cId="1912400941" sldId="288"/>
            <ac:picMk id="5" creationId="{E59657A6-1F70-4EF5-BDB8-2B64935E03B3}"/>
          </ac:picMkLst>
        </pc:picChg>
      </pc:sldChg>
    </pc:docChg>
  </pc:docChgLst>
  <pc:docChgLst>
    <pc:chgData name="Reiji KOBAYASHI" userId="34112ac1-4c34-4e4b-972a-35b76f02b083" providerId="ADAL" clId="{C0CB5239-EB5D-47D9-94E7-07C28F63C6C7}"/>
    <pc:docChg chg="undo custSel modSld">
      <pc:chgData name="Reiji KOBAYASHI" userId="34112ac1-4c34-4e4b-972a-35b76f02b083" providerId="ADAL" clId="{C0CB5239-EB5D-47D9-94E7-07C28F63C6C7}" dt="2024-01-02T07:23:48.032" v="350"/>
      <pc:docMkLst>
        <pc:docMk/>
      </pc:docMkLst>
      <pc:sldChg chg="addSp modSp mod">
        <pc:chgData name="Reiji KOBAYASHI" userId="34112ac1-4c34-4e4b-972a-35b76f02b083" providerId="ADAL" clId="{C0CB5239-EB5D-47D9-94E7-07C28F63C6C7}" dt="2024-01-02T07:20:35.398" v="297"/>
        <pc:sldMkLst>
          <pc:docMk/>
          <pc:sldMk cId="4277233714" sldId="265"/>
        </pc:sldMkLst>
        <pc:spChg chg="add mod">
          <ac:chgData name="Reiji KOBAYASHI" userId="34112ac1-4c34-4e4b-972a-35b76f02b083" providerId="ADAL" clId="{C0CB5239-EB5D-47D9-94E7-07C28F63C6C7}" dt="2024-01-02T07:20:35.398" v="297"/>
          <ac:spMkLst>
            <pc:docMk/>
            <pc:sldMk cId="4277233714" sldId="265"/>
            <ac:spMk id="3" creationId="{C0A2CABD-064F-05DD-C167-88E82A1AD680}"/>
          </ac:spMkLst>
        </pc:spChg>
        <pc:spChg chg="add mod">
          <ac:chgData name="Reiji KOBAYASHI" userId="34112ac1-4c34-4e4b-972a-35b76f02b083" providerId="ADAL" clId="{C0CB5239-EB5D-47D9-94E7-07C28F63C6C7}" dt="2024-01-02T07:20:35.398" v="297"/>
          <ac:spMkLst>
            <pc:docMk/>
            <pc:sldMk cId="4277233714" sldId="265"/>
            <ac:spMk id="4" creationId="{61805B4B-ACD3-B6E2-F9A7-4905887A2C40}"/>
          </ac:spMkLst>
        </pc:spChg>
        <pc:spChg chg="mod">
          <ac:chgData name="Reiji KOBAYASHI" userId="34112ac1-4c34-4e4b-972a-35b76f02b083" providerId="ADAL" clId="{C0CB5239-EB5D-47D9-94E7-07C28F63C6C7}" dt="2024-01-02T06:46:11.651" v="51" actId="1076"/>
          <ac:spMkLst>
            <pc:docMk/>
            <pc:sldMk cId="4277233714" sldId="265"/>
            <ac:spMk id="5" creationId="{79E90764-4BA8-4B76-A90E-3DE3C58FCAE5}"/>
          </ac:spMkLst>
        </pc:spChg>
      </pc:sldChg>
      <pc:sldChg chg="modSp mod">
        <pc:chgData name="Reiji KOBAYASHI" userId="34112ac1-4c34-4e4b-972a-35b76f02b083" providerId="ADAL" clId="{C0CB5239-EB5D-47D9-94E7-07C28F63C6C7}" dt="2024-01-02T07:12:33.892" v="135" actId="20577"/>
        <pc:sldMkLst>
          <pc:docMk/>
          <pc:sldMk cId="749193719" sldId="273"/>
        </pc:sldMkLst>
        <pc:spChg chg="mod">
          <ac:chgData name="Reiji KOBAYASHI" userId="34112ac1-4c34-4e4b-972a-35b76f02b083" providerId="ADAL" clId="{C0CB5239-EB5D-47D9-94E7-07C28F63C6C7}" dt="2024-01-02T07:12:33.892" v="135" actId="20577"/>
          <ac:spMkLst>
            <pc:docMk/>
            <pc:sldMk cId="749193719" sldId="273"/>
            <ac:spMk id="2" creationId="{DA9E17F9-EC1E-40B0-8C66-49516FE9881E}"/>
          </ac:spMkLst>
        </pc:spChg>
      </pc:sldChg>
      <pc:sldChg chg="addSp modSp mod">
        <pc:chgData name="Reiji KOBAYASHI" userId="34112ac1-4c34-4e4b-972a-35b76f02b083" providerId="ADAL" clId="{C0CB5239-EB5D-47D9-94E7-07C28F63C6C7}" dt="2024-01-02T07:20:29.319" v="296" actId="1076"/>
        <pc:sldMkLst>
          <pc:docMk/>
          <pc:sldMk cId="4253402532" sldId="283"/>
        </pc:sldMkLst>
        <pc:spChg chg="add mod">
          <ac:chgData name="Reiji KOBAYASHI" userId="34112ac1-4c34-4e4b-972a-35b76f02b083" providerId="ADAL" clId="{C0CB5239-EB5D-47D9-94E7-07C28F63C6C7}" dt="2024-01-02T07:20:04.853" v="263" actId="1076"/>
          <ac:spMkLst>
            <pc:docMk/>
            <pc:sldMk cId="4253402532" sldId="283"/>
            <ac:spMk id="5" creationId="{4BFA276A-3D19-1E68-433C-745C3AF6BA00}"/>
          </ac:spMkLst>
        </pc:spChg>
        <pc:spChg chg="add mod">
          <ac:chgData name="Reiji KOBAYASHI" userId="34112ac1-4c34-4e4b-972a-35b76f02b083" providerId="ADAL" clId="{C0CB5239-EB5D-47D9-94E7-07C28F63C6C7}" dt="2024-01-02T07:20:29.319" v="296" actId="1076"/>
          <ac:spMkLst>
            <pc:docMk/>
            <pc:sldMk cId="4253402532" sldId="283"/>
            <ac:spMk id="8" creationId="{F4AF472B-B1A5-3351-27AE-1DC206F16CC1}"/>
          </ac:spMkLst>
        </pc:spChg>
      </pc:sldChg>
      <pc:sldChg chg="modSp mod">
        <pc:chgData name="Reiji KOBAYASHI" userId="34112ac1-4c34-4e4b-972a-35b76f02b083" providerId="ADAL" clId="{C0CB5239-EB5D-47D9-94E7-07C28F63C6C7}" dt="2024-01-02T07:11:23.653" v="115"/>
        <pc:sldMkLst>
          <pc:docMk/>
          <pc:sldMk cId="1912400941" sldId="288"/>
        </pc:sldMkLst>
        <pc:spChg chg="mod">
          <ac:chgData name="Reiji KOBAYASHI" userId="34112ac1-4c34-4e4b-972a-35b76f02b083" providerId="ADAL" clId="{C0CB5239-EB5D-47D9-94E7-07C28F63C6C7}" dt="2024-01-02T07:11:23.653" v="115"/>
          <ac:spMkLst>
            <pc:docMk/>
            <pc:sldMk cId="1912400941" sldId="288"/>
            <ac:spMk id="9" creationId="{06FCF526-1FC7-4351-9B12-40AB36D29B42}"/>
          </ac:spMkLst>
        </pc:spChg>
      </pc:sldChg>
      <pc:sldChg chg="addSp delSp modSp mod">
        <pc:chgData name="Reiji KOBAYASHI" userId="34112ac1-4c34-4e4b-972a-35b76f02b083" providerId="ADAL" clId="{C0CB5239-EB5D-47D9-94E7-07C28F63C6C7}" dt="2024-01-02T07:19:06.491" v="260" actId="14861"/>
        <pc:sldMkLst>
          <pc:docMk/>
          <pc:sldMk cId="3398404463" sldId="294"/>
        </pc:sldMkLst>
        <pc:spChg chg="del mod">
          <ac:chgData name="Reiji KOBAYASHI" userId="34112ac1-4c34-4e4b-972a-35b76f02b083" providerId="ADAL" clId="{C0CB5239-EB5D-47D9-94E7-07C28F63C6C7}" dt="2024-01-02T07:14:11.777" v="138" actId="478"/>
          <ac:spMkLst>
            <pc:docMk/>
            <pc:sldMk cId="3398404463" sldId="294"/>
            <ac:spMk id="3" creationId="{987C71CF-66E8-685C-4DC6-93A17D02B78B}"/>
          </ac:spMkLst>
        </pc:spChg>
        <pc:spChg chg="add mod">
          <ac:chgData name="Reiji KOBAYASHI" userId="34112ac1-4c34-4e4b-972a-35b76f02b083" providerId="ADAL" clId="{C0CB5239-EB5D-47D9-94E7-07C28F63C6C7}" dt="2024-01-02T07:15:54.108" v="150" actId="1076"/>
          <ac:spMkLst>
            <pc:docMk/>
            <pc:sldMk cId="3398404463" sldId="294"/>
            <ac:spMk id="8" creationId="{7819048F-4C86-69B8-408E-771B52D70207}"/>
          </ac:spMkLst>
        </pc:spChg>
        <pc:spChg chg="mod">
          <ac:chgData name="Reiji KOBAYASHI" userId="34112ac1-4c34-4e4b-972a-35b76f02b083" providerId="ADAL" clId="{C0CB5239-EB5D-47D9-94E7-07C28F63C6C7}" dt="2024-01-02T07:13:18.990" v="136" actId="1076"/>
          <ac:spMkLst>
            <pc:docMk/>
            <pc:sldMk cId="3398404463" sldId="294"/>
            <ac:spMk id="13" creationId="{3225B461-33DC-705C-9631-9062B6D2D368}"/>
          </ac:spMkLst>
        </pc:spChg>
        <pc:spChg chg="add mod">
          <ac:chgData name="Reiji KOBAYASHI" userId="34112ac1-4c34-4e4b-972a-35b76f02b083" providerId="ADAL" clId="{C0CB5239-EB5D-47D9-94E7-07C28F63C6C7}" dt="2024-01-02T07:19:06.491" v="260" actId="14861"/>
          <ac:spMkLst>
            <pc:docMk/>
            <pc:sldMk cId="3398404463" sldId="294"/>
            <ac:spMk id="17" creationId="{A11ECD12-F7A1-F4C4-0AE2-FB77AC8934E5}"/>
          </ac:spMkLst>
        </pc:spChg>
        <pc:spChg chg="add mod">
          <ac:chgData name="Reiji KOBAYASHI" userId="34112ac1-4c34-4e4b-972a-35b76f02b083" providerId="ADAL" clId="{C0CB5239-EB5D-47D9-94E7-07C28F63C6C7}" dt="2024-01-02T07:18:53.386" v="259" actId="14100"/>
          <ac:spMkLst>
            <pc:docMk/>
            <pc:sldMk cId="3398404463" sldId="294"/>
            <ac:spMk id="21" creationId="{C36C2535-732D-2F4C-07EE-15D37EA790CD}"/>
          </ac:spMkLst>
        </pc:spChg>
        <pc:picChg chg="mod">
          <ac:chgData name="Reiji KOBAYASHI" userId="34112ac1-4c34-4e4b-972a-35b76f02b083" providerId="ADAL" clId="{C0CB5239-EB5D-47D9-94E7-07C28F63C6C7}" dt="2024-01-02T07:18:00.035" v="169" actId="1076"/>
          <ac:picMkLst>
            <pc:docMk/>
            <pc:sldMk cId="3398404463" sldId="294"/>
            <ac:picMk id="11" creationId="{BC238F25-420E-D4FC-0681-FF05395D821D}"/>
          </ac:picMkLst>
        </pc:picChg>
        <pc:cxnChg chg="add mod">
          <ac:chgData name="Reiji KOBAYASHI" userId="34112ac1-4c34-4e4b-972a-35b76f02b083" providerId="ADAL" clId="{C0CB5239-EB5D-47D9-94E7-07C28F63C6C7}" dt="2024-01-02T07:15:56.996" v="151" actId="14100"/>
          <ac:cxnSpMkLst>
            <pc:docMk/>
            <pc:sldMk cId="3398404463" sldId="294"/>
            <ac:cxnSpMk id="9" creationId="{C440CFE9-6134-D901-8658-2AD8D7FD824D}"/>
          </ac:cxnSpMkLst>
        </pc:cxnChg>
        <pc:cxnChg chg="add mod">
          <ac:chgData name="Reiji KOBAYASHI" userId="34112ac1-4c34-4e4b-972a-35b76f02b083" providerId="ADAL" clId="{C0CB5239-EB5D-47D9-94E7-07C28F63C6C7}" dt="2024-01-02T07:18:19.618" v="173" actId="14100"/>
          <ac:cxnSpMkLst>
            <pc:docMk/>
            <pc:sldMk cId="3398404463" sldId="294"/>
            <ac:cxnSpMk id="18" creationId="{50B0DFE2-20D0-C1B9-A042-E9F5DFC2C9C5}"/>
          </ac:cxnSpMkLst>
        </pc:cxnChg>
      </pc:sldChg>
      <pc:sldChg chg="modSp mod">
        <pc:chgData name="Reiji KOBAYASHI" userId="34112ac1-4c34-4e4b-972a-35b76f02b083" providerId="ADAL" clId="{C0CB5239-EB5D-47D9-94E7-07C28F63C6C7}" dt="2024-01-02T06:48:24.021" v="53" actId="1582"/>
        <pc:sldMkLst>
          <pc:docMk/>
          <pc:sldMk cId="1859156216" sldId="299"/>
        </pc:sldMkLst>
        <pc:cxnChg chg="mod">
          <ac:chgData name="Reiji KOBAYASHI" userId="34112ac1-4c34-4e4b-972a-35b76f02b083" providerId="ADAL" clId="{C0CB5239-EB5D-47D9-94E7-07C28F63C6C7}" dt="2024-01-02T06:48:24.021" v="53" actId="1582"/>
          <ac:cxnSpMkLst>
            <pc:docMk/>
            <pc:sldMk cId="1859156216" sldId="299"/>
            <ac:cxnSpMk id="13" creationId="{26307D83-CF27-A58D-5733-44C2F00994FF}"/>
          </ac:cxnSpMkLst>
        </pc:cxnChg>
        <pc:cxnChg chg="mod">
          <ac:chgData name="Reiji KOBAYASHI" userId="34112ac1-4c34-4e4b-972a-35b76f02b083" providerId="ADAL" clId="{C0CB5239-EB5D-47D9-94E7-07C28F63C6C7}" dt="2024-01-02T06:48:18.719" v="52" actId="1582"/>
          <ac:cxnSpMkLst>
            <pc:docMk/>
            <pc:sldMk cId="1859156216" sldId="299"/>
            <ac:cxnSpMk id="23" creationId="{F5E67551-5F69-F04B-567C-9533CC9B34A3}"/>
          </ac:cxnSpMkLst>
        </pc:cxnChg>
      </pc:sldChg>
      <pc:sldChg chg="delSp modSp mod">
        <pc:chgData name="Reiji KOBAYASHI" userId="34112ac1-4c34-4e4b-972a-35b76f02b083" providerId="ADAL" clId="{C0CB5239-EB5D-47D9-94E7-07C28F63C6C7}" dt="2024-01-02T06:44:25.327" v="45" actId="478"/>
        <pc:sldMkLst>
          <pc:docMk/>
          <pc:sldMk cId="822090709" sldId="304"/>
        </pc:sldMkLst>
        <pc:spChg chg="del mod">
          <ac:chgData name="Reiji KOBAYASHI" userId="34112ac1-4c34-4e4b-972a-35b76f02b083" providerId="ADAL" clId="{C0CB5239-EB5D-47D9-94E7-07C28F63C6C7}" dt="2024-01-02T06:44:25.327" v="45" actId="478"/>
          <ac:spMkLst>
            <pc:docMk/>
            <pc:sldMk cId="822090709" sldId="304"/>
            <ac:spMk id="16" creationId="{5B58E4BC-F15F-59FA-8F1C-D1F1DF7DFA19}"/>
          </ac:spMkLst>
        </pc:spChg>
      </pc:sldChg>
      <pc:sldChg chg="modSp mod">
        <pc:chgData name="Reiji KOBAYASHI" userId="34112ac1-4c34-4e4b-972a-35b76f02b083" providerId="ADAL" clId="{C0CB5239-EB5D-47D9-94E7-07C28F63C6C7}" dt="2024-01-02T07:09:43.939" v="106" actId="14100"/>
        <pc:sldMkLst>
          <pc:docMk/>
          <pc:sldMk cId="2079187766" sldId="309"/>
        </pc:sldMkLst>
        <pc:spChg chg="mod">
          <ac:chgData name="Reiji KOBAYASHI" userId="34112ac1-4c34-4e4b-972a-35b76f02b083" providerId="ADAL" clId="{C0CB5239-EB5D-47D9-94E7-07C28F63C6C7}" dt="2024-01-02T07:09:43.939" v="106" actId="14100"/>
          <ac:spMkLst>
            <pc:docMk/>
            <pc:sldMk cId="2079187766" sldId="309"/>
            <ac:spMk id="11" creationId="{18951B50-21A7-4260-CEB2-DEC567F0728C}"/>
          </ac:spMkLst>
        </pc:spChg>
        <pc:cxnChg chg="mod">
          <ac:chgData name="Reiji KOBAYASHI" userId="34112ac1-4c34-4e4b-972a-35b76f02b083" providerId="ADAL" clId="{C0CB5239-EB5D-47D9-94E7-07C28F63C6C7}" dt="2024-01-02T07:09:43.939" v="106" actId="14100"/>
          <ac:cxnSpMkLst>
            <pc:docMk/>
            <pc:sldMk cId="2079187766" sldId="309"/>
            <ac:cxnSpMk id="14" creationId="{6B8875A1-6ABE-88D1-99E4-BA14EE5A15C0}"/>
          </ac:cxnSpMkLst>
        </pc:cxnChg>
      </pc:sldChg>
      <pc:sldChg chg="addSp delSp modSp mod">
        <pc:chgData name="Reiji KOBAYASHI" userId="34112ac1-4c34-4e4b-972a-35b76f02b083" providerId="ADAL" clId="{C0CB5239-EB5D-47D9-94E7-07C28F63C6C7}" dt="2024-01-02T07:23:48.032" v="350"/>
        <pc:sldMkLst>
          <pc:docMk/>
          <pc:sldMk cId="4082095311" sldId="310"/>
        </pc:sldMkLst>
        <pc:spChg chg="add mod">
          <ac:chgData name="Reiji KOBAYASHI" userId="34112ac1-4c34-4e4b-972a-35b76f02b083" providerId="ADAL" clId="{C0CB5239-EB5D-47D9-94E7-07C28F63C6C7}" dt="2024-01-02T07:23:48.032" v="350"/>
          <ac:spMkLst>
            <pc:docMk/>
            <pc:sldMk cId="4082095311" sldId="310"/>
            <ac:spMk id="3" creationId="{740C21DA-5439-BAD1-C760-9C322441500F}"/>
          </ac:spMkLst>
        </pc:spChg>
        <pc:spChg chg="add del">
          <ac:chgData name="Reiji KOBAYASHI" userId="34112ac1-4c34-4e4b-972a-35b76f02b083" providerId="ADAL" clId="{C0CB5239-EB5D-47D9-94E7-07C28F63C6C7}" dt="2024-01-02T07:23:23.143" v="349"/>
          <ac:spMkLst>
            <pc:docMk/>
            <pc:sldMk cId="4082095311" sldId="310"/>
            <ac:spMk id="5" creationId="{AE120F20-9488-5E26-8366-9C9F4C3272A0}"/>
          </ac:spMkLst>
        </pc:spChg>
        <pc:spChg chg="add del mod">
          <ac:chgData name="Reiji KOBAYASHI" userId="34112ac1-4c34-4e4b-972a-35b76f02b083" providerId="ADAL" clId="{C0CB5239-EB5D-47D9-94E7-07C28F63C6C7}" dt="2024-01-02T07:23:21.608" v="348"/>
          <ac:spMkLst>
            <pc:docMk/>
            <pc:sldMk cId="4082095311" sldId="310"/>
            <ac:spMk id="6" creationId="{10F647C8-8DD6-C40C-B3C7-101C37729EB2}"/>
          </ac:spMkLst>
        </pc:spChg>
      </pc:sldChg>
      <pc:sldChg chg="modSp mod">
        <pc:chgData name="Reiji KOBAYASHI" userId="34112ac1-4c34-4e4b-972a-35b76f02b083" providerId="ADAL" clId="{C0CB5239-EB5D-47D9-94E7-07C28F63C6C7}" dt="2024-01-02T06:49:21.767" v="67"/>
        <pc:sldMkLst>
          <pc:docMk/>
          <pc:sldMk cId="2343683716" sldId="311"/>
        </pc:sldMkLst>
        <pc:spChg chg="mod">
          <ac:chgData name="Reiji KOBAYASHI" userId="34112ac1-4c34-4e4b-972a-35b76f02b083" providerId="ADAL" clId="{C0CB5239-EB5D-47D9-94E7-07C28F63C6C7}" dt="2024-01-02T06:49:21.767" v="67"/>
          <ac:spMkLst>
            <pc:docMk/>
            <pc:sldMk cId="2343683716" sldId="311"/>
            <ac:spMk id="5" creationId="{66D6293C-B81F-40E5-9753-F6FDD776682A}"/>
          </ac:spMkLst>
        </pc:spChg>
      </pc:sldChg>
    </pc:docChg>
  </pc:docChgLst>
  <pc:docChgLst>
    <pc:chgData name="Reiji KOBAYASHI" userId="34112ac1-4c34-4e4b-972a-35b76f02b083" providerId="ADAL" clId="{0AC8ADC0-EB51-401F-9642-78CE48FAD1D5}"/>
    <pc:docChg chg="undo custSel modSld">
      <pc:chgData name="Reiji KOBAYASHI" userId="34112ac1-4c34-4e4b-972a-35b76f02b083" providerId="ADAL" clId="{0AC8ADC0-EB51-401F-9642-78CE48FAD1D5}" dt="2024-01-02T13:36:33.704" v="340" actId="1076"/>
      <pc:docMkLst>
        <pc:docMk/>
      </pc:docMkLst>
      <pc:sldChg chg="addSp modSp mod modShow">
        <pc:chgData name="Reiji KOBAYASHI" userId="34112ac1-4c34-4e4b-972a-35b76f02b083" providerId="ADAL" clId="{0AC8ADC0-EB51-401F-9642-78CE48FAD1D5}" dt="2024-01-02T13:36:33.704" v="340" actId="1076"/>
        <pc:sldMkLst>
          <pc:docMk/>
          <pc:sldMk cId="4194968346" sldId="297"/>
        </pc:sldMkLst>
        <pc:spChg chg="add mod">
          <ac:chgData name="Reiji KOBAYASHI" userId="34112ac1-4c34-4e4b-972a-35b76f02b083" providerId="ADAL" clId="{0AC8ADC0-EB51-401F-9642-78CE48FAD1D5}" dt="2024-01-02T13:36:33.704" v="340" actId="1076"/>
          <ac:spMkLst>
            <pc:docMk/>
            <pc:sldMk cId="4194968346" sldId="297"/>
            <ac:spMk id="3" creationId="{7C6518B6-BFAD-9970-390B-7528278F1C7F}"/>
          </ac:spMkLst>
        </pc:spChg>
        <pc:picChg chg="mod">
          <ac:chgData name="Reiji KOBAYASHI" userId="34112ac1-4c34-4e4b-972a-35b76f02b083" providerId="ADAL" clId="{0AC8ADC0-EB51-401F-9642-78CE48FAD1D5}" dt="2024-01-02T13:35:00.451" v="217" actId="1076"/>
          <ac:picMkLst>
            <pc:docMk/>
            <pc:sldMk cId="4194968346" sldId="297"/>
            <ac:picMk id="5" creationId="{8FD64259-1A4D-07CF-EDC2-6D1AFF47A679}"/>
          </ac:picMkLst>
        </pc:pic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34112ac1-4c34-4e4b-972a-35b76f02b083" providerId="ADAL" clId="{950616D9-88D3-4A07-B424-F9CA4E73932D}"/>
    <pc:docChg chg="undo custSel addSld modSld">
      <pc:chgData name="Reiji KOBAYASHI" userId="34112ac1-4c34-4e4b-972a-35b76f02b083" providerId="ADAL" clId="{950616D9-88D3-4A07-B424-F9CA4E73932D}" dt="2023-05-05T15:53:01.472" v="494" actId="1076"/>
      <pc:docMkLst>
        <pc:docMk/>
      </pc:docMkLst>
      <pc:sldChg chg="modSp mod">
        <pc:chgData name="Reiji KOBAYASHI" userId="34112ac1-4c34-4e4b-972a-35b76f02b083" providerId="ADAL" clId="{950616D9-88D3-4A07-B424-F9CA4E73932D}" dt="2023-05-05T15:44:42.461" v="20"/>
        <pc:sldMkLst>
          <pc:docMk/>
          <pc:sldMk cId="1859156216" sldId="299"/>
        </pc:sldMkLst>
        <pc:spChg chg="mod">
          <ac:chgData name="Reiji KOBAYASHI" userId="34112ac1-4c34-4e4b-972a-35b76f02b083" providerId="ADAL" clId="{950616D9-88D3-4A07-B424-F9CA4E73932D}" dt="2023-05-05T15:44:42.461" v="20"/>
          <ac:spMkLst>
            <pc:docMk/>
            <pc:sldMk cId="1859156216" sldId="299"/>
            <ac:spMk id="2" creationId="{CB4874CE-90D3-44EC-AA1D-F9EEC044F3FB}"/>
          </ac:spMkLst>
        </pc:spChg>
      </pc:sldChg>
      <pc:sldChg chg="modSp mod">
        <pc:chgData name="Reiji KOBAYASHI" userId="34112ac1-4c34-4e4b-972a-35b76f02b083" providerId="ADAL" clId="{950616D9-88D3-4A07-B424-F9CA4E73932D}" dt="2023-05-05T15:53:01.472" v="494" actId="1076"/>
        <pc:sldMkLst>
          <pc:docMk/>
          <pc:sldMk cId="1740675055" sldId="307"/>
        </pc:sldMkLst>
        <pc:spChg chg="mod">
          <ac:chgData name="Reiji KOBAYASHI" userId="34112ac1-4c34-4e4b-972a-35b76f02b083" providerId="ADAL" clId="{950616D9-88D3-4A07-B424-F9CA4E73932D}" dt="2023-05-05T15:53:01.472" v="494" actId="1076"/>
          <ac:spMkLst>
            <pc:docMk/>
            <pc:sldMk cId="1740675055" sldId="307"/>
            <ac:spMk id="20" creationId="{6A366E4D-D1CA-570A-9019-07C1662BE093}"/>
          </ac:spMkLst>
        </pc:spChg>
      </pc:sldChg>
      <pc:sldChg chg="addSp delSp modSp add mod modClrScheme chgLayout">
        <pc:chgData name="Reiji KOBAYASHI" userId="34112ac1-4c34-4e4b-972a-35b76f02b083" providerId="ADAL" clId="{950616D9-88D3-4A07-B424-F9CA4E73932D}" dt="2023-05-05T15:52:42.074" v="493"/>
        <pc:sldMkLst>
          <pc:docMk/>
          <pc:sldMk cId="1922243901" sldId="308"/>
        </pc:sldMkLst>
        <pc:spChg chg="mod ord">
          <ac:chgData name="Reiji KOBAYASHI" userId="34112ac1-4c34-4e4b-972a-35b76f02b083" providerId="ADAL" clId="{950616D9-88D3-4A07-B424-F9CA4E73932D}" dt="2023-05-05T15:49:06.584" v="110" actId="700"/>
          <ac:spMkLst>
            <pc:docMk/>
            <pc:sldMk cId="1922243901" sldId="308"/>
            <ac:spMk id="2" creationId="{CB4874CE-90D3-44EC-AA1D-F9EEC044F3FB}"/>
          </ac:spMkLst>
        </pc:spChg>
        <pc:spChg chg="add del mod ord">
          <ac:chgData name="Reiji KOBAYASHI" userId="34112ac1-4c34-4e4b-972a-35b76f02b083" providerId="ADAL" clId="{950616D9-88D3-4A07-B424-F9CA4E73932D}" dt="2023-05-05T15:48:59.159" v="108" actId="700"/>
          <ac:spMkLst>
            <pc:docMk/>
            <pc:sldMk cId="1922243901" sldId="308"/>
            <ac:spMk id="3" creationId="{E7336BB1-BA3A-4827-DD5B-8D40C0EB8AFC}"/>
          </ac:spMkLst>
        </pc:spChg>
        <pc:spChg chg="add del mod ord">
          <ac:chgData name="Reiji KOBAYASHI" userId="34112ac1-4c34-4e4b-972a-35b76f02b083" providerId="ADAL" clId="{950616D9-88D3-4A07-B424-F9CA4E73932D}" dt="2023-05-05T15:49:06.584" v="110" actId="700"/>
          <ac:spMkLst>
            <pc:docMk/>
            <pc:sldMk cId="1922243901" sldId="308"/>
            <ac:spMk id="4" creationId="{1FAC8128-DDD8-C85F-D83F-359E73D1FB02}"/>
          </ac:spMkLst>
        </pc:spChg>
        <pc:spChg chg="mod">
          <ac:chgData name="Reiji KOBAYASHI" userId="34112ac1-4c34-4e4b-972a-35b76f02b083" providerId="ADAL" clId="{950616D9-88D3-4A07-B424-F9CA4E73932D}" dt="2023-05-05T15:48:15.447" v="105"/>
          <ac:spMkLst>
            <pc:docMk/>
            <pc:sldMk cId="1922243901" sldId="308"/>
            <ac:spMk id="7" creationId="{8EA452F4-34C8-4E77-B9B9-BAB59946309F}"/>
          </ac:spMkLst>
        </pc:spChg>
        <pc:spChg chg="mod">
          <ac:chgData name="Reiji KOBAYASHI" userId="34112ac1-4c34-4e4b-972a-35b76f02b083" providerId="ADAL" clId="{950616D9-88D3-4A07-B424-F9CA4E73932D}" dt="2023-05-05T15:52:42.074" v="493"/>
          <ac:spMkLst>
            <pc:docMk/>
            <pc:sldMk cId="1922243901" sldId="308"/>
            <ac:spMk id="11" creationId="{0F51FACE-86A4-4C3F-9E1B-DBD03421777D}"/>
          </ac:spMkLst>
        </pc:spChg>
        <pc:picChg chg="mod">
          <ac:chgData name="Reiji KOBAYASHI" userId="34112ac1-4c34-4e4b-972a-35b76f02b083" providerId="ADAL" clId="{950616D9-88D3-4A07-B424-F9CA4E73932D}" dt="2023-05-05T15:51:20.590" v="329" actId="14100"/>
          <ac:picMkLst>
            <pc:docMk/>
            <pc:sldMk cId="1922243901" sldId="308"/>
            <ac:picMk id="6" creationId="{67A382D1-6A9E-4245-BC89-78679A13409B}"/>
          </ac:picMkLst>
        </pc:picChg>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Reiji KOBAYASHI" userId="34112ac1-4c34-4e4b-972a-35b76f02b083" providerId="ADAL" clId="{35A0478E-3F9D-42A4-A0B4-A08B51F07A6C}"/>
    <pc:docChg chg="undo redo custSel addSld delSld modSld">
      <pc:chgData name="Reiji KOBAYASHI" userId="34112ac1-4c34-4e4b-972a-35b76f02b083" providerId="ADAL" clId="{35A0478E-3F9D-42A4-A0B4-A08B51F07A6C}" dt="2023-05-05T13:31:40.870" v="1264" actId="47"/>
      <pc:docMkLst>
        <pc:docMk/>
      </pc:docMkLst>
      <pc:sldChg chg="addSp delSp modSp mod">
        <pc:chgData name="Reiji KOBAYASHI" userId="34112ac1-4c34-4e4b-972a-35b76f02b083" providerId="ADAL" clId="{35A0478E-3F9D-42A4-A0B4-A08B51F07A6C}" dt="2023-05-05T13:00:14.032" v="918" actId="14100"/>
        <pc:sldMkLst>
          <pc:docMk/>
          <pc:sldMk cId="3960897610" sldId="264"/>
        </pc:sldMkLst>
        <pc:spChg chg="mod">
          <ac:chgData name="Reiji KOBAYASHI" userId="34112ac1-4c34-4e4b-972a-35b76f02b083" providerId="ADAL" clId="{35A0478E-3F9D-42A4-A0B4-A08B51F07A6C}" dt="2023-05-05T10:55:45.078" v="12"/>
          <ac:spMkLst>
            <pc:docMk/>
            <pc:sldMk cId="3960897610" sldId="264"/>
            <ac:spMk id="2" creationId="{CA1291A6-712C-4082-9DC3-70D0949DB9B7}"/>
          </ac:spMkLst>
        </pc:spChg>
        <pc:spChg chg="add mod">
          <ac:chgData name="Reiji KOBAYASHI" userId="34112ac1-4c34-4e4b-972a-35b76f02b083" providerId="ADAL" clId="{35A0478E-3F9D-42A4-A0B4-A08B51F07A6C}" dt="2023-05-05T12:58:37.850" v="787" actId="1076"/>
          <ac:spMkLst>
            <pc:docMk/>
            <pc:sldMk cId="3960897610" sldId="264"/>
            <ac:spMk id="3" creationId="{F0F0943F-BB2C-02C6-5F22-9B59CDF4D9D4}"/>
          </ac:spMkLst>
        </pc:spChg>
        <pc:spChg chg="del">
          <ac:chgData name="Reiji KOBAYASHI" userId="34112ac1-4c34-4e4b-972a-35b76f02b083" providerId="ADAL" clId="{35A0478E-3F9D-42A4-A0B4-A08B51F07A6C}" dt="2023-05-05T12:58:30.976" v="785" actId="478"/>
          <ac:spMkLst>
            <pc:docMk/>
            <pc:sldMk cId="3960897610" sldId="264"/>
            <ac:spMk id="12" creationId="{24CD7BC7-407E-40CE-93ED-8E403C52B8D6}"/>
          </ac:spMkLst>
        </pc:spChg>
        <pc:spChg chg="mod topLvl">
          <ac:chgData name="Reiji KOBAYASHI" userId="34112ac1-4c34-4e4b-972a-35b76f02b083" providerId="ADAL" clId="{35A0478E-3F9D-42A4-A0B4-A08B51F07A6C}" dt="2023-05-05T12:59:37.967" v="848" actId="1036"/>
          <ac:spMkLst>
            <pc:docMk/>
            <pc:sldMk cId="3960897610" sldId="264"/>
            <ac:spMk id="13" creationId="{7E9C5FE7-8509-4CB7-8183-9905F784625C}"/>
          </ac:spMkLst>
        </pc:spChg>
        <pc:spChg chg="mod">
          <ac:chgData name="Reiji KOBAYASHI" userId="34112ac1-4c34-4e4b-972a-35b76f02b083" providerId="ADAL" clId="{35A0478E-3F9D-42A4-A0B4-A08B51F07A6C}" dt="2023-05-05T12:59:58.946" v="914" actId="1038"/>
          <ac:spMkLst>
            <pc:docMk/>
            <pc:sldMk cId="3960897610" sldId="264"/>
            <ac:spMk id="15" creationId="{1B56261E-070B-4562-BB9F-69642DAEB5E3}"/>
          </ac:spMkLst>
        </pc:spChg>
        <pc:spChg chg="mod topLvl">
          <ac:chgData name="Reiji KOBAYASHI" userId="34112ac1-4c34-4e4b-972a-35b76f02b083" providerId="ADAL" clId="{35A0478E-3F9D-42A4-A0B4-A08B51F07A6C}" dt="2023-05-05T12:59:45.642" v="882" actId="1035"/>
          <ac:spMkLst>
            <pc:docMk/>
            <pc:sldMk cId="3960897610" sldId="264"/>
            <ac:spMk id="21" creationId="{06BC00A6-F59B-4CA2-A8B0-03FA32BDDA72}"/>
          </ac:spMkLst>
        </pc:spChg>
        <pc:grpChg chg="add del mod">
          <ac:chgData name="Reiji KOBAYASHI" userId="34112ac1-4c34-4e4b-972a-35b76f02b083" providerId="ADAL" clId="{35A0478E-3F9D-42A4-A0B4-A08B51F07A6C}" dt="2023-05-05T12:59:29.539" v="823" actId="165"/>
          <ac:grpSpMkLst>
            <pc:docMk/>
            <pc:sldMk cId="3960897610" sldId="264"/>
            <ac:grpSpMk id="5" creationId="{30616393-374C-BAF7-2E0B-0619DE30E2CE}"/>
          </ac:grpSpMkLst>
        </pc:grpChg>
        <pc:picChg chg="mod">
          <ac:chgData name="Reiji KOBAYASHI" userId="34112ac1-4c34-4e4b-972a-35b76f02b083" providerId="ADAL" clId="{35A0478E-3F9D-42A4-A0B4-A08B51F07A6C}" dt="2023-05-05T12:59:52.264" v="884" actId="1076"/>
          <ac:picMkLst>
            <pc:docMk/>
            <pc:sldMk cId="3960897610" sldId="264"/>
            <ac:picMk id="4" creationId="{581C3F26-515E-433A-8277-432CCB5D0FFE}"/>
          </ac:picMkLst>
        </pc:picChg>
        <pc:cxnChg chg="mod">
          <ac:chgData name="Reiji KOBAYASHI" userId="34112ac1-4c34-4e4b-972a-35b76f02b083" providerId="ADAL" clId="{35A0478E-3F9D-42A4-A0B4-A08B51F07A6C}" dt="2023-05-05T13:00:14.032" v="918" actId="14100"/>
          <ac:cxnSpMkLst>
            <pc:docMk/>
            <pc:sldMk cId="3960897610" sldId="264"/>
            <ac:cxnSpMk id="9" creationId="{4516A515-033C-4C40-9E4A-8AD97134BA03}"/>
          </ac:cxnSpMkLst>
        </pc:cxnChg>
        <pc:cxnChg chg="mod">
          <ac:chgData name="Reiji KOBAYASHI" userId="34112ac1-4c34-4e4b-972a-35b76f02b083" providerId="ADAL" clId="{35A0478E-3F9D-42A4-A0B4-A08B51F07A6C}" dt="2023-05-05T13:00:08.636" v="916" actId="14100"/>
          <ac:cxnSpMkLst>
            <pc:docMk/>
            <pc:sldMk cId="3960897610" sldId="264"/>
            <ac:cxnSpMk id="14" creationId="{C490E3BA-4112-4142-AE15-F268BF349BC6}"/>
          </ac:cxnSpMkLst>
        </pc:cxnChg>
      </pc:sldChg>
      <pc:sldChg chg="addSp delSp modSp mod">
        <pc:chgData name="Reiji KOBAYASHI" userId="34112ac1-4c34-4e4b-972a-35b76f02b083" providerId="ADAL" clId="{35A0478E-3F9D-42A4-A0B4-A08B51F07A6C}" dt="2023-05-05T13:15:14.908" v="1111"/>
        <pc:sldMkLst>
          <pc:docMk/>
          <pc:sldMk cId="4277233714" sldId="265"/>
        </pc:sldMkLst>
        <pc:spChg chg="mod">
          <ac:chgData name="Reiji KOBAYASHI" userId="34112ac1-4c34-4e4b-972a-35b76f02b083" providerId="ADAL" clId="{35A0478E-3F9D-42A4-A0B4-A08B51F07A6C}" dt="2023-05-05T10:55:45.078" v="12"/>
          <ac:spMkLst>
            <pc:docMk/>
            <pc:sldMk cId="4277233714" sldId="265"/>
            <ac:spMk id="2" creationId="{CA1291A6-712C-4082-9DC3-70D0949DB9B7}"/>
          </ac:spMkLst>
        </pc:spChg>
        <pc:spChg chg="add del mod">
          <ac:chgData name="Reiji KOBAYASHI" userId="34112ac1-4c34-4e4b-972a-35b76f02b083" providerId="ADAL" clId="{35A0478E-3F9D-42A4-A0B4-A08B51F07A6C}" dt="2023-05-05T13:15:13.652" v="1109"/>
          <ac:spMkLst>
            <pc:docMk/>
            <pc:sldMk cId="4277233714" sldId="265"/>
            <ac:spMk id="4" creationId="{72F497AC-093C-5B3C-2B37-DAA1C71EAADF}"/>
          </ac:spMkLst>
        </pc:spChg>
        <pc:spChg chg="add mod">
          <ac:chgData name="Reiji KOBAYASHI" userId="34112ac1-4c34-4e4b-972a-35b76f02b083" providerId="ADAL" clId="{35A0478E-3F9D-42A4-A0B4-A08B51F07A6C}" dt="2023-05-05T13:15:14.908" v="1111"/>
          <ac:spMkLst>
            <pc:docMk/>
            <pc:sldMk cId="4277233714" sldId="265"/>
            <ac:spMk id="6" creationId="{6A3A34C6-8294-A89C-4D27-89C56FB795A8}"/>
          </ac:spMkLst>
        </pc:spChg>
        <pc:spChg chg="add del mod">
          <ac:chgData name="Reiji KOBAYASHI" userId="34112ac1-4c34-4e4b-972a-35b76f02b083" providerId="ADAL" clId="{35A0478E-3F9D-42A4-A0B4-A08B51F07A6C}" dt="2023-05-05T13:04:57.796" v="934"/>
          <ac:spMkLst>
            <pc:docMk/>
            <pc:sldMk cId="4277233714" sldId="265"/>
            <ac:spMk id="7" creationId="{49C26BBC-E119-424B-8BDB-FA2B8A3B5644}"/>
          </ac:spMkLst>
        </pc:spChg>
        <pc:spChg chg="mod">
          <ac:chgData name="Reiji KOBAYASHI" userId="34112ac1-4c34-4e4b-972a-35b76f02b083" providerId="ADAL" clId="{35A0478E-3F9D-42A4-A0B4-A08B51F07A6C}" dt="2023-05-05T13:08:56.864" v="973" actId="20577"/>
          <ac:spMkLst>
            <pc:docMk/>
            <pc:sldMk cId="4277233714" sldId="265"/>
            <ac:spMk id="21" creationId="{7E11E81A-194B-4E07-806A-F56A49DA6F21}"/>
          </ac:spMkLst>
        </pc:spChg>
        <pc:spChg chg="mod">
          <ac:chgData name="Reiji KOBAYASHI" userId="34112ac1-4c34-4e4b-972a-35b76f02b083" providerId="ADAL" clId="{35A0478E-3F9D-42A4-A0B4-A08B51F07A6C}" dt="2023-05-05T13:14:22.234" v="1061" actId="206"/>
          <ac:spMkLst>
            <pc:docMk/>
            <pc:sldMk cId="4277233714" sldId="265"/>
            <ac:spMk id="28" creationId="{4D62D9DF-3B4A-4719-A6A8-61471A3F8E72}"/>
          </ac:spMkLst>
        </pc:spChg>
        <pc:spChg chg="mod">
          <ac:chgData name="Reiji KOBAYASHI" userId="34112ac1-4c34-4e4b-972a-35b76f02b083" providerId="ADAL" clId="{35A0478E-3F9D-42A4-A0B4-A08B51F07A6C}" dt="2023-05-05T13:08:00.570" v="962"/>
          <ac:spMkLst>
            <pc:docMk/>
            <pc:sldMk cId="4277233714" sldId="265"/>
            <ac:spMk id="29" creationId="{D6224B9D-50DE-4896-9C20-6119F4BF7642}"/>
          </ac:spMkLst>
        </pc:spChg>
        <pc:spChg chg="del">
          <ac:chgData name="Reiji KOBAYASHI" userId="34112ac1-4c34-4e4b-972a-35b76f02b083" providerId="ADAL" clId="{35A0478E-3F9D-42A4-A0B4-A08B51F07A6C}" dt="2023-05-05T13:15:14.704" v="1110" actId="478"/>
          <ac:spMkLst>
            <pc:docMk/>
            <pc:sldMk cId="4277233714" sldId="265"/>
            <ac:spMk id="31" creationId="{14D06F06-D001-4469-A300-670D9D6E2417}"/>
          </ac:spMkLst>
        </pc:spChg>
        <pc:spChg chg="mod">
          <ac:chgData name="Reiji KOBAYASHI" userId="34112ac1-4c34-4e4b-972a-35b76f02b083" providerId="ADAL" clId="{35A0478E-3F9D-42A4-A0B4-A08B51F07A6C}" dt="2023-05-05T13:14:45.264" v="1096" actId="14100"/>
          <ac:spMkLst>
            <pc:docMk/>
            <pc:sldMk cId="4277233714" sldId="265"/>
            <ac:spMk id="32" creationId="{3E6DD88F-2E67-4C39-B3DA-0BE7E890306F}"/>
          </ac:spMkLst>
        </pc:spChg>
        <pc:spChg chg="mod">
          <ac:chgData name="Reiji KOBAYASHI" userId="34112ac1-4c34-4e4b-972a-35b76f02b083" providerId="ADAL" clId="{35A0478E-3F9D-42A4-A0B4-A08B51F07A6C}" dt="2023-05-05T13:09:03.989" v="977" actId="20577"/>
          <ac:spMkLst>
            <pc:docMk/>
            <pc:sldMk cId="4277233714" sldId="265"/>
            <ac:spMk id="60" creationId="{913313AA-C6A7-45A4-8868-6917F3BBDE8E}"/>
          </ac:spMkLst>
        </pc:spChg>
        <pc:spChg chg="mod">
          <ac:chgData name="Reiji KOBAYASHI" userId="34112ac1-4c34-4e4b-972a-35b76f02b083" providerId="ADAL" clId="{35A0478E-3F9D-42A4-A0B4-A08B51F07A6C}" dt="2023-05-05T13:09:13.218" v="978" actId="20577"/>
          <ac:spMkLst>
            <pc:docMk/>
            <pc:sldMk cId="4277233714" sldId="265"/>
            <ac:spMk id="61" creationId="{ACE904B3-E49A-41F0-8BB9-E8255591585E}"/>
          </ac:spMkLst>
        </pc:spChg>
        <pc:picChg chg="mod">
          <ac:chgData name="Reiji KOBAYASHI" userId="34112ac1-4c34-4e4b-972a-35b76f02b083" providerId="ADAL" clId="{35A0478E-3F9D-42A4-A0B4-A08B51F07A6C}" dt="2023-05-05T13:04:32.929" v="920" actId="14826"/>
          <ac:picMkLst>
            <pc:docMk/>
            <pc:sldMk cId="4277233714" sldId="265"/>
            <ac:picMk id="10" creationId="{E40005B8-F490-4AE7-971F-C9A4F8658157}"/>
          </ac:picMkLst>
        </pc:picChg>
        <pc:cxnChg chg="mod">
          <ac:chgData name="Reiji KOBAYASHI" userId="34112ac1-4c34-4e4b-972a-35b76f02b083" providerId="ADAL" clId="{35A0478E-3F9D-42A4-A0B4-A08B51F07A6C}" dt="2023-05-05T13:13:48.107" v="1056" actId="688"/>
          <ac:cxnSpMkLst>
            <pc:docMk/>
            <pc:sldMk cId="4277233714" sldId="265"/>
            <ac:cxnSpMk id="14" creationId="{FD495AC2-7A7B-425A-BC84-A538457DC7FC}"/>
          </ac:cxnSpMkLst>
        </pc:cxnChg>
        <pc:cxnChg chg="mod">
          <ac:chgData name="Reiji KOBAYASHI" userId="34112ac1-4c34-4e4b-972a-35b76f02b083" providerId="ADAL" clId="{35A0478E-3F9D-42A4-A0B4-A08B51F07A6C}" dt="2023-05-05T13:14:48.959" v="1099" actId="1037"/>
          <ac:cxnSpMkLst>
            <pc:docMk/>
            <pc:sldMk cId="4277233714" sldId="265"/>
            <ac:cxnSpMk id="30" creationId="{0B159D25-D4B1-45DE-8ECA-6C7CBF719629}"/>
          </ac:cxnSpMkLst>
        </pc:cxnChg>
        <pc:cxnChg chg="mod">
          <ac:chgData name="Reiji KOBAYASHI" userId="34112ac1-4c34-4e4b-972a-35b76f02b083" providerId="ADAL" clId="{35A0478E-3F9D-42A4-A0B4-A08B51F07A6C}" dt="2023-05-05T13:15:02.948" v="1107" actId="1036"/>
          <ac:cxnSpMkLst>
            <pc:docMk/>
            <pc:sldMk cId="4277233714" sldId="265"/>
            <ac:cxnSpMk id="33" creationId="{88A3EE57-31D1-46C5-ABC9-B25F4DE0288E}"/>
          </ac:cxnSpMkLst>
        </pc:cxnChg>
        <pc:cxnChg chg="mod">
          <ac:chgData name="Reiji KOBAYASHI" userId="34112ac1-4c34-4e4b-972a-35b76f02b083" providerId="ADAL" clId="{35A0478E-3F9D-42A4-A0B4-A08B51F07A6C}" dt="2023-05-05T13:14:22.234" v="1061" actId="206"/>
          <ac:cxnSpMkLst>
            <pc:docMk/>
            <pc:sldMk cId="4277233714" sldId="265"/>
            <ac:cxnSpMk id="59" creationId="{9C81CA89-09A0-47E4-9547-18625F28E748}"/>
          </ac:cxnSpMkLst>
        </pc:cxnChg>
      </pc:sldChg>
      <pc:sldChg chg="modSp mod">
        <pc:chgData name="Reiji KOBAYASHI" userId="34112ac1-4c34-4e4b-972a-35b76f02b083" providerId="ADAL" clId="{35A0478E-3F9D-42A4-A0B4-A08B51F07A6C}" dt="2023-05-05T12:38:49.257" v="567" actId="1035"/>
        <pc:sldMkLst>
          <pc:docMk/>
          <pc:sldMk cId="749193719" sldId="273"/>
        </pc:sldMkLst>
        <pc:spChg chg="mod">
          <ac:chgData name="Reiji KOBAYASHI" userId="34112ac1-4c34-4e4b-972a-35b76f02b083" providerId="ADAL" clId="{35A0478E-3F9D-42A4-A0B4-A08B51F07A6C}" dt="2023-05-05T10:55:45.078" v="12"/>
          <ac:spMkLst>
            <pc:docMk/>
            <pc:sldMk cId="749193719" sldId="273"/>
            <ac:spMk id="2" creationId="{DA9E17F9-EC1E-40B0-8C66-49516FE9881E}"/>
          </ac:spMkLst>
        </pc:spChg>
        <pc:spChg chg="mod">
          <ac:chgData name="Reiji KOBAYASHI" userId="34112ac1-4c34-4e4b-972a-35b76f02b083" providerId="ADAL" clId="{35A0478E-3F9D-42A4-A0B4-A08B51F07A6C}" dt="2023-05-05T12:38:49.257" v="567" actId="1035"/>
          <ac:spMkLst>
            <pc:docMk/>
            <pc:sldMk cId="749193719" sldId="273"/>
            <ac:spMk id="17" creationId="{0CA85644-A14B-4D15-8999-31297DE7C82C}"/>
          </ac:spMkLst>
        </pc:spChg>
        <pc:cxnChg chg="mod">
          <ac:chgData name="Reiji KOBAYASHI" userId="34112ac1-4c34-4e4b-972a-35b76f02b083" providerId="ADAL" clId="{35A0478E-3F9D-42A4-A0B4-A08B51F07A6C}" dt="2023-05-05T12:38:49.257" v="567" actId="1035"/>
          <ac:cxnSpMkLst>
            <pc:docMk/>
            <pc:sldMk cId="749193719" sldId="273"/>
            <ac:cxnSpMk id="22" creationId="{500E7990-F4E8-41E4-B9D3-6D607F94B193}"/>
          </ac:cxnSpMkLst>
        </pc:cxnChg>
      </pc:sldChg>
      <pc:sldChg chg="modSp">
        <pc:chgData name="Reiji KOBAYASHI" userId="34112ac1-4c34-4e4b-972a-35b76f02b083" providerId="ADAL" clId="{35A0478E-3F9D-42A4-A0B4-A08B51F07A6C}" dt="2023-05-05T10:55:45.078" v="12"/>
        <pc:sldMkLst>
          <pc:docMk/>
          <pc:sldMk cId="845379932" sldId="280"/>
        </pc:sldMkLst>
        <pc:spChg chg="mod">
          <ac:chgData name="Reiji KOBAYASHI" userId="34112ac1-4c34-4e4b-972a-35b76f02b083" providerId="ADAL" clId="{35A0478E-3F9D-42A4-A0B4-A08B51F07A6C}" dt="2023-05-05T10:55:45.078" v="12"/>
          <ac:spMkLst>
            <pc:docMk/>
            <pc:sldMk cId="845379932" sldId="280"/>
            <ac:spMk id="3"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4"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5"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6"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7" creationId="{00000000-0000-0000-0000-000000000000}"/>
          </ac:spMkLst>
        </pc:spChg>
      </pc:sldChg>
      <pc:sldChg chg="addSp delSp modSp mod">
        <pc:chgData name="Reiji KOBAYASHI" userId="34112ac1-4c34-4e4b-972a-35b76f02b083" providerId="ADAL" clId="{35A0478E-3F9D-42A4-A0B4-A08B51F07A6C}" dt="2023-05-05T13:13:28.154" v="1047" actId="20577"/>
        <pc:sldMkLst>
          <pc:docMk/>
          <pc:sldMk cId="4253402532" sldId="283"/>
        </pc:sldMkLst>
        <pc:spChg chg="mod">
          <ac:chgData name="Reiji KOBAYASHI" userId="34112ac1-4c34-4e4b-972a-35b76f02b083" providerId="ADAL" clId="{35A0478E-3F9D-42A4-A0B4-A08B51F07A6C}" dt="2023-05-05T10:55:45.078" v="12"/>
          <ac:spMkLst>
            <pc:docMk/>
            <pc:sldMk cId="4253402532" sldId="283"/>
            <ac:spMk id="2" creationId="{CA1291A6-712C-4082-9DC3-70D0949DB9B7}"/>
          </ac:spMkLst>
        </pc:spChg>
        <pc:spChg chg="mod">
          <ac:chgData name="Reiji KOBAYASHI" userId="34112ac1-4c34-4e4b-972a-35b76f02b083" providerId="ADAL" clId="{35A0478E-3F9D-42A4-A0B4-A08B51F07A6C}" dt="2023-05-05T13:13:28.154" v="1047" actId="20577"/>
          <ac:spMkLst>
            <pc:docMk/>
            <pc:sldMk cId="4253402532" sldId="283"/>
            <ac:spMk id="6" creationId="{5F598FEC-6AD4-4849-AF14-152F878F3C86}"/>
          </ac:spMkLst>
        </pc:spChg>
        <pc:spChg chg="add del mod">
          <ac:chgData name="Reiji KOBAYASHI" userId="34112ac1-4c34-4e4b-972a-35b76f02b083" providerId="ADAL" clId="{35A0478E-3F9D-42A4-A0B4-A08B51F07A6C}" dt="2023-05-05T13:05:03.611" v="944"/>
          <ac:spMkLst>
            <pc:docMk/>
            <pc:sldMk cId="4253402532" sldId="283"/>
            <ac:spMk id="7" creationId="{49C26BBC-E119-424B-8BDB-FA2B8A3B5644}"/>
          </ac:spMkLst>
        </pc:spChg>
        <pc:spChg chg="mod">
          <ac:chgData name="Reiji KOBAYASHI" userId="34112ac1-4c34-4e4b-972a-35b76f02b083" providerId="ADAL" clId="{35A0478E-3F9D-42A4-A0B4-A08B51F07A6C}" dt="2023-05-05T13:11:49.128" v="996" actId="206"/>
          <ac:spMkLst>
            <pc:docMk/>
            <pc:sldMk cId="4253402532" sldId="283"/>
            <ac:spMk id="19" creationId="{66804B03-E150-48AD-9BEE-01E36775797E}"/>
          </ac:spMkLst>
        </pc:spChg>
        <pc:spChg chg="mod">
          <ac:chgData name="Reiji KOBAYASHI" userId="34112ac1-4c34-4e4b-972a-35b76f02b083" providerId="ADAL" clId="{35A0478E-3F9D-42A4-A0B4-A08B51F07A6C}" dt="2023-05-05T13:11:53.760" v="997" actId="1076"/>
          <ac:spMkLst>
            <pc:docMk/>
            <pc:sldMk cId="4253402532" sldId="283"/>
            <ac:spMk id="21" creationId="{7E11E81A-194B-4E07-806A-F56A49DA6F21}"/>
          </ac:spMkLst>
        </pc:spChg>
        <pc:spChg chg="mod">
          <ac:chgData name="Reiji KOBAYASHI" userId="34112ac1-4c34-4e4b-972a-35b76f02b083" providerId="ADAL" clId="{35A0478E-3F9D-42A4-A0B4-A08B51F07A6C}" dt="2023-05-05T13:07:54.152" v="961"/>
          <ac:spMkLst>
            <pc:docMk/>
            <pc:sldMk cId="4253402532" sldId="283"/>
            <ac:spMk id="28" creationId="{B5F610A6-91C3-4AAC-860E-DA46F06E6BF6}"/>
          </ac:spMkLst>
        </pc:spChg>
        <pc:spChg chg="mod">
          <ac:chgData name="Reiji KOBAYASHI" userId="34112ac1-4c34-4e4b-972a-35b76f02b083" providerId="ADAL" clId="{35A0478E-3F9D-42A4-A0B4-A08B51F07A6C}" dt="2023-05-05T13:12:25.893" v="1029" actId="14100"/>
          <ac:spMkLst>
            <pc:docMk/>
            <pc:sldMk cId="4253402532" sldId="283"/>
            <ac:spMk id="38" creationId="{0CD35D21-C3ED-4B8B-AE3A-57932DD3B3D6}"/>
          </ac:spMkLst>
        </pc:spChg>
        <pc:spChg chg="mod">
          <ac:chgData name="Reiji KOBAYASHI" userId="34112ac1-4c34-4e4b-972a-35b76f02b083" providerId="ADAL" clId="{35A0478E-3F9D-42A4-A0B4-A08B51F07A6C}" dt="2023-05-05T13:08:38.515" v="970" actId="20577"/>
          <ac:spMkLst>
            <pc:docMk/>
            <pc:sldMk cId="4253402532" sldId="283"/>
            <ac:spMk id="39" creationId="{6652D95C-E0A2-471B-9A2A-E878A55B8C57}"/>
          </ac:spMkLst>
        </pc:spChg>
        <pc:spChg chg="mod">
          <ac:chgData name="Reiji KOBAYASHI" userId="34112ac1-4c34-4e4b-972a-35b76f02b083" providerId="ADAL" clId="{35A0478E-3F9D-42A4-A0B4-A08B51F07A6C}" dt="2023-05-05T13:12:43.018" v="1040" actId="14100"/>
          <ac:spMkLst>
            <pc:docMk/>
            <pc:sldMk cId="4253402532" sldId="283"/>
            <ac:spMk id="41" creationId="{6BED92F8-27C8-4A4A-AA55-E066A4097E46}"/>
          </ac:spMkLst>
        </pc:spChg>
        <pc:spChg chg="mod">
          <ac:chgData name="Reiji KOBAYASHI" userId="34112ac1-4c34-4e4b-972a-35b76f02b083" providerId="ADAL" clId="{35A0478E-3F9D-42A4-A0B4-A08B51F07A6C}" dt="2023-05-05T13:08:41.824" v="971" actId="20577"/>
          <ac:spMkLst>
            <pc:docMk/>
            <pc:sldMk cId="4253402532" sldId="283"/>
            <ac:spMk id="61" creationId="{ACE904B3-E49A-41F0-8BB9-E8255591585E}"/>
          </ac:spMkLst>
        </pc:spChg>
        <pc:picChg chg="mod">
          <ac:chgData name="Reiji KOBAYASHI" userId="34112ac1-4c34-4e4b-972a-35b76f02b083" providerId="ADAL" clId="{35A0478E-3F9D-42A4-A0B4-A08B51F07A6C}" dt="2023-05-05T13:04:21.792" v="919" actId="14826"/>
          <ac:picMkLst>
            <pc:docMk/>
            <pc:sldMk cId="4253402532" sldId="283"/>
            <ac:picMk id="10" creationId="{E40005B8-F490-4AE7-971F-C9A4F8658157}"/>
          </ac:picMkLst>
        </pc:picChg>
        <pc:cxnChg chg="mod">
          <ac:chgData name="Reiji KOBAYASHI" userId="34112ac1-4c34-4e4b-972a-35b76f02b083" providerId="ADAL" clId="{35A0478E-3F9D-42A4-A0B4-A08B51F07A6C}" dt="2023-05-05T13:09:37.265" v="984" actId="688"/>
          <ac:cxnSpMkLst>
            <pc:docMk/>
            <pc:sldMk cId="4253402532" sldId="283"/>
            <ac:cxnSpMk id="14" creationId="{FD495AC2-7A7B-425A-BC84-A538457DC7FC}"/>
          </ac:cxnSpMkLst>
        </pc:cxnChg>
        <pc:cxnChg chg="mod">
          <ac:chgData name="Reiji KOBAYASHI" userId="34112ac1-4c34-4e4b-972a-35b76f02b083" providerId="ADAL" clId="{35A0478E-3F9D-42A4-A0B4-A08B51F07A6C}" dt="2023-05-05T13:12:37.120" v="1039" actId="1038"/>
          <ac:cxnSpMkLst>
            <pc:docMk/>
            <pc:sldMk cId="4253402532" sldId="283"/>
            <ac:cxnSpMk id="34" creationId="{4C6F3868-BA5A-4F57-9601-482BAAFBABA5}"/>
          </ac:cxnSpMkLst>
        </pc:cxnChg>
        <pc:cxnChg chg="mod">
          <ac:chgData name="Reiji KOBAYASHI" userId="34112ac1-4c34-4e4b-972a-35b76f02b083" providerId="ADAL" clId="{35A0478E-3F9D-42A4-A0B4-A08B51F07A6C}" dt="2023-05-05T13:12:21.447" v="1028" actId="1038"/>
          <ac:cxnSpMkLst>
            <pc:docMk/>
            <pc:sldMk cId="4253402532" sldId="283"/>
            <ac:cxnSpMk id="35" creationId="{1A9E3C68-5AA1-4899-8BAF-0F6AB6D9B471}"/>
          </ac:cxnSpMkLst>
        </pc:cxnChg>
        <pc:cxnChg chg="mod">
          <ac:chgData name="Reiji KOBAYASHI" userId="34112ac1-4c34-4e4b-972a-35b76f02b083" providerId="ADAL" clId="{35A0478E-3F9D-42A4-A0B4-A08B51F07A6C}" dt="2023-05-05T13:11:49.128" v="996" actId="20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35A0478E-3F9D-42A4-A0B4-A08B51F07A6C}" dt="2023-05-05T12:38:36.599" v="561"/>
        <pc:sldMkLst>
          <pc:docMk/>
          <pc:sldMk cId="1912400941" sldId="288"/>
        </pc:sldMkLst>
        <pc:spChg chg="mod ord">
          <ac:chgData name="Reiji KOBAYASHI" userId="34112ac1-4c34-4e4b-972a-35b76f02b083" providerId="ADAL" clId="{35A0478E-3F9D-42A4-A0B4-A08B51F07A6C}" dt="2023-05-05T11:24:31.430" v="172" actId="700"/>
          <ac:spMkLst>
            <pc:docMk/>
            <pc:sldMk cId="1912400941" sldId="288"/>
            <ac:spMk id="2" creationId="{D510C2A5-2D92-4935-86F7-261740E39F25}"/>
          </ac:spMkLst>
        </pc:spChg>
        <pc:spChg chg="add del mod ord">
          <ac:chgData name="Reiji KOBAYASHI" userId="34112ac1-4c34-4e4b-972a-35b76f02b083" providerId="ADAL" clId="{35A0478E-3F9D-42A4-A0B4-A08B51F07A6C}" dt="2023-05-05T11:24:07.325" v="170" actId="700"/>
          <ac:spMkLst>
            <pc:docMk/>
            <pc:sldMk cId="1912400941" sldId="288"/>
            <ac:spMk id="4" creationId="{2F4390B6-0770-1D07-2D9F-411733F662FC}"/>
          </ac:spMkLst>
        </pc:spChg>
        <pc:spChg chg="add del mod ord">
          <ac:chgData name="Reiji KOBAYASHI" userId="34112ac1-4c34-4e4b-972a-35b76f02b083" providerId="ADAL" clId="{35A0478E-3F9D-42A4-A0B4-A08B51F07A6C}" dt="2023-05-05T11:24:40.827" v="175"/>
          <ac:spMkLst>
            <pc:docMk/>
            <pc:sldMk cId="1912400941" sldId="288"/>
            <ac:spMk id="6" creationId="{A8D102CE-0B25-950E-2703-D5EF6E86CD81}"/>
          </ac:spMkLst>
        </pc:spChg>
        <pc:spChg chg="mod ord">
          <ac:chgData name="Reiji KOBAYASHI" userId="34112ac1-4c34-4e4b-972a-35b76f02b083" providerId="ADAL" clId="{35A0478E-3F9D-42A4-A0B4-A08B51F07A6C}" dt="2023-05-05T11:26:10.379" v="249" actId="14100"/>
          <ac:spMkLst>
            <pc:docMk/>
            <pc:sldMk cId="1912400941" sldId="288"/>
            <ac:spMk id="9" creationId="{06FCF526-1FC7-4351-9B12-40AB36D29B42}"/>
          </ac:spMkLst>
        </pc:spChg>
        <pc:spChg chg="mod">
          <ac:chgData name="Reiji KOBAYASHI" userId="34112ac1-4c34-4e4b-972a-35b76f02b083" providerId="ADAL" clId="{35A0478E-3F9D-42A4-A0B4-A08B51F07A6C}" dt="2023-05-05T11:25:20.877" v="245" actId="1076"/>
          <ac:spMkLst>
            <pc:docMk/>
            <pc:sldMk cId="1912400941" sldId="288"/>
            <ac:spMk id="15" creationId="{45DBA688-67AE-42CC-956D-EEC867FE170A}"/>
          </ac:spMkLst>
        </pc:spChg>
        <pc:spChg chg="mod">
          <ac:chgData name="Reiji KOBAYASHI" userId="34112ac1-4c34-4e4b-972a-35b76f02b083" providerId="ADAL" clId="{35A0478E-3F9D-42A4-A0B4-A08B51F07A6C}" dt="2023-05-05T11:24:51.982" v="177" actId="1076"/>
          <ac:spMkLst>
            <pc:docMk/>
            <pc:sldMk cId="1912400941" sldId="288"/>
            <ac:spMk id="16" creationId="{9ED92C14-DBB9-4B05-828F-A257864F3363}"/>
          </ac:spMkLst>
        </pc:spChg>
        <pc:spChg chg="mod">
          <ac:chgData name="Reiji KOBAYASHI" userId="34112ac1-4c34-4e4b-972a-35b76f02b083" providerId="ADAL" clId="{35A0478E-3F9D-42A4-A0B4-A08B51F07A6C}" dt="2023-05-05T12:38:36.599" v="561"/>
          <ac:spMkLst>
            <pc:docMk/>
            <pc:sldMk cId="1912400941" sldId="288"/>
            <ac:spMk id="29" creationId="{ABAD6DA9-AB06-4A1E-BA9D-EAF0AE070006}"/>
          </ac:spMkLst>
        </pc:spChg>
        <pc:grpChg chg="add mod">
          <ac:chgData name="Reiji KOBAYASHI" userId="34112ac1-4c34-4e4b-972a-35b76f02b083" providerId="ADAL" clId="{35A0478E-3F9D-42A4-A0B4-A08B51F07A6C}" dt="2023-05-05T12:37:38.719" v="433" actId="1035"/>
          <ac:grpSpMkLst>
            <pc:docMk/>
            <pc:sldMk cId="1912400941" sldId="288"/>
            <ac:grpSpMk id="10" creationId="{2497231D-03F2-A8EF-D3A2-181C5E0B304D}"/>
          </ac:grpSpMkLst>
        </pc:grpChg>
        <pc:picChg chg="del mod">
          <ac:chgData name="Reiji KOBAYASHI" userId="34112ac1-4c34-4e4b-972a-35b76f02b083" providerId="ADAL" clId="{35A0478E-3F9D-42A4-A0B4-A08B51F07A6C}" dt="2023-05-05T11:24:26.923" v="171" actId="21"/>
          <ac:picMkLst>
            <pc:docMk/>
            <pc:sldMk cId="1912400941" sldId="288"/>
            <ac:picMk id="5" creationId="{E59657A6-1F70-4EF5-BDB8-2B64935E03B3}"/>
          </ac:picMkLst>
        </pc:picChg>
        <pc:picChg chg="add mod ord">
          <ac:chgData name="Reiji KOBAYASHI" userId="34112ac1-4c34-4e4b-972a-35b76f02b083" providerId="ADAL" clId="{35A0478E-3F9D-42A4-A0B4-A08B51F07A6C}" dt="2023-05-05T12:37:30.167" v="423" actId="1036"/>
          <ac:picMkLst>
            <pc:docMk/>
            <pc:sldMk cId="1912400941" sldId="288"/>
            <ac:picMk id="7" creationId="{D31F6C1E-CDF6-65AF-5A3C-4F6D2AAED36D}"/>
          </ac:picMkLst>
        </pc:picChg>
        <pc:cxnChg chg="mod">
          <ac:chgData name="Reiji KOBAYASHI" userId="34112ac1-4c34-4e4b-972a-35b76f02b083" providerId="ADAL" clId="{35A0478E-3F9D-42A4-A0B4-A08B51F07A6C}" dt="2023-05-05T12:37:16.439" v="418"/>
          <ac:cxnSpMkLst>
            <pc:docMk/>
            <pc:sldMk cId="1912400941" sldId="288"/>
            <ac:cxnSpMk id="11" creationId="{FE7C02C4-A667-B44A-AFB0-067AEEF2ABD2}"/>
          </ac:cxnSpMkLst>
        </pc:cxnChg>
        <pc:cxnChg chg="mod">
          <ac:chgData name="Reiji KOBAYASHI" userId="34112ac1-4c34-4e4b-972a-35b76f02b083" providerId="ADAL" clId="{35A0478E-3F9D-42A4-A0B4-A08B51F07A6C}" dt="2023-05-05T12:37:16.439" v="418"/>
          <ac:cxnSpMkLst>
            <pc:docMk/>
            <pc:sldMk cId="1912400941" sldId="288"/>
            <ac:cxnSpMk id="12" creationId="{E0624EC2-B6B8-0D38-8245-6555F603AF47}"/>
          </ac:cxnSpMkLst>
        </pc:cxnChg>
        <pc:cxnChg chg="mod">
          <ac:chgData name="Reiji KOBAYASHI" userId="34112ac1-4c34-4e4b-972a-35b76f02b083" providerId="ADAL" clId="{35A0478E-3F9D-42A4-A0B4-A08B51F07A6C}" dt="2023-05-05T11:25:25.658" v="246" actId="14100"/>
          <ac:cxnSpMkLst>
            <pc:docMk/>
            <pc:sldMk cId="1912400941" sldId="288"/>
            <ac:cxnSpMk id="24" creationId="{2E7504B1-46F8-47FD-AE00-C28B380F6AA6}"/>
          </ac:cxnSpMkLst>
        </pc:cxnChg>
      </pc:sldChg>
      <pc:sldChg chg="modSp mod">
        <pc:chgData name="Reiji KOBAYASHI" userId="34112ac1-4c34-4e4b-972a-35b76f02b083" providerId="ADAL" clId="{35A0478E-3F9D-42A4-A0B4-A08B51F07A6C}" dt="2023-05-05T12:32:46.945" v="288" actId="6549"/>
        <pc:sldMkLst>
          <pc:docMk/>
          <pc:sldMk cId="1255591680" sldId="289"/>
        </pc:sldMkLst>
        <pc:spChg chg="mod">
          <ac:chgData name="Reiji KOBAYASHI" userId="34112ac1-4c34-4e4b-972a-35b76f02b083" providerId="ADAL" clId="{35A0478E-3F9D-42A4-A0B4-A08B51F07A6C}" dt="2023-05-05T10:55:45.078" v="12"/>
          <ac:spMkLst>
            <pc:docMk/>
            <pc:sldMk cId="1255591680" sldId="289"/>
            <ac:spMk id="2" creationId="{4877E61F-F12A-4732-BD49-C0ABDA654B6D}"/>
          </ac:spMkLst>
        </pc:spChg>
        <pc:spChg chg="mod">
          <ac:chgData name="Reiji KOBAYASHI" userId="34112ac1-4c34-4e4b-972a-35b76f02b083" providerId="ADAL" clId="{35A0478E-3F9D-42A4-A0B4-A08B51F07A6C}" dt="2023-05-05T12:31:58.957" v="257" actId="20577"/>
          <ac:spMkLst>
            <pc:docMk/>
            <pc:sldMk cId="1255591680" sldId="289"/>
            <ac:spMk id="10" creationId="{58CC2627-E4C3-4F35-93C0-28472298117C}"/>
          </ac:spMkLst>
        </pc:spChg>
        <pc:spChg chg="mod">
          <ac:chgData name="Reiji KOBAYASHI" userId="34112ac1-4c34-4e4b-972a-35b76f02b083" providerId="ADAL" clId="{35A0478E-3F9D-42A4-A0B4-A08B51F07A6C}" dt="2023-05-05T12:32:46.945" v="288" actId="6549"/>
          <ac:spMkLst>
            <pc:docMk/>
            <pc:sldMk cId="1255591680" sldId="289"/>
            <ac:spMk id="11" creationId="{00975401-EE60-C322-36FE-854E5A66A2F9}"/>
          </ac:spMkLst>
        </pc:spChg>
        <pc:picChg chg="mod">
          <ac:chgData name="Reiji KOBAYASHI" userId="34112ac1-4c34-4e4b-972a-35b76f02b083" providerId="ADAL" clId="{35A0478E-3F9D-42A4-A0B4-A08B51F07A6C}" dt="2023-05-05T12:31:47.701" v="254" actId="14100"/>
          <ac:picMkLst>
            <pc:docMk/>
            <pc:sldMk cId="1255591680" sldId="289"/>
            <ac:picMk id="4" creationId="{F40687F5-AAD2-424C-B635-4F27A20E577F}"/>
          </ac:picMkLst>
        </pc:picChg>
        <pc:picChg chg="mod">
          <ac:chgData name="Reiji KOBAYASHI" userId="34112ac1-4c34-4e4b-972a-35b76f02b083" providerId="ADAL" clId="{35A0478E-3F9D-42A4-A0B4-A08B51F07A6C}" dt="2023-05-05T12:30:38.200" v="250" actId="14826"/>
          <ac:picMkLst>
            <pc:docMk/>
            <pc:sldMk cId="1255591680" sldId="289"/>
            <ac:picMk id="7" creationId="{54B6124A-6051-4E4A-ADE5-162D5073F22B}"/>
          </ac:picMkLst>
        </pc:picChg>
      </pc:sldChg>
      <pc:sldChg chg="modSp">
        <pc:chgData name="Reiji KOBAYASHI" userId="34112ac1-4c34-4e4b-972a-35b76f02b083" providerId="ADAL" clId="{35A0478E-3F9D-42A4-A0B4-A08B51F07A6C}" dt="2023-05-05T10:55:45.078" v="12"/>
        <pc:sldMkLst>
          <pc:docMk/>
          <pc:sldMk cId="3453942406" sldId="292"/>
        </pc:sldMkLst>
        <pc:spChg chg="mod">
          <ac:chgData name="Reiji KOBAYASHI" userId="34112ac1-4c34-4e4b-972a-35b76f02b083" providerId="ADAL" clId="{35A0478E-3F9D-42A4-A0B4-A08B51F07A6C}" dt="2023-05-05T10:55:45.078" v="12"/>
          <ac:spMkLst>
            <pc:docMk/>
            <pc:sldMk cId="3453942406" sldId="292"/>
            <ac:spMk id="2" creationId="{511F6D51-D86E-45FE-AC95-B960BC44D96F}"/>
          </ac:spMkLst>
        </pc:spChg>
        <pc:spChg chg="mod">
          <ac:chgData name="Reiji KOBAYASHI" userId="34112ac1-4c34-4e4b-972a-35b76f02b083" providerId="ADAL" clId="{35A0478E-3F9D-42A4-A0B4-A08B51F07A6C}" dt="2023-05-05T10:55:13.688" v="8"/>
          <ac:spMkLst>
            <pc:docMk/>
            <pc:sldMk cId="3453942406" sldId="292"/>
            <ac:spMk id="12" creationId="{47E35C91-1A9F-4E68-857A-45C8BD96229B}"/>
          </ac:spMkLst>
        </pc:spChg>
      </pc:sldChg>
      <pc:sldChg chg="addSp delSp modSp mod chgLayout">
        <pc:chgData name="Reiji KOBAYASHI" userId="34112ac1-4c34-4e4b-972a-35b76f02b083" providerId="ADAL" clId="{35A0478E-3F9D-42A4-A0B4-A08B51F07A6C}" dt="2023-05-05T12:44:42.847" v="779" actId="1036"/>
        <pc:sldMkLst>
          <pc:docMk/>
          <pc:sldMk cId="3398404463" sldId="294"/>
        </pc:sldMkLst>
        <pc:spChg chg="mod ord">
          <ac:chgData name="Reiji KOBAYASHI" userId="34112ac1-4c34-4e4b-972a-35b76f02b083" providerId="ADAL" clId="{35A0478E-3F9D-42A4-A0B4-A08B51F07A6C}" dt="2023-05-05T12:41:29.021" v="578" actId="700"/>
          <ac:spMkLst>
            <pc:docMk/>
            <pc:sldMk cId="3398404463" sldId="294"/>
            <ac:spMk id="2" creationId="{54751A0D-A5A9-4B22-8B04-CC1ECBFBF903}"/>
          </ac:spMkLst>
        </pc:spChg>
        <pc:spChg chg="mod">
          <ac:chgData name="Reiji KOBAYASHI" userId="34112ac1-4c34-4e4b-972a-35b76f02b083" providerId="ADAL" clId="{35A0478E-3F9D-42A4-A0B4-A08B51F07A6C}" dt="2023-05-05T12:44:18.029" v="746" actId="1076"/>
          <ac:spMkLst>
            <pc:docMk/>
            <pc:sldMk cId="3398404463" sldId="294"/>
            <ac:spMk id="3" creationId="{987C71CF-66E8-685C-4DC6-93A17D02B78B}"/>
          </ac:spMkLst>
        </pc:spChg>
        <pc:spChg chg="mod ord">
          <ac:chgData name="Reiji KOBAYASHI" userId="34112ac1-4c34-4e4b-972a-35b76f02b083" providerId="ADAL" clId="{35A0478E-3F9D-42A4-A0B4-A08B51F07A6C}" dt="2023-05-05T12:41:29.021" v="578" actId="700"/>
          <ac:spMkLst>
            <pc:docMk/>
            <pc:sldMk cId="3398404463" sldId="294"/>
            <ac:spMk id="5" creationId="{8461F0C3-321C-4C20-8554-3D29998217D6}"/>
          </ac:spMkLst>
        </pc:spChg>
        <pc:spChg chg="del">
          <ac:chgData name="Reiji KOBAYASHI" userId="34112ac1-4c34-4e4b-972a-35b76f02b083" providerId="ADAL" clId="{35A0478E-3F9D-42A4-A0B4-A08B51F07A6C}" dt="2023-05-05T12:40:28.014" v="570" actId="478"/>
          <ac:spMkLst>
            <pc:docMk/>
            <pc:sldMk cId="3398404463" sldId="294"/>
            <ac:spMk id="7" creationId="{63415B0F-03B4-45AF-82A1-1DA5DB289F3B}"/>
          </ac:spMkLst>
        </pc:spChg>
        <pc:spChg chg="del mod">
          <ac:chgData name="Reiji KOBAYASHI" userId="34112ac1-4c34-4e4b-972a-35b76f02b083" providerId="ADAL" clId="{35A0478E-3F9D-42A4-A0B4-A08B51F07A6C}" dt="2023-05-05T12:41:06.410" v="574" actId="21"/>
          <ac:spMkLst>
            <pc:docMk/>
            <pc:sldMk cId="3398404463" sldId="294"/>
            <ac:spMk id="9" creationId="{D0FAC0B3-D6B3-A958-6ACB-0CB983EB8E31}"/>
          </ac:spMkLst>
        </pc:spChg>
        <pc:spChg chg="del">
          <ac:chgData name="Reiji KOBAYASHI" userId="34112ac1-4c34-4e4b-972a-35b76f02b083" providerId="ADAL" clId="{35A0478E-3F9D-42A4-A0B4-A08B51F07A6C}" dt="2023-05-05T12:44:37.789" v="747" actId="478"/>
          <ac:spMkLst>
            <pc:docMk/>
            <pc:sldMk cId="3398404463" sldId="294"/>
            <ac:spMk id="12" creationId="{5ED95642-B500-40E5-8645-54029D892CB3}"/>
          </ac:spMkLst>
        </pc:spChg>
        <pc:spChg chg="add mod">
          <ac:chgData name="Reiji KOBAYASHI" userId="34112ac1-4c34-4e4b-972a-35b76f02b083" providerId="ADAL" clId="{35A0478E-3F9D-42A4-A0B4-A08B51F07A6C}" dt="2023-05-05T12:44:42.847" v="779" actId="1036"/>
          <ac:spMkLst>
            <pc:docMk/>
            <pc:sldMk cId="3398404463" sldId="294"/>
            <ac:spMk id="13" creationId="{3225B461-33DC-705C-9631-9062B6D2D368}"/>
          </ac:spMkLst>
        </pc:spChg>
        <pc:spChg chg="mod">
          <ac:chgData name="Reiji KOBAYASHI" userId="34112ac1-4c34-4e4b-972a-35b76f02b083" providerId="ADAL" clId="{35A0478E-3F9D-42A4-A0B4-A08B51F07A6C}" dt="2023-05-05T12:43:41.013" v="732" actId="1037"/>
          <ac:spMkLst>
            <pc:docMk/>
            <pc:sldMk cId="3398404463" sldId="294"/>
            <ac:spMk id="14" creationId="{6A4BEF5E-FC7B-2EE5-3418-ADB3B5F87EBA}"/>
          </ac:spMkLst>
        </pc:spChg>
        <pc:spChg chg="del">
          <ac:chgData name="Reiji KOBAYASHI" userId="34112ac1-4c34-4e4b-972a-35b76f02b083" providerId="ADAL" clId="{35A0478E-3F9D-42A4-A0B4-A08B51F07A6C}" dt="2023-05-05T12:42:33.243" v="671" actId="478"/>
          <ac:spMkLst>
            <pc:docMk/>
            <pc:sldMk cId="3398404463" sldId="294"/>
            <ac:spMk id="15" creationId="{D4511BFF-0AEE-D84E-5DFF-F8D509FAB829}"/>
          </ac:spMkLst>
        </pc:spChg>
        <pc:picChg chg="mod">
          <ac:chgData name="Reiji KOBAYASHI" userId="34112ac1-4c34-4e4b-972a-35b76f02b083" providerId="ADAL" clId="{35A0478E-3F9D-42A4-A0B4-A08B51F07A6C}" dt="2023-05-05T12:43:41.013" v="732" actId="1037"/>
          <ac:picMkLst>
            <pc:docMk/>
            <pc:sldMk cId="3398404463" sldId="294"/>
            <ac:picMk id="4" creationId="{8DE1EF64-D49E-4688-817D-87EB4D775562}"/>
          </ac:picMkLst>
        </pc:picChg>
        <pc:picChg chg="add mod">
          <ac:chgData name="Reiji KOBAYASHI" userId="34112ac1-4c34-4e4b-972a-35b76f02b083" providerId="ADAL" clId="{35A0478E-3F9D-42A4-A0B4-A08B51F07A6C}" dt="2023-05-05T12:44:02.496" v="742" actId="1076"/>
          <ac:picMkLst>
            <pc:docMk/>
            <pc:sldMk cId="3398404463" sldId="294"/>
            <ac:picMk id="11" creationId="{BC238F25-420E-D4FC-0681-FF05395D821D}"/>
          </ac:picMkLst>
        </pc:picChg>
        <pc:cxnChg chg="del">
          <ac:chgData name="Reiji KOBAYASHI" userId="34112ac1-4c34-4e4b-972a-35b76f02b083" providerId="ADAL" clId="{35A0478E-3F9D-42A4-A0B4-A08B51F07A6C}" dt="2023-05-05T12:40:34.305" v="571" actId="478"/>
          <ac:cxnSpMkLst>
            <pc:docMk/>
            <pc:sldMk cId="3398404463" sldId="294"/>
            <ac:cxnSpMk id="10" creationId="{0561DD24-775C-FD8F-6CE5-E55657BD3BA8}"/>
          </ac:cxnSpMkLst>
        </pc:cxnChg>
      </pc:sldChg>
      <pc:sldChg chg="addSp delSp modSp mod delAnim modAnim">
        <pc:chgData name="Reiji KOBAYASHI" userId="34112ac1-4c34-4e4b-972a-35b76f02b083" providerId="ADAL" clId="{35A0478E-3F9D-42A4-A0B4-A08B51F07A6C}" dt="2023-05-05T13:19:58.241" v="1156" actId="20577"/>
        <pc:sldMkLst>
          <pc:docMk/>
          <pc:sldMk cId="4194968346" sldId="297"/>
        </pc:sldMkLst>
        <pc:spChg chg="mod">
          <ac:chgData name="Reiji KOBAYASHI" userId="34112ac1-4c34-4e4b-972a-35b76f02b083" providerId="ADAL" clId="{35A0478E-3F9D-42A4-A0B4-A08B51F07A6C}" dt="2023-05-05T10:55:45.078" v="12"/>
          <ac:spMkLst>
            <pc:docMk/>
            <pc:sldMk cId="4194968346" sldId="297"/>
            <ac:spMk id="2" creationId="{315F6277-7BA0-4D73-936F-9F51AE84ADB8}"/>
          </ac:spMkLst>
        </pc:spChg>
        <pc:spChg chg="mod">
          <ac:chgData name="Reiji KOBAYASHI" userId="34112ac1-4c34-4e4b-972a-35b76f02b083" providerId="ADAL" clId="{35A0478E-3F9D-42A4-A0B4-A08B51F07A6C}" dt="2023-05-05T13:19:58.241" v="1156" actId="20577"/>
          <ac:spMkLst>
            <pc:docMk/>
            <pc:sldMk cId="4194968346" sldId="297"/>
            <ac:spMk id="7" creationId="{F0925A4F-7DC5-4DA5-A708-97A6559450F1}"/>
          </ac:spMkLst>
        </pc:spChg>
        <pc:spChg chg="mod">
          <ac:chgData name="Reiji KOBAYASHI" userId="34112ac1-4c34-4e4b-972a-35b76f02b083" providerId="ADAL" clId="{35A0478E-3F9D-42A4-A0B4-A08B51F07A6C}" dt="2023-05-05T13:19:29.280" v="1153" actId="14100"/>
          <ac:spMkLst>
            <pc:docMk/>
            <pc:sldMk cId="4194968346" sldId="297"/>
            <ac:spMk id="11" creationId="{B6ED47A4-4CF7-4674-A1E4-4951B488EE53}"/>
          </ac:spMkLst>
        </pc:spChg>
        <pc:picChg chg="del">
          <ac:chgData name="Reiji KOBAYASHI" userId="34112ac1-4c34-4e4b-972a-35b76f02b083" providerId="ADAL" clId="{35A0478E-3F9D-42A4-A0B4-A08B51F07A6C}" dt="2023-05-05T13:18:30.665" v="1116" actId="478"/>
          <ac:picMkLst>
            <pc:docMk/>
            <pc:sldMk cId="4194968346" sldId="297"/>
            <ac:picMk id="3" creationId="{B9150530-1334-8B73-4C80-3D8D903692EC}"/>
          </ac:picMkLst>
        </pc:picChg>
        <pc:picChg chg="add mod ord">
          <ac:chgData name="Reiji KOBAYASHI" userId="34112ac1-4c34-4e4b-972a-35b76f02b083" providerId="ADAL" clId="{35A0478E-3F9D-42A4-A0B4-A08B51F07A6C}" dt="2023-05-05T13:19:26.321" v="1152" actId="1076"/>
          <ac:picMkLst>
            <pc:docMk/>
            <pc:sldMk cId="4194968346" sldId="297"/>
            <ac:picMk id="4" creationId="{48355AEB-379D-AD06-D014-06BAEAD9D79E}"/>
          </ac:picMkLst>
        </pc:picChg>
        <pc:picChg chg="mod">
          <ac:chgData name="Reiji KOBAYASHI" userId="34112ac1-4c34-4e4b-972a-35b76f02b083" providerId="ADAL" clId="{35A0478E-3F9D-42A4-A0B4-A08B51F07A6C}" dt="2023-05-05T13:15:58.255" v="1114" actId="14826"/>
          <ac:picMkLst>
            <pc:docMk/>
            <pc:sldMk cId="4194968346" sldId="297"/>
            <ac:picMk id="9" creationId="{00DE3D6F-E140-4030-A763-73DE1C1FFC50}"/>
          </ac:picMkLst>
        </pc:picChg>
      </pc:sldChg>
      <pc:sldChg chg="addSp delSp modSp mod">
        <pc:chgData name="Reiji KOBAYASHI" userId="34112ac1-4c34-4e4b-972a-35b76f02b083" providerId="ADAL" clId="{35A0478E-3F9D-42A4-A0B4-A08B51F07A6C}" dt="2023-05-05T13:07:11.682" v="960" actId="478"/>
        <pc:sldMkLst>
          <pc:docMk/>
          <pc:sldMk cId="1859156216" sldId="299"/>
        </pc:sldMkLst>
        <pc:spChg chg="mod">
          <ac:chgData name="Reiji KOBAYASHI" userId="34112ac1-4c34-4e4b-972a-35b76f02b083" providerId="ADAL" clId="{35A0478E-3F9D-42A4-A0B4-A08B51F07A6C}" dt="2023-05-05T10:55:45.078" v="12"/>
          <ac:spMkLst>
            <pc:docMk/>
            <pc:sldMk cId="1859156216" sldId="299"/>
            <ac:spMk id="2" creationId="{CB4874CE-90D3-44EC-AA1D-F9EEC044F3FB}"/>
          </ac:spMkLst>
        </pc:spChg>
        <pc:spChg chg="add mod">
          <ac:chgData name="Reiji KOBAYASHI" userId="34112ac1-4c34-4e4b-972a-35b76f02b083" providerId="ADAL" clId="{35A0478E-3F9D-42A4-A0B4-A08B51F07A6C}" dt="2023-05-05T13:06:55.053" v="958" actId="1076"/>
          <ac:spMkLst>
            <pc:docMk/>
            <pc:sldMk cId="1859156216" sldId="299"/>
            <ac:spMk id="3" creationId="{0F68E957-B10B-3A40-0D8D-884B111E7869}"/>
          </ac:spMkLst>
        </pc:spChg>
        <pc:spChg chg="del">
          <ac:chgData name="Reiji KOBAYASHI" userId="34112ac1-4c34-4e4b-972a-35b76f02b083" providerId="ADAL" clId="{35A0478E-3F9D-42A4-A0B4-A08B51F07A6C}" dt="2023-05-05T13:06:46.819" v="957" actId="478"/>
          <ac:spMkLst>
            <pc:docMk/>
            <pc:sldMk cId="1859156216" sldId="299"/>
            <ac:spMk id="7" creationId="{8EA452F4-34C8-4E77-B9B9-BAB59946309F}"/>
          </ac:spMkLst>
        </pc:spChg>
        <pc:spChg chg="mod">
          <ac:chgData name="Reiji KOBAYASHI" userId="34112ac1-4c34-4e4b-972a-35b76f02b083" providerId="ADAL" clId="{35A0478E-3F9D-42A4-A0B4-A08B51F07A6C}" dt="2023-05-05T13:07:03.199" v="959" actId="14100"/>
          <ac:spMkLst>
            <pc:docMk/>
            <pc:sldMk cId="1859156216" sldId="299"/>
            <ac:spMk id="11" creationId="{0F51FACE-86A4-4C3F-9E1B-DBD03421777D}"/>
          </ac:spMkLst>
        </pc:spChg>
        <pc:spChg chg="mod">
          <ac:chgData name="Reiji KOBAYASHI" userId="34112ac1-4c34-4e4b-972a-35b76f02b083" providerId="ADAL" clId="{35A0478E-3F9D-42A4-A0B4-A08B51F07A6C}" dt="2023-05-05T13:06:31.061" v="955" actId="20577"/>
          <ac:spMkLst>
            <pc:docMk/>
            <pc:sldMk cId="1859156216" sldId="299"/>
            <ac:spMk id="12" creationId="{B67158F2-28B2-5893-C9FD-1C8A20EC12A9}"/>
          </ac:spMkLst>
        </pc:spChg>
        <pc:spChg chg="del">
          <ac:chgData name="Reiji KOBAYASHI" userId="34112ac1-4c34-4e4b-972a-35b76f02b083" providerId="ADAL" clId="{35A0478E-3F9D-42A4-A0B4-A08B51F07A6C}" dt="2023-05-05T13:07:11.682" v="960" actId="478"/>
          <ac:spMkLst>
            <pc:docMk/>
            <pc:sldMk cId="1859156216" sldId="299"/>
            <ac:spMk id="14" creationId="{771EACD8-E49D-9FD6-B4A0-236438237101}"/>
          </ac:spMkLst>
        </pc:spChg>
        <pc:picChg chg="mod">
          <ac:chgData name="Reiji KOBAYASHI" userId="34112ac1-4c34-4e4b-972a-35b76f02b083" providerId="ADAL" clId="{35A0478E-3F9D-42A4-A0B4-A08B51F07A6C}" dt="2023-05-05T13:06:20.321" v="948" actId="1076"/>
          <ac:picMkLst>
            <pc:docMk/>
            <pc:sldMk cId="1859156216" sldId="299"/>
            <ac:picMk id="6" creationId="{67A382D1-6A9E-4245-BC89-78679A13409B}"/>
          </ac:picMkLst>
        </pc:picChg>
      </pc:sldChg>
      <pc:sldChg chg="modSp mod">
        <pc:chgData name="Reiji KOBAYASHI" userId="34112ac1-4c34-4e4b-972a-35b76f02b083" providerId="ADAL" clId="{35A0478E-3F9D-42A4-A0B4-A08B51F07A6C}" dt="2023-05-05T13:24:35.301" v="1159" actId="14100"/>
        <pc:sldMkLst>
          <pc:docMk/>
          <pc:sldMk cId="109850714" sldId="303"/>
        </pc:sldMkLst>
        <pc:spChg chg="mod">
          <ac:chgData name="Reiji KOBAYASHI" userId="34112ac1-4c34-4e4b-972a-35b76f02b083" providerId="ADAL" clId="{35A0478E-3F9D-42A4-A0B4-A08B51F07A6C}" dt="2023-05-05T10:55:45.078" v="12"/>
          <ac:spMkLst>
            <pc:docMk/>
            <pc:sldMk cId="109850714" sldId="303"/>
            <ac:spMk id="2" creationId="{BA220203-B69B-49AE-877E-6B40311A7934}"/>
          </ac:spMkLst>
        </pc:spChg>
        <pc:picChg chg="mod">
          <ac:chgData name="Reiji KOBAYASHI" userId="34112ac1-4c34-4e4b-972a-35b76f02b083" providerId="ADAL" clId="{35A0478E-3F9D-42A4-A0B4-A08B51F07A6C}" dt="2023-05-05T13:23:56.972" v="1157" actId="14826"/>
          <ac:picMkLst>
            <pc:docMk/>
            <pc:sldMk cId="109850714" sldId="303"/>
            <ac:picMk id="9" creationId="{F5D595B9-DEC2-44DF-9D06-9A974BA0F033}"/>
          </ac:picMkLst>
        </pc:picChg>
        <pc:cxnChg chg="mod">
          <ac:chgData name="Reiji KOBAYASHI" userId="34112ac1-4c34-4e4b-972a-35b76f02b083" providerId="ADAL" clId="{35A0478E-3F9D-42A4-A0B4-A08B51F07A6C}" dt="2023-05-05T13:24:35.301" v="1159" actId="14100"/>
          <ac:cxnSpMkLst>
            <pc:docMk/>
            <pc:sldMk cId="109850714" sldId="303"/>
            <ac:cxnSpMk id="23" creationId="{E49F578D-8ECD-4E30-860E-250AD99FFFE3}"/>
          </ac:cxnSpMkLst>
        </pc:cxnChg>
      </pc:sldChg>
      <pc:sldChg chg="addSp modSp mod">
        <pc:chgData name="Reiji KOBAYASHI" userId="34112ac1-4c34-4e4b-972a-35b76f02b083" providerId="ADAL" clId="{35A0478E-3F9D-42A4-A0B4-A08B51F07A6C}" dt="2023-05-05T12:41:13.131" v="577" actId="1076"/>
        <pc:sldMkLst>
          <pc:docMk/>
          <pc:sldMk cId="822090709" sldId="304"/>
        </pc:sldMkLst>
        <pc:spChg chg="mod">
          <ac:chgData name="Reiji KOBAYASHI" userId="34112ac1-4c34-4e4b-972a-35b76f02b083" providerId="ADAL" clId="{35A0478E-3F9D-42A4-A0B4-A08B51F07A6C}" dt="2023-05-05T10:55:45.078" v="12"/>
          <ac:spMkLst>
            <pc:docMk/>
            <pc:sldMk cId="822090709" sldId="304"/>
            <ac:spMk id="2" creationId="{86D84E4D-0C9E-4209-A816-F70D21F6EDA6}"/>
          </ac:spMkLst>
        </pc:spChg>
        <pc:spChg chg="add mod">
          <ac:chgData name="Reiji KOBAYASHI" userId="34112ac1-4c34-4e4b-972a-35b76f02b083" providerId="ADAL" clId="{35A0478E-3F9D-42A4-A0B4-A08B51F07A6C}" dt="2023-05-05T12:34:20.102" v="304"/>
          <ac:spMkLst>
            <pc:docMk/>
            <pc:sldMk cId="822090709" sldId="304"/>
            <ac:spMk id="3" creationId="{13CFBE17-CCA4-7F00-CBC2-C549FE6556AC}"/>
          </ac:spMkLst>
        </pc:spChg>
        <pc:spChg chg="add mod">
          <ac:chgData name="Reiji KOBAYASHI" userId="34112ac1-4c34-4e4b-972a-35b76f02b083" providerId="ADAL" clId="{35A0478E-3F9D-42A4-A0B4-A08B51F07A6C}" dt="2023-05-05T12:41:13.131" v="577" actId="1076"/>
          <ac:spMkLst>
            <pc:docMk/>
            <pc:sldMk cId="822090709" sldId="304"/>
            <ac:spMk id="16" creationId="{5B58E4BC-F15F-59FA-8F1C-D1F1DF7DFA19}"/>
          </ac:spMkLst>
        </pc:spChg>
        <pc:spChg chg="mod">
          <ac:chgData name="Reiji KOBAYASHI" userId="34112ac1-4c34-4e4b-972a-35b76f02b083" providerId="ADAL" clId="{35A0478E-3F9D-42A4-A0B4-A08B51F07A6C}" dt="2023-05-05T12:34:36.287" v="308" actId="20577"/>
          <ac:spMkLst>
            <pc:docMk/>
            <pc:sldMk cId="822090709" sldId="304"/>
            <ac:spMk id="27" creationId="{79EF334A-9404-4D6B-91AC-28C41409C09C}"/>
          </ac:spMkLst>
        </pc:spChg>
        <pc:grpChg chg="add mod">
          <ac:chgData name="Reiji KOBAYASHI" userId="34112ac1-4c34-4e4b-972a-35b76f02b083" providerId="ADAL" clId="{35A0478E-3F9D-42A4-A0B4-A08B51F07A6C}" dt="2023-05-05T12:36:11.597" v="404" actId="1037"/>
          <ac:grpSpMkLst>
            <pc:docMk/>
            <pc:sldMk cId="822090709" sldId="304"/>
            <ac:grpSpMk id="6" creationId="{2E9E7C2D-7FFF-C695-7346-668583208097}"/>
          </ac:grpSpMkLst>
        </pc:grpChg>
        <pc:grpChg chg="mod">
          <ac:chgData name="Reiji KOBAYASHI" userId="34112ac1-4c34-4e4b-972a-35b76f02b083" providerId="ADAL" clId="{35A0478E-3F9D-42A4-A0B4-A08B51F07A6C}" dt="2023-05-05T12:36:17.129" v="410" actId="1038"/>
          <ac:grpSpMkLst>
            <pc:docMk/>
            <pc:sldMk cId="822090709" sldId="304"/>
            <ac:grpSpMk id="14" creationId="{D7073445-3200-4FF3-863F-5B4E2ACE9703}"/>
          </ac:grpSpMkLst>
        </pc:grpChg>
        <pc:cxnChg chg="mod">
          <ac:chgData name="Reiji KOBAYASHI" userId="34112ac1-4c34-4e4b-972a-35b76f02b083" providerId="ADAL" clId="{35A0478E-3F9D-42A4-A0B4-A08B51F07A6C}" dt="2023-05-05T12:34:43.502" v="309"/>
          <ac:cxnSpMkLst>
            <pc:docMk/>
            <pc:sldMk cId="822090709" sldId="304"/>
            <ac:cxnSpMk id="7" creationId="{1E924DCE-424D-3964-9B86-98E51D0C8512}"/>
          </ac:cxnSpMkLst>
        </pc:cxnChg>
        <pc:cxnChg chg="mod">
          <ac:chgData name="Reiji KOBAYASHI" userId="34112ac1-4c34-4e4b-972a-35b76f02b083" providerId="ADAL" clId="{35A0478E-3F9D-42A4-A0B4-A08B51F07A6C}" dt="2023-05-05T12:34:43.502" v="309"/>
          <ac:cxnSpMkLst>
            <pc:docMk/>
            <pc:sldMk cId="822090709" sldId="304"/>
            <ac:cxnSpMk id="8" creationId="{5688EBC8-B2D0-42B8-E891-DC84AAF68238}"/>
          </ac:cxnSpMkLst>
        </pc:cxnChg>
        <pc:cxnChg chg="add mod">
          <ac:chgData name="Reiji KOBAYASHI" userId="34112ac1-4c34-4e4b-972a-35b76f02b083" providerId="ADAL" clId="{35A0478E-3F9D-42A4-A0B4-A08B51F07A6C}" dt="2023-05-05T12:36:33.969" v="414" actId="14100"/>
          <ac:cxnSpMkLst>
            <pc:docMk/>
            <pc:sldMk cId="822090709" sldId="304"/>
            <ac:cxnSpMk id="10" creationId="{18B93310-538C-A09F-C8BF-C0E7E8C90407}"/>
          </ac:cxnSpMkLst>
        </pc:cxnChg>
        <pc:cxnChg chg="mod">
          <ac:chgData name="Reiji KOBAYASHI" userId="34112ac1-4c34-4e4b-972a-35b76f02b083" providerId="ADAL" clId="{35A0478E-3F9D-42A4-A0B4-A08B51F07A6C}" dt="2023-05-05T12:35:30.016" v="394" actId="208"/>
          <ac:cxnSpMkLst>
            <pc:docMk/>
            <pc:sldMk cId="822090709" sldId="304"/>
            <ac:cxnSpMk id="11" creationId="{48EA1D4A-E2E2-463E-878A-E811DE82DEF4}"/>
          </ac:cxnSpMkLst>
        </pc:cxnChg>
        <pc:cxnChg chg="mod">
          <ac:chgData name="Reiji KOBAYASHI" userId="34112ac1-4c34-4e4b-972a-35b76f02b083" providerId="ADAL" clId="{35A0478E-3F9D-42A4-A0B4-A08B51F07A6C}" dt="2023-05-05T12:35:30.016" v="394" actId="208"/>
          <ac:cxnSpMkLst>
            <pc:docMk/>
            <pc:sldMk cId="822090709" sldId="304"/>
            <ac:cxnSpMk id="12" creationId="{F2B6CFCD-FF27-4248-82C4-FEB31A053421}"/>
          </ac:cxnSpMkLst>
        </pc:cxnChg>
        <pc:cxnChg chg="mod">
          <ac:chgData name="Reiji KOBAYASHI" userId="34112ac1-4c34-4e4b-972a-35b76f02b083" providerId="ADAL" clId="{35A0478E-3F9D-42A4-A0B4-A08B51F07A6C}" dt="2023-05-05T12:36:25.259" v="411" actId="14100"/>
          <ac:cxnSpMkLst>
            <pc:docMk/>
            <pc:sldMk cId="822090709" sldId="304"/>
            <ac:cxnSpMk id="25" creationId="{6A58F0F3-059A-45CA-B65B-E7486526FBD7}"/>
          </ac:cxnSpMkLst>
        </pc:cxnChg>
      </pc:sldChg>
      <pc:sldChg chg="add del">
        <pc:chgData name="Reiji KOBAYASHI" userId="34112ac1-4c34-4e4b-972a-35b76f02b083" providerId="ADAL" clId="{35A0478E-3F9D-42A4-A0B4-A08B51F07A6C}" dt="2023-05-05T13:31:40.870" v="1264" actId="47"/>
        <pc:sldMkLst>
          <pc:docMk/>
          <pc:sldMk cId="79367701" sldId="306"/>
        </pc:sldMkLst>
      </pc:sldChg>
      <pc:sldChg chg="modSp del">
        <pc:chgData name="Reiji KOBAYASHI" userId="34112ac1-4c34-4e4b-972a-35b76f02b083" providerId="ADAL" clId="{35A0478E-3F9D-42A4-A0B4-A08B51F07A6C}" dt="2023-05-05T12:56:36.670" v="781" actId="2696"/>
        <pc:sldMkLst>
          <pc:docMk/>
          <pc:sldMk cId="839248866" sldId="306"/>
        </pc:sldMkLst>
        <pc:spChg chg="mod">
          <ac:chgData name="Reiji KOBAYASHI" userId="34112ac1-4c34-4e4b-972a-35b76f02b083" providerId="ADAL" clId="{35A0478E-3F9D-42A4-A0B4-A08B51F07A6C}" dt="2023-05-05T10:55:45.078" v="12"/>
          <ac:spMkLst>
            <pc:docMk/>
            <pc:sldMk cId="839248866" sldId="306"/>
            <ac:spMk id="4" creationId="{35A876C9-76CD-62F2-A2A5-926E678F0D3E}"/>
          </ac:spMkLst>
        </pc:spChg>
      </pc:sldChg>
      <pc:sldChg chg="addSp delSp modSp add mod">
        <pc:chgData name="Reiji KOBAYASHI" userId="34112ac1-4c34-4e4b-972a-35b76f02b083" providerId="ADAL" clId="{35A0478E-3F9D-42A4-A0B4-A08B51F07A6C}" dt="2023-05-05T13:31:22.313" v="1263" actId="21"/>
        <pc:sldMkLst>
          <pc:docMk/>
          <pc:sldMk cId="1740675055" sldId="307"/>
        </pc:sldMkLst>
        <pc:spChg chg="mod">
          <ac:chgData name="Reiji KOBAYASHI" userId="34112ac1-4c34-4e4b-972a-35b76f02b083" providerId="ADAL" clId="{35A0478E-3F9D-42A4-A0B4-A08B51F07A6C}" dt="2023-05-05T13:31:22.313" v="1263" actId="21"/>
          <ac:spMkLst>
            <pc:docMk/>
            <pc:sldMk cId="1740675055" sldId="307"/>
            <ac:spMk id="4" creationId="{35A876C9-76CD-62F2-A2A5-926E678F0D3E}"/>
          </ac:spMkLst>
        </pc:spChg>
        <pc:spChg chg="del">
          <ac:chgData name="Reiji KOBAYASHI" userId="34112ac1-4c34-4e4b-972a-35b76f02b083" providerId="ADAL" clId="{35A0478E-3F9D-42A4-A0B4-A08B51F07A6C}" dt="2023-05-05T13:26:33.538" v="1161" actId="478"/>
          <ac:spMkLst>
            <pc:docMk/>
            <pc:sldMk cId="1740675055" sldId="307"/>
            <ac:spMk id="7" creationId="{3EABABA4-ADA4-8E65-5D2E-0ECC05FF8EA9}"/>
          </ac:spMkLst>
        </pc:spChg>
        <pc:spChg chg="del">
          <ac:chgData name="Reiji KOBAYASHI" userId="34112ac1-4c34-4e4b-972a-35b76f02b083" providerId="ADAL" clId="{35A0478E-3F9D-42A4-A0B4-A08B51F07A6C}" dt="2023-05-05T13:26:33.538" v="1161" actId="478"/>
          <ac:spMkLst>
            <pc:docMk/>
            <pc:sldMk cId="1740675055" sldId="307"/>
            <ac:spMk id="8" creationId="{410484A1-71E2-4D60-DFDF-8BDDDF042E0D}"/>
          </ac:spMkLst>
        </pc:spChg>
        <pc:spChg chg="del">
          <ac:chgData name="Reiji KOBAYASHI" userId="34112ac1-4c34-4e4b-972a-35b76f02b083" providerId="ADAL" clId="{35A0478E-3F9D-42A4-A0B4-A08B51F07A6C}" dt="2023-05-05T13:26:33.538" v="1161" actId="478"/>
          <ac:spMkLst>
            <pc:docMk/>
            <pc:sldMk cId="1740675055" sldId="307"/>
            <ac:spMk id="9" creationId="{FADEB3CD-0383-0991-7289-0A1E3DA5B58A}"/>
          </ac:spMkLst>
        </pc:spChg>
        <pc:spChg chg="del">
          <ac:chgData name="Reiji KOBAYASHI" userId="34112ac1-4c34-4e4b-972a-35b76f02b083" providerId="ADAL" clId="{35A0478E-3F9D-42A4-A0B4-A08B51F07A6C}" dt="2023-05-05T13:26:33.538" v="1161" actId="478"/>
          <ac:spMkLst>
            <pc:docMk/>
            <pc:sldMk cId="1740675055" sldId="307"/>
            <ac:spMk id="10" creationId="{6367B1FA-F4A5-AC4F-9A69-40C2D30CB6BB}"/>
          </ac:spMkLst>
        </pc:spChg>
        <pc:spChg chg="del">
          <ac:chgData name="Reiji KOBAYASHI" userId="34112ac1-4c34-4e4b-972a-35b76f02b083" providerId="ADAL" clId="{35A0478E-3F9D-42A4-A0B4-A08B51F07A6C}" dt="2023-05-05T13:26:33.538" v="1161" actId="478"/>
          <ac:spMkLst>
            <pc:docMk/>
            <pc:sldMk cId="1740675055" sldId="307"/>
            <ac:spMk id="11" creationId="{75A62E14-05F8-6465-891C-9FEF888FC4AD}"/>
          </ac:spMkLst>
        </pc:spChg>
        <pc:spChg chg="del">
          <ac:chgData name="Reiji KOBAYASHI" userId="34112ac1-4c34-4e4b-972a-35b76f02b083" providerId="ADAL" clId="{35A0478E-3F9D-42A4-A0B4-A08B51F07A6C}" dt="2023-05-05T13:26:33.538" v="1161" actId="478"/>
          <ac:spMkLst>
            <pc:docMk/>
            <pc:sldMk cId="1740675055" sldId="307"/>
            <ac:spMk id="12" creationId="{C469A579-1EFC-8068-57C0-1CE6AFC516B0}"/>
          </ac:spMkLst>
        </pc:spChg>
        <pc:spChg chg="del">
          <ac:chgData name="Reiji KOBAYASHI" userId="34112ac1-4c34-4e4b-972a-35b76f02b083" providerId="ADAL" clId="{35A0478E-3F9D-42A4-A0B4-A08B51F07A6C}" dt="2023-05-05T13:26:33.538" v="1161" actId="478"/>
          <ac:spMkLst>
            <pc:docMk/>
            <pc:sldMk cId="1740675055" sldId="307"/>
            <ac:spMk id="13" creationId="{C5414CBC-25F9-E569-2F95-D8F675ACDF52}"/>
          </ac:spMkLst>
        </pc:spChg>
        <pc:spChg chg="add mod">
          <ac:chgData name="Reiji KOBAYASHI" userId="34112ac1-4c34-4e4b-972a-35b76f02b083" providerId="ADAL" clId="{35A0478E-3F9D-42A4-A0B4-A08B51F07A6C}" dt="2023-05-05T13:31:04.563" v="1262" actId="14100"/>
          <ac:spMkLst>
            <pc:docMk/>
            <pc:sldMk cId="1740675055" sldId="307"/>
            <ac:spMk id="20" creationId="{6A366E4D-D1CA-570A-9019-07C1662BE093}"/>
          </ac:spMkLst>
        </pc:spChg>
        <pc:spChg chg="del">
          <ac:chgData name="Reiji KOBAYASHI" userId="34112ac1-4c34-4e4b-972a-35b76f02b083" providerId="ADAL" clId="{35A0478E-3F9D-42A4-A0B4-A08B51F07A6C}" dt="2023-05-05T13:26:33.538" v="1161" actId="478"/>
          <ac:spMkLst>
            <pc:docMk/>
            <pc:sldMk cId="1740675055" sldId="307"/>
            <ac:spMk id="23" creationId="{B388F72F-AB6D-93F5-1EDC-63F2223A064E}"/>
          </ac:spMkLst>
        </pc:spChg>
        <pc:spChg chg="del">
          <ac:chgData name="Reiji KOBAYASHI" userId="34112ac1-4c34-4e4b-972a-35b76f02b083" providerId="ADAL" clId="{35A0478E-3F9D-42A4-A0B4-A08B51F07A6C}" dt="2023-05-05T13:26:33.538" v="1161" actId="478"/>
          <ac:spMkLst>
            <pc:docMk/>
            <pc:sldMk cId="1740675055" sldId="307"/>
            <ac:spMk id="24" creationId="{330FB90B-ACA9-CFCB-A031-A80E567D48AD}"/>
          </ac:spMkLst>
        </pc:spChg>
        <pc:spChg chg="del">
          <ac:chgData name="Reiji KOBAYASHI" userId="34112ac1-4c34-4e4b-972a-35b76f02b083" providerId="ADAL" clId="{35A0478E-3F9D-42A4-A0B4-A08B51F07A6C}" dt="2023-05-05T13:26:33.538" v="1161" actId="478"/>
          <ac:spMkLst>
            <pc:docMk/>
            <pc:sldMk cId="1740675055" sldId="307"/>
            <ac:spMk id="28" creationId="{945CE65B-827D-0391-B066-15EFAE2F540E}"/>
          </ac:spMkLst>
        </pc:spChg>
        <pc:spChg chg="del">
          <ac:chgData name="Reiji KOBAYASHI" userId="34112ac1-4c34-4e4b-972a-35b76f02b083" providerId="ADAL" clId="{35A0478E-3F9D-42A4-A0B4-A08B51F07A6C}" dt="2023-05-05T13:26:33.538" v="1161" actId="478"/>
          <ac:spMkLst>
            <pc:docMk/>
            <pc:sldMk cId="1740675055" sldId="307"/>
            <ac:spMk id="29" creationId="{D053E0B5-219B-507D-A6FB-B0E227BDC339}"/>
          </ac:spMkLst>
        </pc:spChg>
        <pc:spChg chg="del">
          <ac:chgData name="Reiji KOBAYASHI" userId="34112ac1-4c34-4e4b-972a-35b76f02b083" providerId="ADAL" clId="{35A0478E-3F9D-42A4-A0B4-A08B51F07A6C}" dt="2023-05-05T13:26:33.538" v="1161" actId="478"/>
          <ac:spMkLst>
            <pc:docMk/>
            <pc:sldMk cId="1740675055" sldId="307"/>
            <ac:spMk id="30" creationId="{E6C604C5-B5E0-AF1B-C827-57D01F1CCBDC}"/>
          </ac:spMkLst>
        </pc:spChg>
        <pc:spChg chg="del">
          <ac:chgData name="Reiji KOBAYASHI" userId="34112ac1-4c34-4e4b-972a-35b76f02b083" providerId="ADAL" clId="{35A0478E-3F9D-42A4-A0B4-A08B51F07A6C}" dt="2023-05-05T13:26:33.538" v="1161" actId="478"/>
          <ac:spMkLst>
            <pc:docMk/>
            <pc:sldMk cId="1740675055" sldId="307"/>
            <ac:spMk id="31" creationId="{EC5B7029-4A25-EAF1-5F23-828E8C292940}"/>
          </ac:spMkLst>
        </pc:spChg>
        <pc:spChg chg="del">
          <ac:chgData name="Reiji KOBAYASHI" userId="34112ac1-4c34-4e4b-972a-35b76f02b083" providerId="ADAL" clId="{35A0478E-3F9D-42A4-A0B4-A08B51F07A6C}" dt="2023-05-05T13:26:33.538" v="1161" actId="478"/>
          <ac:spMkLst>
            <pc:docMk/>
            <pc:sldMk cId="1740675055" sldId="307"/>
            <ac:spMk id="32" creationId="{8B1B5B7C-2311-B042-706D-64F13445C963}"/>
          </ac:spMkLst>
        </pc:spChg>
        <pc:spChg chg="del">
          <ac:chgData name="Reiji KOBAYASHI" userId="34112ac1-4c34-4e4b-972a-35b76f02b083" providerId="ADAL" clId="{35A0478E-3F9D-42A4-A0B4-A08B51F07A6C}" dt="2023-05-05T13:26:33.538" v="1161" actId="478"/>
          <ac:spMkLst>
            <pc:docMk/>
            <pc:sldMk cId="1740675055" sldId="307"/>
            <ac:spMk id="33" creationId="{C369BD79-F1F0-BAFD-2DBA-0C45DECA73D4}"/>
          </ac:spMkLst>
        </pc:spChg>
        <pc:spChg chg="del">
          <ac:chgData name="Reiji KOBAYASHI" userId="34112ac1-4c34-4e4b-972a-35b76f02b083" providerId="ADAL" clId="{35A0478E-3F9D-42A4-A0B4-A08B51F07A6C}" dt="2023-05-05T13:26:33.538" v="1161" actId="478"/>
          <ac:spMkLst>
            <pc:docMk/>
            <pc:sldMk cId="1740675055" sldId="307"/>
            <ac:spMk id="34" creationId="{66B078D2-C9E2-8BA8-FB1C-18DF212ED708}"/>
          </ac:spMkLst>
        </pc:spChg>
        <pc:spChg chg="del">
          <ac:chgData name="Reiji KOBAYASHI" userId="34112ac1-4c34-4e4b-972a-35b76f02b083" providerId="ADAL" clId="{35A0478E-3F9D-42A4-A0B4-A08B51F07A6C}" dt="2023-05-05T13:26:33.538" v="1161" actId="478"/>
          <ac:spMkLst>
            <pc:docMk/>
            <pc:sldMk cId="1740675055" sldId="307"/>
            <ac:spMk id="35" creationId="{DCC26918-9480-933A-7111-EAB8FF498D4F}"/>
          </ac:spMkLst>
        </pc:spChg>
        <pc:spChg chg="del">
          <ac:chgData name="Reiji KOBAYASHI" userId="34112ac1-4c34-4e4b-972a-35b76f02b083" providerId="ADAL" clId="{35A0478E-3F9D-42A4-A0B4-A08B51F07A6C}" dt="2023-05-05T13:26:33.538" v="1161" actId="478"/>
          <ac:spMkLst>
            <pc:docMk/>
            <pc:sldMk cId="1740675055" sldId="307"/>
            <ac:spMk id="36" creationId="{D4F20E5A-7248-5E31-5DEE-9A801A4A7425}"/>
          </ac:spMkLst>
        </pc:spChg>
        <pc:spChg chg="del">
          <ac:chgData name="Reiji KOBAYASHI" userId="34112ac1-4c34-4e4b-972a-35b76f02b083" providerId="ADAL" clId="{35A0478E-3F9D-42A4-A0B4-A08B51F07A6C}" dt="2023-05-05T13:26:33.538" v="1161" actId="478"/>
          <ac:spMkLst>
            <pc:docMk/>
            <pc:sldMk cId="1740675055" sldId="307"/>
            <ac:spMk id="37" creationId="{4A63239F-E001-2E86-A878-FE4A797A0DD0}"/>
          </ac:spMkLst>
        </pc:spChg>
        <pc:spChg chg="del">
          <ac:chgData name="Reiji KOBAYASHI" userId="34112ac1-4c34-4e4b-972a-35b76f02b083" providerId="ADAL" clId="{35A0478E-3F9D-42A4-A0B4-A08B51F07A6C}" dt="2023-05-05T13:26:33.538" v="1161" actId="478"/>
          <ac:spMkLst>
            <pc:docMk/>
            <pc:sldMk cId="1740675055" sldId="307"/>
            <ac:spMk id="38" creationId="{D54BF12F-F9FA-3B7C-609C-38CFD89CE5DC}"/>
          </ac:spMkLst>
        </pc:spChg>
        <pc:spChg chg="del">
          <ac:chgData name="Reiji KOBAYASHI" userId="34112ac1-4c34-4e4b-972a-35b76f02b083" providerId="ADAL" clId="{35A0478E-3F9D-42A4-A0B4-A08B51F07A6C}" dt="2023-05-05T13:26:33.538" v="1161" actId="478"/>
          <ac:spMkLst>
            <pc:docMk/>
            <pc:sldMk cId="1740675055" sldId="307"/>
            <ac:spMk id="39" creationId="{C519D70D-B67B-1E29-931A-107EBEC7E02D}"/>
          </ac:spMkLst>
        </pc:spChg>
        <pc:spChg chg="del">
          <ac:chgData name="Reiji KOBAYASHI" userId="34112ac1-4c34-4e4b-972a-35b76f02b083" providerId="ADAL" clId="{35A0478E-3F9D-42A4-A0B4-A08B51F07A6C}" dt="2023-05-05T13:26:33.538" v="1161" actId="478"/>
          <ac:spMkLst>
            <pc:docMk/>
            <pc:sldMk cId="1740675055" sldId="307"/>
            <ac:spMk id="40" creationId="{C7293F69-3C78-A4DA-5DC5-2296E355DFF8}"/>
          </ac:spMkLst>
        </pc:spChg>
        <pc:spChg chg="del">
          <ac:chgData name="Reiji KOBAYASHI" userId="34112ac1-4c34-4e4b-972a-35b76f02b083" providerId="ADAL" clId="{35A0478E-3F9D-42A4-A0B4-A08B51F07A6C}" dt="2023-05-05T13:26:33.538" v="1161" actId="478"/>
          <ac:spMkLst>
            <pc:docMk/>
            <pc:sldMk cId="1740675055" sldId="307"/>
            <ac:spMk id="41" creationId="{42390257-3AA4-727A-1E58-CBF0BEF2284B}"/>
          </ac:spMkLst>
        </pc:spChg>
        <pc:picChg chg="add del">
          <ac:chgData name="Reiji KOBAYASHI" userId="34112ac1-4c34-4e4b-972a-35b76f02b083" providerId="ADAL" clId="{35A0478E-3F9D-42A4-A0B4-A08B51F07A6C}" dt="2023-05-05T13:26:48.096" v="1164" actId="22"/>
          <ac:picMkLst>
            <pc:docMk/>
            <pc:sldMk cId="1740675055" sldId="307"/>
            <ac:picMk id="5" creationId="{6BA7F63D-7EFB-8676-9CC8-CA87A2C96B4D}"/>
          </ac:picMkLst>
        </pc:picChg>
        <pc:picChg chg="del">
          <ac:chgData name="Reiji KOBAYASHI" userId="34112ac1-4c34-4e4b-972a-35b76f02b083" providerId="ADAL" clId="{35A0478E-3F9D-42A4-A0B4-A08B51F07A6C}" dt="2023-05-05T13:26:36.086" v="1162" actId="478"/>
          <ac:picMkLst>
            <pc:docMk/>
            <pc:sldMk cId="1740675055" sldId="307"/>
            <ac:picMk id="6" creationId="{E34BF2CD-65EE-9F28-52E7-CFA76CB7C639}"/>
          </ac:picMkLst>
        </pc:picChg>
        <pc:picChg chg="add mod">
          <ac:chgData name="Reiji KOBAYASHI" userId="34112ac1-4c34-4e4b-972a-35b76f02b083" providerId="ADAL" clId="{35A0478E-3F9D-42A4-A0B4-A08B51F07A6C}" dt="2023-05-05T13:29:38.654" v="1168" actId="1076"/>
          <ac:picMkLst>
            <pc:docMk/>
            <pc:sldMk cId="1740675055" sldId="307"/>
            <ac:picMk id="16" creationId="{94CE48FB-BA3B-1AB1-B3CD-7114209E16CA}"/>
          </ac:picMkLst>
        </pc:picChg>
        <pc:cxnChg chg="del">
          <ac:chgData name="Reiji KOBAYASHI" userId="34112ac1-4c34-4e4b-972a-35b76f02b083" providerId="ADAL" clId="{35A0478E-3F9D-42A4-A0B4-A08B51F07A6C}" dt="2023-05-05T13:26:33.538" v="1161" actId="478"/>
          <ac:cxnSpMkLst>
            <pc:docMk/>
            <pc:sldMk cId="1740675055" sldId="307"/>
            <ac:cxnSpMk id="3" creationId="{40A011C0-D0F2-479B-B66E-480401A9AABA}"/>
          </ac:cxnSpMkLst>
        </pc:cxnChg>
        <pc:cxnChg chg="del">
          <ac:chgData name="Reiji KOBAYASHI" userId="34112ac1-4c34-4e4b-972a-35b76f02b083" providerId="ADAL" clId="{35A0478E-3F9D-42A4-A0B4-A08B51F07A6C}" dt="2023-05-05T13:26:33.538" v="1161" actId="478"/>
          <ac:cxnSpMkLst>
            <pc:docMk/>
            <pc:sldMk cId="1740675055" sldId="307"/>
            <ac:cxnSpMk id="15" creationId="{67C503B0-6BE6-5598-2331-CF32A05B5B1D}"/>
          </ac:cxnSpMkLst>
        </pc:cxnChg>
        <pc:cxnChg chg="del mod">
          <ac:chgData name="Reiji KOBAYASHI" userId="34112ac1-4c34-4e4b-972a-35b76f02b083" providerId="ADAL" clId="{35A0478E-3F9D-42A4-A0B4-A08B51F07A6C}" dt="2023-05-05T13:26:33.538" v="1161" actId="478"/>
          <ac:cxnSpMkLst>
            <pc:docMk/>
            <pc:sldMk cId="1740675055" sldId="307"/>
            <ac:cxnSpMk id="17" creationId="{C6A14CE4-8396-A3BE-3EBB-AC797B9F1DD2}"/>
          </ac:cxnSpMkLst>
        </pc:cxnChg>
        <pc:cxnChg chg="del">
          <ac:chgData name="Reiji KOBAYASHI" userId="34112ac1-4c34-4e4b-972a-35b76f02b083" providerId="ADAL" clId="{35A0478E-3F9D-42A4-A0B4-A08B51F07A6C}" dt="2023-05-05T13:26:33.538" v="1161" actId="478"/>
          <ac:cxnSpMkLst>
            <pc:docMk/>
            <pc:sldMk cId="1740675055" sldId="307"/>
            <ac:cxnSpMk id="19" creationId="{0CFB13A8-4164-E891-C428-302AF06A283B}"/>
          </ac:cxnSpMkLst>
        </pc:cxnChg>
        <pc:cxnChg chg="del">
          <ac:chgData name="Reiji KOBAYASHI" userId="34112ac1-4c34-4e4b-972a-35b76f02b083" providerId="ADAL" clId="{35A0478E-3F9D-42A4-A0B4-A08B51F07A6C}" dt="2023-05-05T13:26:33.538" v="1161" actId="478"/>
          <ac:cxnSpMkLst>
            <pc:docMk/>
            <pc:sldMk cId="1740675055" sldId="307"/>
            <ac:cxnSpMk id="26" creationId="{B02A2855-14E0-DF55-C0B0-9EB3BDCD1CDD}"/>
          </ac:cxnSpMkLst>
        </pc:cxnChg>
        <pc:cxnChg chg="del">
          <ac:chgData name="Reiji KOBAYASHI" userId="34112ac1-4c34-4e4b-972a-35b76f02b083" providerId="ADAL" clId="{35A0478E-3F9D-42A4-A0B4-A08B51F07A6C}" dt="2023-05-05T13:26:33.538" v="1161" actId="478"/>
          <ac:cxnSpMkLst>
            <pc:docMk/>
            <pc:sldMk cId="1740675055" sldId="307"/>
            <ac:cxnSpMk id="27" creationId="{1F3E48BA-B2C7-7C9F-CF32-9240763F7948}"/>
          </ac:cxnSpMkLst>
        </pc:cxnChg>
      </pc:sldChg>
      <pc:sldChg chg="modSp del">
        <pc:chgData name="Reiji KOBAYASHI" userId="34112ac1-4c34-4e4b-972a-35b76f02b083" providerId="ADAL" clId="{35A0478E-3F9D-42A4-A0B4-A08B51F07A6C}" dt="2023-05-05T12:56:27.253" v="780" actId="47"/>
        <pc:sldMkLst>
          <pc:docMk/>
          <pc:sldMk cId="1922243901" sldId="307"/>
        </pc:sldMkLst>
        <pc:spChg chg="mod">
          <ac:chgData name="Reiji KOBAYASHI" userId="34112ac1-4c34-4e4b-972a-35b76f02b083" providerId="ADAL" clId="{35A0478E-3F9D-42A4-A0B4-A08B51F07A6C}" dt="2023-05-05T10:55:45.078" v="12"/>
          <ac:spMkLst>
            <pc:docMk/>
            <pc:sldMk cId="1922243901" sldId="307"/>
            <ac:spMk id="2" creationId="{CB4874CE-90D3-44EC-AA1D-F9EEC044F3FB}"/>
          </ac:spMkLst>
        </pc:spChg>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Reiji KOBAYASHI" userId="34112ac1-4c34-4e4b-972a-35b76f02b083" providerId="ADAL" clId="{4C9EE699-35EF-46CA-9121-B420ED6338A7}"/>
    <pc:docChg chg="undo custSel modSld">
      <pc:chgData name="Reiji KOBAYASHI" userId="34112ac1-4c34-4e4b-972a-35b76f02b083" providerId="ADAL" clId="{4C9EE699-35EF-46CA-9121-B420ED6338A7}" dt="2022-06-21T05:05:26.653" v="772" actId="20577"/>
      <pc:docMkLst>
        <pc:docMk/>
      </pc:docMkLst>
      <pc:sldChg chg="modSp mod">
        <pc:chgData name="Reiji KOBAYASHI" userId="34112ac1-4c34-4e4b-972a-35b76f02b083" providerId="ADAL" clId="{4C9EE699-35EF-46CA-9121-B420ED6338A7}" dt="2022-06-21T04:37:55.503" v="404" actId="14100"/>
        <pc:sldMkLst>
          <pc:docMk/>
          <pc:sldMk cId="3960897610" sldId="264"/>
        </pc:sldMkLst>
        <pc:cxnChg chg="mod">
          <ac:chgData name="Reiji KOBAYASHI" userId="34112ac1-4c34-4e4b-972a-35b76f02b083" providerId="ADAL" clId="{4C9EE699-35EF-46CA-9121-B420ED6338A7}" dt="2022-06-21T04:37:46.940" v="403" actId="14100"/>
          <ac:cxnSpMkLst>
            <pc:docMk/>
            <pc:sldMk cId="3960897610" sldId="264"/>
            <ac:cxnSpMk id="9" creationId="{4516A515-033C-4C40-9E4A-8AD97134BA03}"/>
          </ac:cxnSpMkLst>
        </pc:cxnChg>
        <pc:cxnChg chg="mod">
          <ac:chgData name="Reiji KOBAYASHI" userId="34112ac1-4c34-4e4b-972a-35b76f02b083" providerId="ADAL" clId="{4C9EE699-35EF-46CA-9121-B420ED6338A7}" dt="2022-06-21T04:37:55.503" v="404" actId="14100"/>
          <ac:cxnSpMkLst>
            <pc:docMk/>
            <pc:sldMk cId="3960897610" sldId="264"/>
            <ac:cxnSpMk id="14" creationId="{C490E3BA-4112-4142-AE15-F268BF349BC6}"/>
          </ac:cxnSpMkLst>
        </pc:cxnChg>
      </pc:sldChg>
      <pc:sldChg chg="modSp mod">
        <pc:chgData name="Reiji KOBAYASHI" userId="34112ac1-4c34-4e4b-972a-35b76f02b083" providerId="ADAL" clId="{4C9EE699-35EF-46CA-9121-B420ED6338A7}" dt="2022-06-21T05:05:26.653" v="772" actId="20577"/>
        <pc:sldMkLst>
          <pc:docMk/>
          <pc:sldMk cId="4277233714" sldId="265"/>
        </pc:sldMkLst>
        <pc:spChg chg="mod">
          <ac:chgData name="Reiji KOBAYASHI" userId="34112ac1-4c34-4e4b-972a-35b76f02b083" providerId="ADAL" clId="{4C9EE699-35EF-46CA-9121-B420ED6338A7}" dt="2022-06-21T05:04:57.901" v="768" actId="20577"/>
          <ac:spMkLst>
            <pc:docMk/>
            <pc:sldMk cId="4277233714" sldId="265"/>
            <ac:spMk id="5" creationId="{79E90764-4BA8-4B76-A90E-3DE3C58FCAE5}"/>
          </ac:spMkLst>
        </pc:spChg>
        <pc:spChg chg="mod">
          <ac:chgData name="Reiji KOBAYASHI" userId="34112ac1-4c34-4e4b-972a-35b76f02b083" providerId="ADAL" clId="{4C9EE699-35EF-46CA-9121-B420ED6338A7}" dt="2022-06-21T05:05:11.499" v="770" actId="20577"/>
          <ac:spMkLst>
            <pc:docMk/>
            <pc:sldMk cId="4277233714" sldId="265"/>
            <ac:spMk id="36" creationId="{645AB551-FC9C-4166-B1AF-EA65B1BDAF36}"/>
          </ac:spMkLst>
        </pc:spChg>
        <pc:spChg chg="mod">
          <ac:chgData name="Reiji KOBAYASHI" userId="34112ac1-4c34-4e4b-972a-35b76f02b083" providerId="ADAL" clId="{4C9EE699-35EF-46CA-9121-B420ED6338A7}" dt="2022-06-21T05:05:08.453" v="769" actId="6549"/>
          <ac:spMkLst>
            <pc:docMk/>
            <pc:sldMk cId="4277233714" sldId="265"/>
            <ac:spMk id="37" creationId="{85CC8126-D261-44C3-B6E9-D65430FFE177}"/>
          </ac:spMkLst>
        </pc:spChg>
        <pc:spChg chg="mod">
          <ac:chgData name="Reiji KOBAYASHI" userId="34112ac1-4c34-4e4b-972a-35b76f02b083" providerId="ADAL" clId="{4C9EE699-35EF-46CA-9121-B420ED6338A7}" dt="2022-06-21T05:05:23.613" v="771" actId="20577"/>
          <ac:spMkLst>
            <pc:docMk/>
            <pc:sldMk cId="4277233714" sldId="265"/>
            <ac:spMk id="49" creationId="{E74FD232-6925-4005-AEB3-67546C008B20}"/>
          </ac:spMkLst>
        </pc:spChg>
        <pc:spChg chg="mod">
          <ac:chgData name="Reiji KOBAYASHI" userId="34112ac1-4c34-4e4b-972a-35b76f02b083" providerId="ADAL" clId="{4C9EE699-35EF-46CA-9121-B420ED6338A7}" dt="2022-06-21T05:05:26.653" v="772" actId="20577"/>
          <ac:spMkLst>
            <pc:docMk/>
            <pc:sldMk cId="4277233714" sldId="265"/>
            <ac:spMk id="58" creationId="{87495460-B69E-4595-A970-91884BA67588}"/>
          </ac:spMkLst>
        </pc:spChg>
      </pc:sldChg>
      <pc:sldChg chg="modSp mod">
        <pc:chgData name="Reiji KOBAYASHI" userId="34112ac1-4c34-4e4b-972a-35b76f02b083" providerId="ADAL" clId="{4C9EE699-35EF-46CA-9121-B420ED6338A7}" dt="2022-06-21T04:57:26.298" v="604"/>
        <pc:sldMkLst>
          <pc:docMk/>
          <pc:sldMk cId="749193719" sldId="273"/>
        </pc:sldMkLst>
        <pc:spChg chg="mod">
          <ac:chgData name="Reiji KOBAYASHI" userId="34112ac1-4c34-4e4b-972a-35b76f02b083" providerId="ADAL" clId="{4C9EE699-35EF-46CA-9121-B420ED6338A7}" dt="2022-06-21T04:57:26.298" v="604"/>
          <ac:spMkLst>
            <pc:docMk/>
            <pc:sldMk cId="749193719" sldId="273"/>
            <ac:spMk id="16" creationId="{4EAEC92C-C230-42FA-AA04-A6EEDE530CB8}"/>
          </ac:spMkLst>
        </pc:spChg>
      </pc:sldChg>
      <pc:sldChg chg="modSp mod">
        <pc:chgData name="Reiji KOBAYASHI" userId="34112ac1-4c34-4e4b-972a-35b76f02b083" providerId="ADAL" clId="{4C9EE699-35EF-46CA-9121-B420ED6338A7}" dt="2022-06-21T05:04:35.876" v="767"/>
        <pc:sldMkLst>
          <pc:docMk/>
          <pc:sldMk cId="4253402532" sldId="283"/>
        </pc:sldMkLst>
        <pc:spChg chg="mod">
          <ac:chgData name="Reiji KOBAYASHI" userId="34112ac1-4c34-4e4b-972a-35b76f02b083" providerId="ADAL" clId="{4C9EE699-35EF-46CA-9121-B420ED6338A7}" dt="2022-06-21T05:04:19.430" v="739"/>
          <ac:spMkLst>
            <pc:docMk/>
            <pc:sldMk cId="4253402532" sldId="283"/>
            <ac:spMk id="30" creationId="{BA95EC14-642F-4088-A06E-F5D2DBC8B6FA}"/>
          </ac:spMkLst>
        </pc:spChg>
        <pc:spChg chg="mod">
          <ac:chgData name="Reiji KOBAYASHI" userId="34112ac1-4c34-4e4b-972a-35b76f02b083" providerId="ADAL" clId="{4C9EE699-35EF-46CA-9121-B420ED6338A7}" dt="2022-06-21T05:04:23.696" v="748"/>
          <ac:spMkLst>
            <pc:docMk/>
            <pc:sldMk cId="4253402532" sldId="283"/>
            <ac:spMk id="32" creationId="{F9AF0FC0-E6F5-40E8-86A9-8EF39A816DB1}"/>
          </ac:spMkLst>
        </pc:spChg>
        <pc:spChg chg="mod">
          <ac:chgData name="Reiji KOBAYASHI" userId="34112ac1-4c34-4e4b-972a-35b76f02b083" providerId="ADAL" clId="{4C9EE699-35EF-46CA-9121-B420ED6338A7}" dt="2022-06-21T05:04:06.415" v="728"/>
          <ac:spMkLst>
            <pc:docMk/>
            <pc:sldMk cId="4253402532" sldId="283"/>
            <ac:spMk id="33" creationId="{586AE766-6CE5-4BFA-9101-23126C18E33E}"/>
          </ac:spMkLst>
        </pc:spChg>
        <pc:spChg chg="mod">
          <ac:chgData name="Reiji KOBAYASHI" userId="34112ac1-4c34-4e4b-972a-35b76f02b083" providerId="ADAL" clId="{4C9EE699-35EF-46CA-9121-B420ED6338A7}" dt="2022-06-21T05:04:29.785" v="756"/>
          <ac:spMkLst>
            <pc:docMk/>
            <pc:sldMk cId="4253402532" sldId="283"/>
            <ac:spMk id="49" creationId="{E74FD232-6925-4005-AEB3-67546C008B20}"/>
          </ac:spMkLst>
        </pc:spChg>
        <pc:spChg chg="mod">
          <ac:chgData name="Reiji KOBAYASHI" userId="34112ac1-4c34-4e4b-972a-35b76f02b083" providerId="ADAL" clId="{4C9EE699-35EF-46CA-9121-B420ED6338A7}" dt="2022-06-21T05:04:35.876" v="767"/>
          <ac:spMkLst>
            <pc:docMk/>
            <pc:sldMk cId="4253402532" sldId="283"/>
            <ac:spMk id="58" creationId="{87495460-B69E-4595-A970-91884BA67588}"/>
          </ac:spMkLst>
        </pc:spChg>
      </pc:sldChg>
      <pc:sldChg chg="modSp mod">
        <pc:chgData name="Reiji KOBAYASHI" userId="34112ac1-4c34-4e4b-972a-35b76f02b083" providerId="ADAL" clId="{4C9EE699-35EF-46CA-9121-B420ED6338A7}" dt="2022-06-21T04:59:06.280" v="672"/>
        <pc:sldMkLst>
          <pc:docMk/>
          <pc:sldMk cId="1912400941" sldId="288"/>
        </pc:sldMkLst>
        <pc:spChg chg="mod">
          <ac:chgData name="Reiji KOBAYASHI" userId="34112ac1-4c34-4e4b-972a-35b76f02b083" providerId="ADAL" clId="{4C9EE699-35EF-46CA-9121-B420ED6338A7}" dt="2022-06-21T04:59:06.280" v="672"/>
          <ac:spMkLst>
            <pc:docMk/>
            <pc:sldMk cId="1912400941" sldId="288"/>
            <ac:spMk id="9" creationId="{06FCF526-1FC7-4351-9B12-40AB36D29B42}"/>
          </ac:spMkLst>
        </pc:spChg>
        <pc:spChg chg="mod">
          <ac:chgData name="Reiji KOBAYASHI" userId="34112ac1-4c34-4e4b-972a-35b76f02b083" providerId="ADAL" clId="{4C9EE699-35EF-46CA-9121-B420ED6338A7}" dt="2022-06-21T04:58:31.937" v="638" actId="21"/>
          <ac:spMkLst>
            <pc:docMk/>
            <pc:sldMk cId="1912400941" sldId="288"/>
            <ac:spMk id="15" creationId="{45DBA688-67AE-42CC-956D-EEC867FE170A}"/>
          </ac:spMkLst>
        </pc:spChg>
        <pc:spChg chg="mod">
          <ac:chgData name="Reiji KOBAYASHI" userId="34112ac1-4c34-4e4b-972a-35b76f02b083" providerId="ADAL" clId="{4C9EE699-35EF-46CA-9121-B420ED6338A7}" dt="2022-06-21T04:28:44.574" v="4" actId="1076"/>
          <ac:spMkLst>
            <pc:docMk/>
            <pc:sldMk cId="1912400941" sldId="288"/>
            <ac:spMk id="16" creationId="{9ED92C14-DBB9-4B05-828F-A257864F3363}"/>
          </ac:spMkLst>
        </pc:spChg>
        <pc:spChg chg="mod">
          <ac:chgData name="Reiji KOBAYASHI" userId="34112ac1-4c34-4e4b-972a-35b76f02b083" providerId="ADAL" clId="{4C9EE699-35EF-46CA-9121-B420ED6338A7}" dt="2022-06-21T04:28:33.970" v="0" actId="1076"/>
          <ac:spMkLst>
            <pc:docMk/>
            <pc:sldMk cId="1912400941" sldId="288"/>
            <ac:spMk id="29" creationId="{ABAD6DA9-AB06-4A1E-BA9D-EAF0AE070006}"/>
          </ac:spMkLst>
        </pc:spChg>
      </pc:sldChg>
      <pc:sldChg chg="modSp mod">
        <pc:chgData name="Reiji KOBAYASHI" userId="34112ac1-4c34-4e4b-972a-35b76f02b083" providerId="ADAL" clId="{4C9EE699-35EF-46CA-9121-B420ED6338A7}" dt="2022-06-21T05:00:10.849" v="675" actId="14100"/>
        <pc:sldMkLst>
          <pc:docMk/>
          <pc:sldMk cId="3453942406" sldId="292"/>
        </pc:sldMkLst>
        <pc:spChg chg="mod">
          <ac:chgData name="Reiji KOBAYASHI" userId="34112ac1-4c34-4e4b-972a-35b76f02b083" providerId="ADAL" clId="{4C9EE699-35EF-46CA-9121-B420ED6338A7}" dt="2022-06-21T05:00:08.265" v="674" actId="1076"/>
          <ac:spMkLst>
            <pc:docMk/>
            <pc:sldMk cId="3453942406" sldId="292"/>
            <ac:spMk id="9" creationId="{D54230E6-3F4F-4A1F-9BCD-5AF84A7B6488}"/>
          </ac:spMkLst>
        </pc:spChg>
        <pc:cxnChg chg="mod">
          <ac:chgData name="Reiji KOBAYASHI" userId="34112ac1-4c34-4e4b-972a-35b76f02b083" providerId="ADAL" clId="{4C9EE699-35EF-46CA-9121-B420ED6338A7}" dt="2022-06-21T05:00:10.849" v="675" actId="14100"/>
          <ac:cxnSpMkLst>
            <pc:docMk/>
            <pc:sldMk cId="3453942406" sldId="292"/>
            <ac:cxnSpMk id="11" creationId="{ACD636AF-8164-43F4-B047-8BABCC0D7964}"/>
          </ac:cxnSpMkLst>
        </pc:cxnChg>
      </pc:sldChg>
      <pc:sldChg chg="addSp modSp mod">
        <pc:chgData name="Reiji KOBAYASHI" userId="34112ac1-4c34-4e4b-972a-35b76f02b083" providerId="ADAL" clId="{4C9EE699-35EF-46CA-9121-B420ED6338A7}" dt="2022-06-21T05:03:26.139" v="720"/>
        <pc:sldMkLst>
          <pc:docMk/>
          <pc:sldMk cId="3398404463" sldId="294"/>
        </pc:sldMkLst>
        <pc:spChg chg="add mod">
          <ac:chgData name="Reiji KOBAYASHI" userId="34112ac1-4c34-4e4b-972a-35b76f02b083" providerId="ADAL" clId="{4C9EE699-35EF-46CA-9121-B420ED6338A7}" dt="2022-06-21T05:01:20.590" v="677" actId="14100"/>
          <ac:spMkLst>
            <pc:docMk/>
            <pc:sldMk cId="3398404463" sldId="294"/>
            <ac:spMk id="3" creationId="{987C71CF-66E8-685C-4DC6-93A17D02B78B}"/>
          </ac:spMkLst>
        </pc:spChg>
        <pc:spChg chg="mod">
          <ac:chgData name="Reiji KOBAYASHI" userId="34112ac1-4c34-4e4b-972a-35b76f02b083" providerId="ADAL" clId="{4C9EE699-35EF-46CA-9121-B420ED6338A7}" dt="2022-06-21T04:34:13.434" v="58" actId="207"/>
          <ac:spMkLst>
            <pc:docMk/>
            <pc:sldMk cId="3398404463" sldId="294"/>
            <ac:spMk id="7" creationId="{63415B0F-03B4-45AF-82A1-1DA5DB289F3B}"/>
          </ac:spMkLst>
        </pc:spChg>
        <pc:spChg chg="add mod">
          <ac:chgData name="Reiji KOBAYASHI" userId="34112ac1-4c34-4e4b-972a-35b76f02b083" providerId="ADAL" clId="{4C9EE699-35EF-46CA-9121-B420ED6338A7}" dt="2022-06-21T05:01:15.244" v="676" actId="1076"/>
          <ac:spMkLst>
            <pc:docMk/>
            <pc:sldMk cId="3398404463" sldId="294"/>
            <ac:spMk id="9" creationId="{D0FAC0B3-D6B3-A958-6ACB-0CB983EB8E31}"/>
          </ac:spMkLst>
        </pc:spChg>
        <pc:spChg chg="add mod">
          <ac:chgData name="Reiji KOBAYASHI" userId="34112ac1-4c34-4e4b-972a-35b76f02b083" providerId="ADAL" clId="{4C9EE699-35EF-46CA-9121-B420ED6338A7}" dt="2022-06-21T05:03:26.139" v="720"/>
          <ac:spMkLst>
            <pc:docMk/>
            <pc:sldMk cId="3398404463" sldId="294"/>
            <ac:spMk id="15" creationId="{D4511BFF-0AEE-D84E-5DFF-F8D509FAB829}"/>
          </ac:spMkLst>
        </pc:spChg>
        <pc:cxnChg chg="add mod">
          <ac:chgData name="Reiji KOBAYASHI" userId="34112ac1-4c34-4e4b-972a-35b76f02b083" providerId="ADAL" clId="{4C9EE699-35EF-46CA-9121-B420ED6338A7}" dt="2022-06-21T05:02:57.909" v="682" actId="14100"/>
          <ac:cxnSpMkLst>
            <pc:docMk/>
            <pc:sldMk cId="3398404463" sldId="294"/>
            <ac:cxnSpMk id="10" creationId="{0561DD24-775C-FD8F-6CE5-E55657BD3BA8}"/>
          </ac:cxnSpMkLst>
        </pc:cxnChg>
      </pc:sldChg>
      <pc:sldChg chg="modSp mod">
        <pc:chgData name="Reiji KOBAYASHI" userId="34112ac1-4c34-4e4b-972a-35b76f02b083" providerId="ADAL" clId="{4C9EE699-35EF-46CA-9121-B420ED6338A7}" dt="2022-06-21T04:41:41.403" v="567" actId="20577"/>
        <pc:sldMkLst>
          <pc:docMk/>
          <pc:sldMk cId="4194968346" sldId="297"/>
        </pc:sldMkLst>
        <pc:spChg chg="mod">
          <ac:chgData name="Reiji KOBAYASHI" userId="34112ac1-4c34-4e4b-972a-35b76f02b083" providerId="ADAL" clId="{4C9EE699-35EF-46CA-9121-B420ED6338A7}" dt="2022-06-21T04:41:41.403" v="567" actId="20577"/>
          <ac:spMkLst>
            <pc:docMk/>
            <pc:sldMk cId="4194968346" sldId="297"/>
            <ac:spMk id="7" creationId="{F0925A4F-7DC5-4DA5-A708-97A6559450F1}"/>
          </ac:spMkLst>
        </pc:spChg>
      </pc:sldChg>
      <pc:sldChg chg="addSp modSp mod">
        <pc:chgData name="Reiji KOBAYASHI" userId="34112ac1-4c34-4e4b-972a-35b76f02b083" providerId="ADAL" clId="{4C9EE699-35EF-46CA-9121-B420ED6338A7}" dt="2022-06-21T04:40:52.684" v="565" actId="1076"/>
        <pc:sldMkLst>
          <pc:docMk/>
          <pc:sldMk cId="1859156216" sldId="299"/>
        </pc:sldMkLst>
        <pc:spChg chg="mod">
          <ac:chgData name="Reiji KOBAYASHI" userId="34112ac1-4c34-4e4b-972a-35b76f02b083" providerId="ADAL" clId="{4C9EE699-35EF-46CA-9121-B420ED6338A7}" dt="2022-06-21T04:40:52.684" v="565" actId="1076"/>
          <ac:spMkLst>
            <pc:docMk/>
            <pc:sldMk cId="1859156216" sldId="299"/>
            <ac:spMk id="12" creationId="{B67158F2-28B2-5893-C9FD-1C8A20EC12A9}"/>
          </ac:spMkLst>
        </pc:spChg>
        <pc:spChg chg="add mod">
          <ac:chgData name="Reiji KOBAYASHI" userId="34112ac1-4c34-4e4b-972a-35b76f02b083" providerId="ADAL" clId="{4C9EE699-35EF-46CA-9121-B420ED6338A7}" dt="2022-06-21T04:40:46.205" v="564"/>
          <ac:spMkLst>
            <pc:docMk/>
            <pc:sldMk cId="1859156216" sldId="299"/>
            <ac:spMk id="14" creationId="{771EACD8-E49D-9FD6-B4A0-236438237101}"/>
          </ac:spMkLst>
        </pc:spChg>
      </pc:sldChg>
      <pc:sldChg chg="modSp mod">
        <pc:chgData name="Reiji KOBAYASHI" userId="34112ac1-4c34-4e4b-972a-35b76f02b083" providerId="ADAL" clId="{4C9EE699-35EF-46CA-9121-B420ED6338A7}" dt="2022-06-21T04:58:10.318" v="637"/>
        <pc:sldMkLst>
          <pc:docMk/>
          <pc:sldMk cId="822090709" sldId="304"/>
        </pc:sldMkLst>
        <pc:spChg chg="mod">
          <ac:chgData name="Reiji KOBAYASHI" userId="34112ac1-4c34-4e4b-972a-35b76f02b083" providerId="ADAL" clId="{4C9EE699-35EF-46CA-9121-B420ED6338A7}" dt="2022-06-21T04:58:10.318" v="637"/>
          <ac:spMkLst>
            <pc:docMk/>
            <pc:sldMk cId="822090709" sldId="304"/>
            <ac:spMk id="21" creationId="{A86F620D-EDC9-412E-A3BF-C500BA23C274}"/>
          </ac:spMkLst>
        </pc:spChg>
        <pc:spChg chg="mod">
          <ac:chgData name="Reiji KOBAYASHI" userId="34112ac1-4c34-4e4b-972a-35b76f02b083" providerId="ADAL" clId="{4C9EE699-35EF-46CA-9121-B420ED6338A7}" dt="2022-06-21T04:32:51.444" v="55" actId="20577"/>
          <ac:spMkLst>
            <pc:docMk/>
            <pc:sldMk cId="822090709" sldId="304"/>
            <ac:spMk id="37" creationId="{06DEE373-9B6C-49DE-ADB2-32B289B076EC}"/>
          </ac:spMkLst>
        </pc:spChg>
        <pc:cxnChg chg="mod">
          <ac:chgData name="Reiji KOBAYASHI" userId="34112ac1-4c34-4e4b-972a-35b76f02b083" providerId="ADAL" clId="{4C9EE699-35EF-46CA-9121-B420ED6338A7}" dt="2022-06-21T04:32:46.186" v="54" actId="14100"/>
          <ac:cxnSpMkLst>
            <pc:docMk/>
            <pc:sldMk cId="822090709" sldId="304"/>
            <ac:cxnSpMk id="42" creationId="{239800E1-7269-4C36-ADAB-B41AC49EB46D}"/>
          </ac:cxnSpMkLst>
        </pc:cxnChg>
      </pc:sldChg>
      <pc:sldChg chg="modSp mod">
        <pc:chgData name="Reiji KOBAYASHI" userId="34112ac1-4c34-4e4b-972a-35b76f02b083" providerId="ADAL" clId="{4C9EE699-35EF-46CA-9121-B420ED6338A7}" dt="2022-06-21T04:37:09.921" v="399" actId="20577"/>
        <pc:sldMkLst>
          <pc:docMk/>
          <pc:sldMk cId="839248866" sldId="306"/>
        </pc:sldMkLst>
        <pc:spChg chg="mod">
          <ac:chgData name="Reiji KOBAYASHI" userId="34112ac1-4c34-4e4b-972a-35b76f02b083" providerId="ADAL" clId="{4C9EE699-35EF-46CA-9121-B420ED6338A7}" dt="2022-06-21T04:37:09.921" v="399" actId="20577"/>
          <ac:spMkLst>
            <pc:docMk/>
            <pc:sldMk cId="839248866" sldId="306"/>
            <ac:spMk id="4" creationId="{35A876C9-76CD-62F2-A2A5-926E678F0D3E}"/>
          </ac:spMkLst>
        </pc:spChg>
      </pc:sldChg>
    </pc:docChg>
  </pc:docChgLst>
  <pc:docChgLst>
    <pc:chgData name="Reiji KOBAYASHI" userId="34112ac1-4c34-4e4b-972a-35b76f02b083" providerId="ADAL" clId="{C9FDB4B1-44FE-4F76-BB81-6FEBC015AEE3}"/>
    <pc:docChg chg="undo custSel addSld delSld modSld sldOrd">
      <pc:chgData name="Reiji KOBAYASHI" userId="34112ac1-4c34-4e4b-972a-35b76f02b083" providerId="ADAL" clId="{C9FDB4B1-44FE-4F76-BB81-6FEBC015AEE3}" dt="2024-01-02T05:35:56.011" v="3280" actId="47"/>
      <pc:docMkLst>
        <pc:docMk/>
      </pc:docMkLst>
      <pc:sldChg chg="modSp mod">
        <pc:chgData name="Reiji KOBAYASHI" userId="34112ac1-4c34-4e4b-972a-35b76f02b083" providerId="ADAL" clId="{C9FDB4B1-44FE-4F76-BB81-6FEBC015AEE3}" dt="2024-01-02T02:52:02.886" v="1162" actId="14826"/>
        <pc:sldMkLst>
          <pc:docMk/>
          <pc:sldMk cId="3960897610" sldId="264"/>
        </pc:sldMkLst>
        <pc:spChg chg="mod">
          <ac:chgData name="Reiji KOBAYASHI" userId="34112ac1-4c34-4e4b-972a-35b76f02b083" providerId="ADAL" clId="{C9FDB4B1-44FE-4F76-BB81-6FEBC015AEE3}" dt="2024-01-02T02:08:23.005" v="956" actId="20577"/>
          <ac:spMkLst>
            <pc:docMk/>
            <pc:sldMk cId="3960897610" sldId="264"/>
            <ac:spMk id="3" creationId="{F0F0943F-BB2C-02C6-5F22-9B59CDF4D9D4}"/>
          </ac:spMkLst>
        </pc:spChg>
        <pc:spChg chg="mod">
          <ac:chgData name="Reiji KOBAYASHI" userId="34112ac1-4c34-4e4b-972a-35b76f02b083" providerId="ADAL" clId="{C9FDB4B1-44FE-4F76-BB81-6FEBC015AEE3}" dt="2024-01-02T02:50:56.864" v="1147" actId="1038"/>
          <ac:spMkLst>
            <pc:docMk/>
            <pc:sldMk cId="3960897610" sldId="264"/>
            <ac:spMk id="13" creationId="{7E9C5FE7-8509-4CB7-8183-9905F784625C}"/>
          </ac:spMkLst>
        </pc:spChg>
        <pc:spChg chg="mod">
          <ac:chgData name="Reiji KOBAYASHI" userId="34112ac1-4c34-4e4b-972a-35b76f02b083" providerId="ADAL" clId="{C9FDB4B1-44FE-4F76-BB81-6FEBC015AEE3}" dt="2024-01-02T02:49:55.400" v="1124" actId="1035"/>
          <ac:spMkLst>
            <pc:docMk/>
            <pc:sldMk cId="3960897610" sldId="264"/>
            <ac:spMk id="15" creationId="{1B56261E-070B-4562-BB9F-69642DAEB5E3}"/>
          </ac:spMkLst>
        </pc:spChg>
        <pc:spChg chg="mod">
          <ac:chgData name="Reiji KOBAYASHI" userId="34112ac1-4c34-4e4b-972a-35b76f02b083" providerId="ADAL" clId="{C9FDB4B1-44FE-4F76-BB81-6FEBC015AEE3}" dt="2024-01-02T02:51:03.126" v="1161" actId="1037"/>
          <ac:spMkLst>
            <pc:docMk/>
            <pc:sldMk cId="3960897610" sldId="264"/>
            <ac:spMk id="21" creationId="{06BC00A6-F59B-4CA2-A8B0-03FA32BDDA72}"/>
          </ac:spMkLst>
        </pc:spChg>
        <pc:picChg chg="mod">
          <ac:chgData name="Reiji KOBAYASHI" userId="34112ac1-4c34-4e4b-972a-35b76f02b083" providerId="ADAL" clId="{C9FDB4B1-44FE-4F76-BB81-6FEBC015AEE3}" dt="2024-01-02T02:49:36.707" v="1089" actId="14826"/>
          <ac:picMkLst>
            <pc:docMk/>
            <pc:sldMk cId="3960897610" sldId="264"/>
            <ac:picMk id="4" creationId="{581C3F26-515E-433A-8277-432CCB5D0FFE}"/>
          </ac:picMkLst>
        </pc:picChg>
        <pc:picChg chg="mod">
          <ac:chgData name="Reiji KOBAYASHI" userId="34112ac1-4c34-4e4b-972a-35b76f02b083" providerId="ADAL" clId="{C9FDB4B1-44FE-4F76-BB81-6FEBC015AEE3}" dt="2024-01-02T02:52:02.886" v="1162" actId="14826"/>
          <ac:picMkLst>
            <pc:docMk/>
            <pc:sldMk cId="3960897610" sldId="264"/>
            <ac:picMk id="8" creationId="{303FE654-6BBA-49FF-942E-23F94374813D}"/>
          </ac:picMkLst>
        </pc:picChg>
      </pc:sldChg>
      <pc:sldChg chg="modSp mod">
        <pc:chgData name="Reiji KOBAYASHI" userId="34112ac1-4c34-4e4b-972a-35b76f02b083" providerId="ADAL" clId="{C9FDB4B1-44FE-4F76-BB81-6FEBC015AEE3}" dt="2024-01-02T02:58:13.049" v="1323"/>
        <pc:sldMkLst>
          <pc:docMk/>
          <pc:sldMk cId="4277233714" sldId="265"/>
        </pc:sldMkLst>
        <pc:spChg chg="mod">
          <ac:chgData name="Reiji KOBAYASHI" userId="34112ac1-4c34-4e4b-972a-35b76f02b083" providerId="ADAL" clId="{C9FDB4B1-44FE-4F76-BB81-6FEBC015AEE3}" dt="2024-01-02T02:57:18.661" v="1263"/>
          <ac:spMkLst>
            <pc:docMk/>
            <pc:sldMk cId="4277233714" sldId="265"/>
            <ac:spMk id="5" creationId="{79E90764-4BA8-4B76-A90E-3DE3C58FCAE5}"/>
          </ac:spMkLst>
        </pc:spChg>
        <pc:spChg chg="mod">
          <ac:chgData name="Reiji KOBAYASHI" userId="34112ac1-4c34-4e4b-972a-35b76f02b083" providerId="ADAL" clId="{C9FDB4B1-44FE-4F76-BB81-6FEBC015AEE3}" dt="2024-01-02T02:54:44.129" v="1206" actId="20577"/>
          <ac:spMkLst>
            <pc:docMk/>
            <pc:sldMk cId="4277233714" sldId="265"/>
            <ac:spMk id="6" creationId="{6A3A34C6-8294-A89C-4D27-89C56FB795A8}"/>
          </ac:spMkLst>
        </pc:spChg>
        <pc:spChg chg="mod">
          <ac:chgData name="Reiji KOBAYASHI" userId="34112ac1-4c34-4e4b-972a-35b76f02b083" providerId="ADAL" clId="{C9FDB4B1-44FE-4F76-BB81-6FEBC015AEE3}" dt="2024-01-02T02:53:20.427" v="1174" actId="20577"/>
          <ac:spMkLst>
            <pc:docMk/>
            <pc:sldMk cId="4277233714" sldId="265"/>
            <ac:spMk id="21" creationId="{7E11E81A-194B-4E07-806A-F56A49DA6F21}"/>
          </ac:spMkLst>
        </pc:spChg>
        <pc:spChg chg="mod">
          <ac:chgData name="Reiji KOBAYASHI" userId="34112ac1-4c34-4e4b-972a-35b76f02b083" providerId="ADAL" clId="{C9FDB4B1-44FE-4F76-BB81-6FEBC015AEE3}" dt="2024-01-02T02:56:00.520" v="1225" actId="206"/>
          <ac:spMkLst>
            <pc:docMk/>
            <pc:sldMk cId="4277233714" sldId="265"/>
            <ac:spMk id="28" creationId="{4D62D9DF-3B4A-4719-A6A8-61471A3F8E72}"/>
          </ac:spMkLst>
        </pc:spChg>
        <pc:spChg chg="mod">
          <ac:chgData name="Reiji KOBAYASHI" userId="34112ac1-4c34-4e4b-972a-35b76f02b083" providerId="ADAL" clId="{C9FDB4B1-44FE-4F76-BB81-6FEBC015AEE3}" dt="2024-01-02T02:52:38.417" v="1167" actId="14100"/>
          <ac:spMkLst>
            <pc:docMk/>
            <pc:sldMk cId="4277233714" sldId="265"/>
            <ac:spMk id="29" creationId="{D6224B9D-50DE-4896-9C20-6119F4BF7642}"/>
          </ac:spMkLst>
        </pc:spChg>
        <pc:spChg chg="mod">
          <ac:chgData name="Reiji KOBAYASHI" userId="34112ac1-4c34-4e4b-972a-35b76f02b083" providerId="ADAL" clId="{C9FDB4B1-44FE-4F76-BB81-6FEBC015AEE3}" dt="2024-01-02T02:56:26.110" v="1236" actId="14100"/>
          <ac:spMkLst>
            <pc:docMk/>
            <pc:sldMk cId="4277233714" sldId="265"/>
            <ac:spMk id="32" creationId="{3E6DD88F-2E67-4C39-B3DA-0BE7E890306F}"/>
          </ac:spMkLst>
        </pc:spChg>
        <pc:spChg chg="mod">
          <ac:chgData name="Reiji KOBAYASHI" userId="34112ac1-4c34-4e4b-972a-35b76f02b083" providerId="ADAL" clId="{C9FDB4B1-44FE-4F76-BB81-6FEBC015AEE3}" dt="2024-01-02T02:57:02.544" v="1255" actId="14100"/>
          <ac:spMkLst>
            <pc:docMk/>
            <pc:sldMk cId="4277233714" sldId="265"/>
            <ac:spMk id="34" creationId="{F8938B15-7DD4-4565-9A3A-B9CA8F54D527}"/>
          </ac:spMkLst>
        </pc:spChg>
        <pc:spChg chg="mod">
          <ac:chgData name="Reiji KOBAYASHI" userId="34112ac1-4c34-4e4b-972a-35b76f02b083" providerId="ADAL" clId="{C9FDB4B1-44FE-4F76-BB81-6FEBC015AEE3}" dt="2024-01-02T02:57:44.846" v="1290" actId="1038"/>
          <ac:spMkLst>
            <pc:docMk/>
            <pc:sldMk cId="4277233714" sldId="265"/>
            <ac:spMk id="36" creationId="{645AB551-FC9C-4166-B1AF-EA65B1BDAF36}"/>
          </ac:spMkLst>
        </pc:spChg>
        <pc:spChg chg="mod">
          <ac:chgData name="Reiji KOBAYASHI" userId="34112ac1-4c34-4e4b-972a-35b76f02b083" providerId="ADAL" clId="{C9FDB4B1-44FE-4F76-BB81-6FEBC015AEE3}" dt="2024-01-02T02:57:37.854" v="1275"/>
          <ac:spMkLst>
            <pc:docMk/>
            <pc:sldMk cId="4277233714" sldId="265"/>
            <ac:spMk id="37" creationId="{85CC8126-D261-44C3-B6E9-D65430FFE177}"/>
          </ac:spMkLst>
        </pc:spChg>
        <pc:spChg chg="mod">
          <ac:chgData name="Reiji KOBAYASHI" userId="34112ac1-4c34-4e4b-972a-35b76f02b083" providerId="ADAL" clId="{C9FDB4B1-44FE-4F76-BB81-6FEBC015AEE3}" dt="2024-01-02T02:57:56.513" v="1298"/>
          <ac:spMkLst>
            <pc:docMk/>
            <pc:sldMk cId="4277233714" sldId="265"/>
            <ac:spMk id="49" creationId="{E74FD232-6925-4005-AEB3-67546C008B20}"/>
          </ac:spMkLst>
        </pc:spChg>
        <pc:spChg chg="mod">
          <ac:chgData name="Reiji KOBAYASHI" userId="34112ac1-4c34-4e4b-972a-35b76f02b083" providerId="ADAL" clId="{C9FDB4B1-44FE-4F76-BB81-6FEBC015AEE3}" dt="2024-01-02T02:58:13.049" v="1323"/>
          <ac:spMkLst>
            <pc:docMk/>
            <pc:sldMk cId="4277233714" sldId="265"/>
            <ac:spMk id="58" creationId="{87495460-B69E-4595-A970-91884BA67588}"/>
          </ac:spMkLst>
        </pc:spChg>
        <pc:spChg chg="mod">
          <ac:chgData name="Reiji KOBAYASHI" userId="34112ac1-4c34-4e4b-972a-35b76f02b083" providerId="ADAL" clId="{C9FDB4B1-44FE-4F76-BB81-6FEBC015AEE3}" dt="2024-01-02T02:53:28.315" v="1176" actId="20577"/>
          <ac:spMkLst>
            <pc:docMk/>
            <pc:sldMk cId="4277233714" sldId="265"/>
            <ac:spMk id="60" creationId="{913313AA-C6A7-45A4-8868-6917F3BBDE8E}"/>
          </ac:spMkLst>
        </pc:spChg>
        <pc:spChg chg="mod">
          <ac:chgData name="Reiji KOBAYASHI" userId="34112ac1-4c34-4e4b-972a-35b76f02b083" providerId="ADAL" clId="{C9FDB4B1-44FE-4F76-BB81-6FEBC015AEE3}" dt="2024-01-02T02:53:37.540" v="1178" actId="20577"/>
          <ac:spMkLst>
            <pc:docMk/>
            <pc:sldMk cId="4277233714" sldId="265"/>
            <ac:spMk id="61" creationId="{ACE904B3-E49A-41F0-8BB9-E8255591585E}"/>
          </ac:spMkLst>
        </pc:spChg>
        <pc:picChg chg="mod">
          <ac:chgData name="Reiji KOBAYASHI" userId="34112ac1-4c34-4e4b-972a-35b76f02b083" providerId="ADAL" clId="{C9FDB4B1-44FE-4F76-BB81-6FEBC015AEE3}" dt="2024-01-02T02:21:03.402" v="966" actId="14826"/>
          <ac:picMkLst>
            <pc:docMk/>
            <pc:sldMk cId="4277233714" sldId="265"/>
            <ac:picMk id="10" creationId="{E40005B8-F490-4AE7-971F-C9A4F8658157}"/>
          </ac:picMkLst>
        </pc:picChg>
        <pc:cxnChg chg="mod">
          <ac:chgData name="Reiji KOBAYASHI" userId="34112ac1-4c34-4e4b-972a-35b76f02b083" providerId="ADAL" clId="{C9FDB4B1-44FE-4F76-BB81-6FEBC015AEE3}" dt="2024-01-02T02:55:28.188" v="1221" actId="688"/>
          <ac:cxnSpMkLst>
            <pc:docMk/>
            <pc:sldMk cId="4277233714" sldId="265"/>
            <ac:cxnSpMk id="14" creationId="{FD495AC2-7A7B-425A-BC84-A538457DC7FC}"/>
          </ac:cxnSpMkLst>
        </pc:cxnChg>
        <pc:cxnChg chg="mod">
          <ac:chgData name="Reiji KOBAYASHI" userId="34112ac1-4c34-4e4b-972a-35b76f02b083" providerId="ADAL" clId="{C9FDB4B1-44FE-4F76-BB81-6FEBC015AEE3}" dt="2024-01-02T02:56:19.470" v="1235" actId="1076"/>
          <ac:cxnSpMkLst>
            <pc:docMk/>
            <pc:sldMk cId="4277233714" sldId="265"/>
            <ac:cxnSpMk id="30" creationId="{0B159D25-D4B1-45DE-8ECA-6C7CBF719629}"/>
          </ac:cxnSpMkLst>
        </pc:cxnChg>
        <pc:cxnChg chg="mod">
          <ac:chgData name="Reiji KOBAYASHI" userId="34112ac1-4c34-4e4b-972a-35b76f02b083" providerId="ADAL" clId="{C9FDB4B1-44FE-4F76-BB81-6FEBC015AEE3}" dt="2024-01-02T02:56:58.304" v="1254" actId="1076"/>
          <ac:cxnSpMkLst>
            <pc:docMk/>
            <pc:sldMk cId="4277233714" sldId="265"/>
            <ac:cxnSpMk id="33" creationId="{88A3EE57-31D1-46C5-ABC9-B25F4DE0288E}"/>
          </ac:cxnSpMkLst>
        </pc:cxnChg>
        <pc:cxnChg chg="mod">
          <ac:chgData name="Reiji KOBAYASHI" userId="34112ac1-4c34-4e4b-972a-35b76f02b083" providerId="ADAL" clId="{C9FDB4B1-44FE-4F76-BB81-6FEBC015AEE3}" dt="2024-01-02T02:56:00.520" v="1225" actId="206"/>
          <ac:cxnSpMkLst>
            <pc:docMk/>
            <pc:sldMk cId="4277233714" sldId="265"/>
            <ac:cxnSpMk id="59" creationId="{9C81CA89-09A0-47E4-9547-18625F28E748}"/>
          </ac:cxnSpMkLst>
        </pc:cxnChg>
      </pc:sldChg>
      <pc:sldChg chg="modSp mod">
        <pc:chgData name="Reiji KOBAYASHI" userId="34112ac1-4c34-4e4b-972a-35b76f02b083" providerId="ADAL" clId="{C9FDB4B1-44FE-4F76-BB81-6FEBC015AEE3}" dt="2024-01-02T01:13:56.213" v="630" actId="1038"/>
        <pc:sldMkLst>
          <pc:docMk/>
          <pc:sldMk cId="749193719" sldId="273"/>
        </pc:sldMkLst>
        <pc:spChg chg="mod">
          <ac:chgData name="Reiji KOBAYASHI" userId="34112ac1-4c34-4e4b-972a-35b76f02b083" providerId="ADAL" clId="{C9FDB4B1-44FE-4F76-BB81-6FEBC015AEE3}" dt="2024-01-02T00:50:38.708" v="575"/>
          <ac:spMkLst>
            <pc:docMk/>
            <pc:sldMk cId="749193719" sldId="273"/>
            <ac:spMk id="2" creationId="{DA9E17F9-EC1E-40B0-8C66-49516FE9881E}"/>
          </ac:spMkLst>
        </pc:spChg>
        <pc:spChg chg="mod">
          <ac:chgData name="Reiji KOBAYASHI" userId="34112ac1-4c34-4e4b-972a-35b76f02b083" providerId="ADAL" clId="{C9FDB4B1-44FE-4F76-BB81-6FEBC015AEE3}" dt="2024-01-02T01:13:56.213" v="630" actId="1038"/>
          <ac:spMkLst>
            <pc:docMk/>
            <pc:sldMk cId="749193719" sldId="273"/>
            <ac:spMk id="17" creationId="{0CA85644-A14B-4D15-8999-31297DE7C82C}"/>
          </ac:spMkLst>
        </pc:spChg>
        <pc:cxnChg chg="mod">
          <ac:chgData name="Reiji KOBAYASHI" userId="34112ac1-4c34-4e4b-972a-35b76f02b083" providerId="ADAL" clId="{C9FDB4B1-44FE-4F76-BB81-6FEBC015AEE3}" dt="2024-01-02T01:13:56.213" v="630" actId="1038"/>
          <ac:cxnSpMkLst>
            <pc:docMk/>
            <pc:sldMk cId="749193719" sldId="273"/>
            <ac:cxnSpMk id="22" creationId="{500E7990-F4E8-41E4-B9D3-6D607F94B193}"/>
          </ac:cxnSpMkLst>
        </pc:cxnChg>
      </pc:sldChg>
      <pc:sldChg chg="addSp delSp modSp mod">
        <pc:chgData name="Reiji KOBAYASHI" userId="34112ac1-4c34-4e4b-972a-35b76f02b083" providerId="ADAL" clId="{C9FDB4B1-44FE-4F76-BB81-6FEBC015AEE3}" dt="2024-01-02T02:54:50.786" v="1208" actId="20577"/>
        <pc:sldMkLst>
          <pc:docMk/>
          <pc:sldMk cId="4253402532" sldId="283"/>
        </pc:sldMkLst>
        <pc:spChg chg="mod">
          <ac:chgData name="Reiji KOBAYASHI" userId="34112ac1-4c34-4e4b-972a-35b76f02b083" providerId="ADAL" clId="{C9FDB4B1-44FE-4F76-BB81-6FEBC015AEE3}" dt="2024-01-02T02:54:50.786" v="1208" actId="20577"/>
          <ac:spMkLst>
            <pc:docMk/>
            <pc:sldMk cId="4253402532" sldId="283"/>
            <ac:spMk id="6" creationId="{5F598FEC-6AD4-4849-AF14-152F878F3C86}"/>
          </ac:spMkLst>
        </pc:spChg>
        <pc:spChg chg="mod">
          <ac:chgData name="Reiji KOBAYASHI" userId="34112ac1-4c34-4e4b-972a-35b76f02b083" providerId="ADAL" clId="{C9FDB4B1-44FE-4F76-BB81-6FEBC015AEE3}" dt="2024-01-02T02:43:40.244" v="992" actId="206"/>
          <ac:spMkLst>
            <pc:docMk/>
            <pc:sldMk cId="4253402532" sldId="283"/>
            <ac:spMk id="19" creationId="{66804B03-E150-48AD-9BEE-01E36775797E}"/>
          </ac:spMkLst>
        </pc:spChg>
        <pc:spChg chg="mod">
          <ac:chgData name="Reiji KOBAYASHI" userId="34112ac1-4c34-4e4b-972a-35b76f02b083" providerId="ADAL" clId="{C9FDB4B1-44FE-4F76-BB81-6FEBC015AEE3}" dt="2024-01-02T02:43:46.129" v="993" actId="1076"/>
          <ac:spMkLst>
            <pc:docMk/>
            <pc:sldMk cId="4253402532" sldId="283"/>
            <ac:spMk id="21" creationId="{7E11E81A-194B-4E07-806A-F56A49DA6F21}"/>
          </ac:spMkLst>
        </pc:spChg>
        <pc:spChg chg="mod">
          <ac:chgData name="Reiji KOBAYASHI" userId="34112ac1-4c34-4e4b-972a-35b76f02b083" providerId="ADAL" clId="{C9FDB4B1-44FE-4F76-BB81-6FEBC015AEE3}" dt="2024-01-02T02:52:43.783" v="1168" actId="14100"/>
          <ac:spMkLst>
            <pc:docMk/>
            <pc:sldMk cId="4253402532" sldId="283"/>
            <ac:spMk id="28" creationId="{B5F610A6-91C3-4AAC-860E-DA46F06E6BF6}"/>
          </ac:spMkLst>
        </pc:spChg>
        <pc:spChg chg="mod">
          <ac:chgData name="Reiji KOBAYASHI" userId="34112ac1-4c34-4e4b-972a-35b76f02b083" providerId="ADAL" clId="{C9FDB4B1-44FE-4F76-BB81-6FEBC015AEE3}" dt="2024-01-02T02:45:18.766" v="1046" actId="1038"/>
          <ac:spMkLst>
            <pc:docMk/>
            <pc:sldMk cId="4253402532" sldId="283"/>
            <ac:spMk id="30" creationId="{BA95EC14-642F-4088-A06E-F5D2DBC8B6FA}"/>
          </ac:spMkLst>
        </pc:spChg>
        <pc:spChg chg="mod">
          <ac:chgData name="Reiji KOBAYASHI" userId="34112ac1-4c34-4e4b-972a-35b76f02b083" providerId="ADAL" clId="{C9FDB4B1-44FE-4F76-BB81-6FEBC015AEE3}" dt="2024-01-02T02:45:11.533" v="1032" actId="20577"/>
          <ac:spMkLst>
            <pc:docMk/>
            <pc:sldMk cId="4253402532" sldId="283"/>
            <ac:spMk id="32" creationId="{F9AF0FC0-E6F5-40E8-86A9-8EF39A816DB1}"/>
          </ac:spMkLst>
        </pc:spChg>
        <pc:spChg chg="mod">
          <ac:chgData name="Reiji KOBAYASHI" userId="34112ac1-4c34-4e4b-972a-35b76f02b083" providerId="ADAL" clId="{C9FDB4B1-44FE-4F76-BB81-6FEBC015AEE3}" dt="2024-01-02T02:44:59.629" v="1031" actId="20577"/>
          <ac:spMkLst>
            <pc:docMk/>
            <pc:sldMk cId="4253402532" sldId="283"/>
            <ac:spMk id="33" creationId="{586AE766-6CE5-4BFA-9101-23126C18E33E}"/>
          </ac:spMkLst>
        </pc:spChg>
        <pc:spChg chg="mod">
          <ac:chgData name="Reiji KOBAYASHI" userId="34112ac1-4c34-4e4b-972a-35b76f02b083" providerId="ADAL" clId="{C9FDB4B1-44FE-4F76-BB81-6FEBC015AEE3}" dt="2024-01-02T02:44:40.940" v="1030" actId="14100"/>
          <ac:spMkLst>
            <pc:docMk/>
            <pc:sldMk cId="4253402532" sldId="283"/>
            <ac:spMk id="38" creationId="{0CD35D21-C3ED-4B8B-AE3A-57932DD3B3D6}"/>
          </ac:spMkLst>
        </pc:spChg>
        <pc:spChg chg="mod">
          <ac:chgData name="Reiji KOBAYASHI" userId="34112ac1-4c34-4e4b-972a-35b76f02b083" providerId="ADAL" clId="{C9FDB4B1-44FE-4F76-BB81-6FEBC015AEE3}" dt="2024-01-02T02:44:00.727" v="995" actId="20577"/>
          <ac:spMkLst>
            <pc:docMk/>
            <pc:sldMk cId="4253402532" sldId="283"/>
            <ac:spMk id="39" creationId="{6652D95C-E0A2-471B-9A2A-E878A55B8C57}"/>
          </ac:spMkLst>
        </pc:spChg>
        <pc:spChg chg="mod">
          <ac:chgData name="Reiji KOBAYASHI" userId="34112ac1-4c34-4e4b-972a-35b76f02b083" providerId="ADAL" clId="{C9FDB4B1-44FE-4F76-BB81-6FEBC015AEE3}" dt="2024-01-02T02:46:19.078" v="1088" actId="14100"/>
          <ac:spMkLst>
            <pc:docMk/>
            <pc:sldMk cId="4253402532" sldId="283"/>
            <ac:spMk id="41" creationId="{6BED92F8-27C8-4A4A-AA55-E066A4097E46}"/>
          </ac:spMkLst>
        </pc:spChg>
        <pc:spChg chg="mod">
          <ac:chgData name="Reiji KOBAYASHI" userId="34112ac1-4c34-4e4b-972a-35b76f02b083" providerId="ADAL" clId="{C9FDB4B1-44FE-4F76-BB81-6FEBC015AEE3}" dt="2024-01-02T02:45:23.243" v="1047" actId="20577"/>
          <ac:spMkLst>
            <pc:docMk/>
            <pc:sldMk cId="4253402532" sldId="283"/>
            <ac:spMk id="49" creationId="{E74FD232-6925-4005-AEB3-67546C008B20}"/>
          </ac:spMkLst>
        </pc:spChg>
        <pc:spChg chg="mod">
          <ac:chgData name="Reiji KOBAYASHI" userId="34112ac1-4c34-4e4b-972a-35b76f02b083" providerId="ADAL" clId="{C9FDB4B1-44FE-4F76-BB81-6FEBC015AEE3}" dt="2024-01-02T02:45:31.667" v="1060" actId="1038"/>
          <ac:spMkLst>
            <pc:docMk/>
            <pc:sldMk cId="4253402532" sldId="283"/>
            <ac:spMk id="58" creationId="{87495460-B69E-4595-A970-91884BA67588}"/>
          </ac:spMkLst>
        </pc:spChg>
        <pc:spChg chg="mod">
          <ac:chgData name="Reiji KOBAYASHI" userId="34112ac1-4c34-4e4b-972a-35b76f02b083" providerId="ADAL" clId="{C9FDB4B1-44FE-4F76-BB81-6FEBC015AEE3}" dt="2024-01-02T02:45:44.916" v="1066" actId="6549"/>
          <ac:spMkLst>
            <pc:docMk/>
            <pc:sldMk cId="4253402532" sldId="283"/>
            <ac:spMk id="61" creationId="{ACE904B3-E49A-41F0-8BB9-E8255591585E}"/>
          </ac:spMkLst>
        </pc:spChg>
        <pc:graphicFrameChg chg="add del mod">
          <ac:chgData name="Reiji KOBAYASHI" userId="34112ac1-4c34-4e4b-972a-35b76f02b083" providerId="ADAL" clId="{C9FDB4B1-44FE-4F76-BB81-6FEBC015AEE3}" dt="2024-01-02T02:42:23.326" v="971"/>
          <ac:graphicFrameMkLst>
            <pc:docMk/>
            <pc:sldMk cId="4253402532" sldId="283"/>
            <ac:graphicFrameMk id="3" creationId="{F08E7EE4-FD77-C2DB-CADB-7B0A019297D3}"/>
          </ac:graphicFrameMkLst>
        </pc:graphicFrameChg>
        <pc:graphicFrameChg chg="add del mod">
          <ac:chgData name="Reiji KOBAYASHI" userId="34112ac1-4c34-4e4b-972a-35b76f02b083" providerId="ADAL" clId="{C9FDB4B1-44FE-4F76-BB81-6FEBC015AEE3}" dt="2024-01-02T02:42:27.867" v="973"/>
          <ac:graphicFrameMkLst>
            <pc:docMk/>
            <pc:sldMk cId="4253402532" sldId="283"/>
            <ac:graphicFrameMk id="5" creationId="{DE961116-8E04-9D6E-00EF-941E2209AD42}"/>
          </ac:graphicFrameMkLst>
        </pc:graphicFrameChg>
        <pc:picChg chg="mod">
          <ac:chgData name="Reiji KOBAYASHI" userId="34112ac1-4c34-4e4b-972a-35b76f02b083" providerId="ADAL" clId="{C9FDB4B1-44FE-4F76-BB81-6FEBC015AEE3}" dt="2024-01-02T02:20:53.463" v="965" actId="14826"/>
          <ac:picMkLst>
            <pc:docMk/>
            <pc:sldMk cId="4253402532" sldId="283"/>
            <ac:picMk id="10" creationId="{E40005B8-F490-4AE7-971F-C9A4F8658157}"/>
          </ac:picMkLst>
        </pc:picChg>
        <pc:cxnChg chg="mod">
          <ac:chgData name="Reiji KOBAYASHI" userId="34112ac1-4c34-4e4b-972a-35b76f02b083" providerId="ADAL" clId="{C9FDB4B1-44FE-4F76-BB81-6FEBC015AEE3}" dt="2024-01-02T02:43:09.735" v="987" actId="688"/>
          <ac:cxnSpMkLst>
            <pc:docMk/>
            <pc:sldMk cId="4253402532" sldId="283"/>
            <ac:cxnSpMk id="14" creationId="{FD495AC2-7A7B-425A-BC84-A538457DC7FC}"/>
          </ac:cxnSpMkLst>
        </pc:cxnChg>
        <pc:cxnChg chg="mod">
          <ac:chgData name="Reiji KOBAYASHI" userId="34112ac1-4c34-4e4b-972a-35b76f02b083" providerId="ADAL" clId="{C9FDB4B1-44FE-4F76-BB81-6FEBC015AEE3}" dt="2024-01-02T02:46:08.508" v="1087" actId="1035"/>
          <ac:cxnSpMkLst>
            <pc:docMk/>
            <pc:sldMk cId="4253402532" sldId="283"/>
            <ac:cxnSpMk id="34" creationId="{4C6F3868-BA5A-4F57-9601-482BAAFBABA5}"/>
          </ac:cxnSpMkLst>
        </pc:cxnChg>
        <pc:cxnChg chg="mod">
          <ac:chgData name="Reiji KOBAYASHI" userId="34112ac1-4c34-4e4b-972a-35b76f02b083" providerId="ADAL" clId="{C9FDB4B1-44FE-4F76-BB81-6FEBC015AEE3}" dt="2024-01-02T02:44:35.327" v="1029" actId="1038"/>
          <ac:cxnSpMkLst>
            <pc:docMk/>
            <pc:sldMk cId="4253402532" sldId="283"/>
            <ac:cxnSpMk id="35" creationId="{1A9E3C68-5AA1-4899-8BAF-0F6AB6D9B471}"/>
          </ac:cxnSpMkLst>
        </pc:cxnChg>
        <pc:cxnChg chg="mod">
          <ac:chgData name="Reiji KOBAYASHI" userId="34112ac1-4c34-4e4b-972a-35b76f02b083" providerId="ADAL" clId="{C9FDB4B1-44FE-4F76-BB81-6FEBC015AEE3}" dt="2024-01-02T02:43:40.244" v="992" actId="206"/>
          <ac:cxnSpMkLst>
            <pc:docMk/>
            <pc:sldMk cId="4253402532" sldId="283"/>
            <ac:cxnSpMk id="59" creationId="{9C81CA89-09A0-47E4-9547-18625F28E748}"/>
          </ac:cxnSpMkLst>
        </pc:cxnChg>
      </pc:sldChg>
      <pc:sldChg chg="delSp modSp mod modNotesTx">
        <pc:chgData name="Reiji KOBAYASHI" userId="34112ac1-4c34-4e4b-972a-35b76f02b083" providerId="ADAL" clId="{C9FDB4B1-44FE-4F76-BB81-6FEBC015AEE3}" dt="2024-01-02T05:15:58.039" v="2900"/>
        <pc:sldMkLst>
          <pc:docMk/>
          <pc:sldMk cId="1912400941" sldId="288"/>
        </pc:sldMkLst>
        <pc:spChg chg="mod">
          <ac:chgData name="Reiji KOBAYASHI" userId="34112ac1-4c34-4e4b-972a-35b76f02b083" providerId="ADAL" clId="{C9FDB4B1-44FE-4F76-BB81-6FEBC015AEE3}" dt="2024-01-02T00:12:34.355" v="31"/>
          <ac:spMkLst>
            <pc:docMk/>
            <pc:sldMk cId="1912400941" sldId="288"/>
            <ac:spMk id="2" creationId="{D510C2A5-2D92-4935-86F7-261740E39F25}"/>
          </ac:spMkLst>
        </pc:spChg>
        <pc:spChg chg="mod">
          <ac:chgData name="Reiji KOBAYASHI" userId="34112ac1-4c34-4e4b-972a-35b76f02b083" providerId="ADAL" clId="{C9FDB4B1-44FE-4F76-BB81-6FEBC015AEE3}" dt="2024-01-02T05:15:58.039" v="2900"/>
          <ac:spMkLst>
            <pc:docMk/>
            <pc:sldMk cId="1912400941" sldId="288"/>
            <ac:spMk id="9" creationId="{06FCF526-1FC7-4351-9B12-40AB36D29B42}"/>
          </ac:spMkLst>
        </pc:spChg>
        <pc:spChg chg="mod">
          <ac:chgData name="Reiji KOBAYASHI" userId="34112ac1-4c34-4e4b-972a-35b76f02b083" providerId="ADAL" clId="{C9FDB4B1-44FE-4F76-BB81-6FEBC015AEE3}" dt="2024-01-02T00:36:46.645" v="211" actId="1076"/>
          <ac:spMkLst>
            <pc:docMk/>
            <pc:sldMk cId="1912400941" sldId="288"/>
            <ac:spMk id="15" creationId="{45DBA688-67AE-42CC-956D-EEC867FE170A}"/>
          </ac:spMkLst>
        </pc:spChg>
        <pc:spChg chg="mod">
          <ac:chgData name="Reiji KOBAYASHI" userId="34112ac1-4c34-4e4b-972a-35b76f02b083" providerId="ADAL" clId="{C9FDB4B1-44FE-4F76-BB81-6FEBC015AEE3}" dt="2024-01-02T00:38:31.176" v="252" actId="1035"/>
          <ac:spMkLst>
            <pc:docMk/>
            <pc:sldMk cId="1912400941" sldId="288"/>
            <ac:spMk id="16" creationId="{9ED92C14-DBB9-4B05-828F-A257864F3363}"/>
          </ac:spMkLst>
        </pc:spChg>
        <pc:spChg chg="mod">
          <ac:chgData name="Reiji KOBAYASHI" userId="34112ac1-4c34-4e4b-972a-35b76f02b083" providerId="ADAL" clId="{C9FDB4B1-44FE-4F76-BB81-6FEBC015AEE3}" dt="2024-01-02T00:36:29.567" v="208" actId="1038"/>
          <ac:spMkLst>
            <pc:docMk/>
            <pc:sldMk cId="1912400941" sldId="288"/>
            <ac:spMk id="29" creationId="{ABAD6DA9-AB06-4A1E-BA9D-EAF0AE070006}"/>
          </ac:spMkLst>
        </pc:spChg>
        <pc:grpChg chg="del mod">
          <ac:chgData name="Reiji KOBAYASHI" userId="34112ac1-4c34-4e4b-972a-35b76f02b083" providerId="ADAL" clId="{C9FDB4B1-44FE-4F76-BB81-6FEBC015AEE3}" dt="2024-01-02T00:36:09.392" v="174" actId="478"/>
          <ac:grpSpMkLst>
            <pc:docMk/>
            <pc:sldMk cId="1912400941" sldId="288"/>
            <ac:grpSpMk id="10" creationId="{2497231D-03F2-A8EF-D3A2-181C5E0B304D}"/>
          </ac:grpSpMkLst>
        </pc:grpChg>
        <pc:picChg chg="mod">
          <ac:chgData name="Reiji KOBAYASHI" userId="34112ac1-4c34-4e4b-972a-35b76f02b083" providerId="ADAL" clId="{C9FDB4B1-44FE-4F76-BB81-6FEBC015AEE3}" dt="2024-01-02T00:35:58.045" v="172" actId="14826"/>
          <ac:picMkLst>
            <pc:docMk/>
            <pc:sldMk cId="1912400941" sldId="288"/>
            <ac:picMk id="7" creationId="{D31F6C1E-CDF6-65AF-5A3C-4F6D2AAED36D}"/>
          </ac:picMkLst>
        </pc:picChg>
        <pc:cxnChg chg="mod">
          <ac:chgData name="Reiji KOBAYASHI" userId="34112ac1-4c34-4e4b-972a-35b76f02b083" providerId="ADAL" clId="{C9FDB4B1-44FE-4F76-BB81-6FEBC015AEE3}" dt="2024-01-02T00:36:52.862" v="212" actId="14100"/>
          <ac:cxnSpMkLst>
            <pc:docMk/>
            <pc:sldMk cId="1912400941" sldId="288"/>
            <ac:cxnSpMk id="24" creationId="{2E7504B1-46F8-47FD-AE00-C28B380F6AA6}"/>
          </ac:cxnSpMkLst>
        </pc:cxnChg>
      </pc:sldChg>
      <pc:sldChg chg="addSp delSp modSp mod">
        <pc:chgData name="Reiji KOBAYASHI" userId="34112ac1-4c34-4e4b-972a-35b76f02b083" providerId="ADAL" clId="{C9FDB4B1-44FE-4F76-BB81-6FEBC015AEE3}" dt="2024-01-02T00:48:36.770" v="522"/>
        <pc:sldMkLst>
          <pc:docMk/>
          <pc:sldMk cId="1255591680" sldId="289"/>
        </pc:sldMkLst>
        <pc:spChg chg="mod">
          <ac:chgData name="Reiji KOBAYASHI" userId="34112ac1-4c34-4e4b-972a-35b76f02b083" providerId="ADAL" clId="{C9FDB4B1-44FE-4F76-BB81-6FEBC015AEE3}" dt="2024-01-02T00:47:11.926" v="415" actId="1036"/>
          <ac:spMkLst>
            <pc:docMk/>
            <pc:sldMk cId="1255591680" sldId="289"/>
            <ac:spMk id="8" creationId="{E33646B1-CFE5-4EC0-ADF4-753A9BE15706}"/>
          </ac:spMkLst>
        </pc:spChg>
        <pc:spChg chg="mod">
          <ac:chgData name="Reiji KOBAYASHI" userId="34112ac1-4c34-4e4b-972a-35b76f02b083" providerId="ADAL" clId="{C9FDB4B1-44FE-4F76-BB81-6FEBC015AEE3}" dt="2024-01-02T00:46:46.215" v="365" actId="1035"/>
          <ac:spMkLst>
            <pc:docMk/>
            <pc:sldMk cId="1255591680" sldId="289"/>
            <ac:spMk id="9" creationId="{A5BC2656-84DA-40B7-A946-DAAC15BEE7C4}"/>
          </ac:spMkLst>
        </pc:spChg>
        <pc:spChg chg="mod">
          <ac:chgData name="Reiji KOBAYASHI" userId="34112ac1-4c34-4e4b-972a-35b76f02b083" providerId="ADAL" clId="{C9FDB4B1-44FE-4F76-BB81-6FEBC015AEE3}" dt="2024-01-02T00:47:53.403" v="506" actId="20577"/>
          <ac:spMkLst>
            <pc:docMk/>
            <pc:sldMk cId="1255591680" sldId="289"/>
            <ac:spMk id="10" creationId="{58CC2627-E4C3-4F35-93C0-28472298117C}"/>
          </ac:spMkLst>
        </pc:spChg>
        <pc:spChg chg="mod">
          <ac:chgData name="Reiji KOBAYASHI" userId="34112ac1-4c34-4e4b-972a-35b76f02b083" providerId="ADAL" clId="{C9FDB4B1-44FE-4F76-BB81-6FEBC015AEE3}" dt="2024-01-02T00:48:36.770" v="522"/>
          <ac:spMkLst>
            <pc:docMk/>
            <pc:sldMk cId="1255591680" sldId="289"/>
            <ac:spMk id="11" creationId="{00975401-EE60-C322-36FE-854E5A66A2F9}"/>
          </ac:spMkLst>
        </pc:spChg>
        <pc:spChg chg="mod">
          <ac:chgData name="Reiji KOBAYASHI" userId="34112ac1-4c34-4e4b-972a-35b76f02b083" providerId="ADAL" clId="{C9FDB4B1-44FE-4F76-BB81-6FEBC015AEE3}" dt="2024-01-02T00:46:41.053" v="349" actId="1036"/>
          <ac:spMkLst>
            <pc:docMk/>
            <pc:sldMk cId="1255591680" sldId="289"/>
            <ac:spMk id="12" creationId="{E31F9B64-70DE-418F-9AA2-0908DE9779C7}"/>
          </ac:spMkLst>
        </pc:spChg>
        <pc:picChg chg="del mod">
          <ac:chgData name="Reiji KOBAYASHI" userId="34112ac1-4c34-4e4b-972a-35b76f02b083" providerId="ADAL" clId="{C9FDB4B1-44FE-4F76-BB81-6FEBC015AEE3}" dt="2024-01-02T00:46:13.084" v="305" actId="478"/>
          <ac:picMkLst>
            <pc:docMk/>
            <pc:sldMk cId="1255591680" sldId="289"/>
            <ac:picMk id="4" creationId="{F40687F5-AAD2-424C-B635-4F27A20E577F}"/>
          </ac:picMkLst>
        </pc:picChg>
        <pc:picChg chg="add mod">
          <ac:chgData name="Reiji KOBAYASHI" userId="34112ac1-4c34-4e4b-972a-35b76f02b083" providerId="ADAL" clId="{C9FDB4B1-44FE-4F76-BB81-6FEBC015AEE3}" dt="2024-01-02T00:47:46.825" v="505" actId="1037"/>
          <ac:picMkLst>
            <pc:docMk/>
            <pc:sldMk cId="1255591680" sldId="289"/>
            <ac:picMk id="5" creationId="{C27877B6-5880-F2BA-9CA4-B4A66DD234AE}"/>
          </ac:picMkLst>
        </pc:picChg>
        <pc:picChg chg="mod">
          <ac:chgData name="Reiji KOBAYASHI" userId="34112ac1-4c34-4e4b-972a-35b76f02b083" providerId="ADAL" clId="{C9FDB4B1-44FE-4F76-BB81-6FEBC015AEE3}" dt="2024-01-02T00:48:14.788" v="512" actId="1076"/>
          <ac:picMkLst>
            <pc:docMk/>
            <pc:sldMk cId="1255591680" sldId="289"/>
            <ac:picMk id="7" creationId="{54B6124A-6051-4E4A-ADE5-162D5073F22B}"/>
          </ac:picMkLst>
        </pc:picChg>
      </pc:sldChg>
      <pc:sldChg chg="addSp delSp modSp mod">
        <pc:chgData name="Reiji KOBAYASHI" userId="34112ac1-4c34-4e4b-972a-35b76f02b083" providerId="ADAL" clId="{C9FDB4B1-44FE-4F76-BB81-6FEBC015AEE3}" dt="2024-01-02T02:08:06.481" v="953"/>
        <pc:sldMkLst>
          <pc:docMk/>
          <pc:sldMk cId="3398404463" sldId="294"/>
        </pc:sldMkLst>
        <pc:spChg chg="mod">
          <ac:chgData name="Reiji KOBAYASHI" userId="34112ac1-4c34-4e4b-972a-35b76f02b083" providerId="ADAL" clId="{C9FDB4B1-44FE-4F76-BB81-6FEBC015AEE3}" dt="2024-01-02T01:37:52.113" v="849" actId="1076"/>
          <ac:spMkLst>
            <pc:docMk/>
            <pc:sldMk cId="3398404463" sldId="294"/>
            <ac:spMk id="3" creationId="{987C71CF-66E8-685C-4DC6-93A17D02B78B}"/>
          </ac:spMkLst>
        </pc:spChg>
        <pc:spChg chg="mod">
          <ac:chgData name="Reiji KOBAYASHI" userId="34112ac1-4c34-4e4b-972a-35b76f02b083" providerId="ADAL" clId="{C9FDB4B1-44FE-4F76-BB81-6FEBC015AEE3}" dt="2024-01-02T01:41:39.025" v="897"/>
          <ac:spMkLst>
            <pc:docMk/>
            <pc:sldMk cId="3398404463" sldId="294"/>
            <ac:spMk id="6" creationId="{19EFCE74-C374-2021-A5B6-4AAD11547D2C}"/>
          </ac:spMkLst>
        </pc:spChg>
        <pc:spChg chg="mod">
          <ac:chgData name="Reiji KOBAYASHI" userId="34112ac1-4c34-4e4b-972a-35b76f02b083" providerId="ADAL" clId="{C9FDB4B1-44FE-4F76-BB81-6FEBC015AEE3}" dt="2024-01-02T02:08:06.481" v="953"/>
          <ac:spMkLst>
            <pc:docMk/>
            <pc:sldMk cId="3398404463" sldId="294"/>
            <ac:spMk id="13" creationId="{3225B461-33DC-705C-9631-9062B6D2D368}"/>
          </ac:spMkLst>
        </pc:spChg>
        <pc:spChg chg="mod topLvl">
          <ac:chgData name="Reiji KOBAYASHI" userId="34112ac1-4c34-4e4b-972a-35b76f02b083" providerId="ADAL" clId="{C9FDB4B1-44FE-4F76-BB81-6FEBC015AEE3}" dt="2024-01-02T01:41:58.140" v="951" actId="14100"/>
          <ac:spMkLst>
            <pc:docMk/>
            <pc:sldMk cId="3398404463" sldId="294"/>
            <ac:spMk id="14" creationId="{6A4BEF5E-FC7B-2EE5-3418-ADB3B5F87EBA}"/>
          </ac:spMkLst>
        </pc:spChg>
        <pc:grpChg chg="add del mod">
          <ac:chgData name="Reiji KOBAYASHI" userId="34112ac1-4c34-4e4b-972a-35b76f02b083" providerId="ADAL" clId="{C9FDB4B1-44FE-4F76-BB81-6FEBC015AEE3}" dt="2024-01-02T01:40:51.495" v="852" actId="165"/>
          <ac:grpSpMkLst>
            <pc:docMk/>
            <pc:sldMk cId="3398404463" sldId="294"/>
            <ac:grpSpMk id="7" creationId="{738B6809-5E64-436D-EAE1-F6E8DF253E75}"/>
          </ac:grpSpMkLst>
        </pc:grpChg>
        <pc:picChg chg="mod topLvl">
          <ac:chgData name="Reiji KOBAYASHI" userId="34112ac1-4c34-4e4b-972a-35b76f02b083" providerId="ADAL" clId="{C9FDB4B1-44FE-4F76-BB81-6FEBC015AEE3}" dt="2024-01-02T01:41:08.198" v="854" actId="14100"/>
          <ac:picMkLst>
            <pc:docMk/>
            <pc:sldMk cId="3398404463" sldId="294"/>
            <ac:picMk id="4" creationId="{8DE1EF64-D49E-4688-817D-87EB4D775562}"/>
          </ac:picMkLst>
        </pc:picChg>
        <pc:picChg chg="mod">
          <ac:chgData name="Reiji KOBAYASHI" userId="34112ac1-4c34-4e4b-972a-35b76f02b083" providerId="ADAL" clId="{C9FDB4B1-44FE-4F76-BB81-6FEBC015AEE3}" dt="2024-01-02T02:07:44.928" v="952" actId="14826"/>
          <ac:picMkLst>
            <pc:docMk/>
            <pc:sldMk cId="3398404463" sldId="294"/>
            <ac:picMk id="11" creationId="{BC238F25-420E-D4FC-0681-FF05395D821D}"/>
          </ac:picMkLst>
        </pc:picChg>
      </pc:sldChg>
      <pc:sldChg chg="addSp delSp modSp mod delAnim modAnim">
        <pc:chgData name="Reiji KOBAYASHI" userId="34112ac1-4c34-4e4b-972a-35b76f02b083" providerId="ADAL" clId="{C9FDB4B1-44FE-4F76-BB81-6FEBC015AEE3}" dt="2024-01-02T04:31:12.183" v="1763" actId="20577"/>
        <pc:sldMkLst>
          <pc:docMk/>
          <pc:sldMk cId="4194968346" sldId="297"/>
        </pc:sldMkLst>
        <pc:spChg chg="mod">
          <ac:chgData name="Reiji KOBAYASHI" userId="34112ac1-4c34-4e4b-972a-35b76f02b083" providerId="ADAL" clId="{C9FDB4B1-44FE-4F76-BB81-6FEBC015AEE3}" dt="2024-01-02T04:31:12.183" v="1763" actId="20577"/>
          <ac:spMkLst>
            <pc:docMk/>
            <pc:sldMk cId="4194968346" sldId="297"/>
            <ac:spMk id="7" creationId="{F0925A4F-7DC5-4DA5-A708-97A6559450F1}"/>
          </ac:spMkLst>
        </pc:spChg>
        <pc:spChg chg="mod ord">
          <ac:chgData name="Reiji KOBAYASHI" userId="34112ac1-4c34-4e4b-972a-35b76f02b083" providerId="ADAL" clId="{C9FDB4B1-44FE-4F76-BB81-6FEBC015AEE3}" dt="2024-01-02T03:31:54.906" v="1668" actId="1038"/>
          <ac:spMkLst>
            <pc:docMk/>
            <pc:sldMk cId="4194968346" sldId="297"/>
            <ac:spMk id="11" creationId="{B6ED47A4-4CF7-4674-A1E4-4951B488EE53}"/>
          </ac:spMkLst>
        </pc:spChg>
        <pc:picChg chg="add del mod">
          <ac:chgData name="Reiji KOBAYASHI" userId="34112ac1-4c34-4e4b-972a-35b76f02b083" providerId="ADAL" clId="{C9FDB4B1-44FE-4F76-BB81-6FEBC015AEE3}" dt="2024-01-02T03:22:30.753" v="1644" actId="478"/>
          <ac:picMkLst>
            <pc:docMk/>
            <pc:sldMk cId="4194968346" sldId="297"/>
            <ac:picMk id="3" creationId="{A1A43739-AA83-C3B7-CFED-054D31A450A6}"/>
          </ac:picMkLst>
        </pc:picChg>
        <pc:picChg chg="del">
          <ac:chgData name="Reiji KOBAYASHI" userId="34112ac1-4c34-4e4b-972a-35b76f02b083" providerId="ADAL" clId="{C9FDB4B1-44FE-4F76-BB81-6FEBC015AEE3}" dt="2024-01-02T03:30:44.773" v="1646" actId="478"/>
          <ac:picMkLst>
            <pc:docMk/>
            <pc:sldMk cId="4194968346" sldId="297"/>
            <ac:picMk id="4" creationId="{48355AEB-379D-AD06-D014-06BAEAD9D79E}"/>
          </ac:picMkLst>
        </pc:picChg>
        <pc:picChg chg="add mod">
          <ac:chgData name="Reiji KOBAYASHI" userId="34112ac1-4c34-4e4b-972a-35b76f02b083" providerId="ADAL" clId="{C9FDB4B1-44FE-4F76-BB81-6FEBC015AEE3}" dt="2024-01-02T03:32:18.284" v="1669" actId="14100"/>
          <ac:picMkLst>
            <pc:docMk/>
            <pc:sldMk cId="4194968346" sldId="297"/>
            <ac:picMk id="5" creationId="{8FD64259-1A4D-07CF-EDC2-6D1AFF47A679}"/>
          </ac:picMkLst>
        </pc:picChg>
        <pc:picChg chg="mod">
          <ac:chgData name="Reiji KOBAYASHI" userId="34112ac1-4c34-4e4b-972a-35b76f02b083" providerId="ADAL" clId="{C9FDB4B1-44FE-4F76-BB81-6FEBC015AEE3}" dt="2024-01-02T03:21:49.877" v="1641" actId="14826"/>
          <ac:picMkLst>
            <pc:docMk/>
            <pc:sldMk cId="4194968346" sldId="297"/>
            <ac:picMk id="9" creationId="{00DE3D6F-E140-4030-A763-73DE1C1FFC50}"/>
          </ac:picMkLst>
        </pc:picChg>
      </pc:sldChg>
      <pc:sldChg chg="addSp delSp modSp mod">
        <pc:chgData name="Reiji KOBAYASHI" userId="34112ac1-4c34-4e4b-972a-35b76f02b083" providerId="ADAL" clId="{C9FDB4B1-44FE-4F76-BB81-6FEBC015AEE3}" dt="2024-01-02T04:57:06.989" v="2117" actId="1038"/>
        <pc:sldMkLst>
          <pc:docMk/>
          <pc:sldMk cId="1859156216" sldId="299"/>
        </pc:sldMkLst>
        <pc:spChg chg="mod">
          <ac:chgData name="Reiji KOBAYASHI" userId="34112ac1-4c34-4e4b-972a-35b76f02b083" providerId="ADAL" clId="{C9FDB4B1-44FE-4F76-BB81-6FEBC015AEE3}" dt="2024-01-02T03:01:03.630" v="1333" actId="20577"/>
          <ac:spMkLst>
            <pc:docMk/>
            <pc:sldMk cId="1859156216" sldId="299"/>
            <ac:spMk id="2" creationId="{CB4874CE-90D3-44EC-AA1D-F9EEC044F3FB}"/>
          </ac:spMkLst>
        </pc:spChg>
        <pc:spChg chg="mod">
          <ac:chgData name="Reiji KOBAYASHI" userId="34112ac1-4c34-4e4b-972a-35b76f02b083" providerId="ADAL" clId="{C9FDB4B1-44FE-4F76-BB81-6FEBC015AEE3}" dt="2024-01-02T03:00:53.287" v="1330"/>
          <ac:spMkLst>
            <pc:docMk/>
            <pc:sldMk cId="1859156216" sldId="299"/>
            <ac:spMk id="3" creationId="{0F68E957-B10B-3A40-0D8D-884B111E7869}"/>
          </ac:spMkLst>
        </pc:spChg>
        <pc:spChg chg="add mod">
          <ac:chgData name="Reiji KOBAYASHI" userId="34112ac1-4c34-4e4b-972a-35b76f02b083" providerId="ADAL" clId="{C9FDB4B1-44FE-4F76-BB81-6FEBC015AEE3}" dt="2024-01-02T03:04:30.256" v="1557"/>
          <ac:spMkLst>
            <pc:docMk/>
            <pc:sldMk cId="1859156216" sldId="299"/>
            <ac:spMk id="10" creationId="{BF3620C6-0626-C1C0-7532-9A2675C1D9E6}"/>
          </ac:spMkLst>
        </pc:spChg>
        <pc:spChg chg="mod">
          <ac:chgData name="Reiji KOBAYASHI" userId="34112ac1-4c34-4e4b-972a-35b76f02b083" providerId="ADAL" clId="{C9FDB4B1-44FE-4F76-BB81-6FEBC015AEE3}" dt="2024-01-02T03:03:24.382" v="1431" actId="1076"/>
          <ac:spMkLst>
            <pc:docMk/>
            <pc:sldMk cId="1859156216" sldId="299"/>
            <ac:spMk id="11" creationId="{0F51FACE-86A4-4C3F-9E1B-DBD03421777D}"/>
          </ac:spMkLst>
        </pc:spChg>
        <pc:spChg chg="mod">
          <ac:chgData name="Reiji KOBAYASHI" userId="34112ac1-4c34-4e4b-972a-35b76f02b083" providerId="ADAL" clId="{C9FDB4B1-44FE-4F76-BB81-6FEBC015AEE3}" dt="2024-01-02T03:03:17.322" v="1429" actId="1076"/>
          <ac:spMkLst>
            <pc:docMk/>
            <pc:sldMk cId="1859156216" sldId="299"/>
            <ac:spMk id="12" creationId="{B67158F2-28B2-5893-C9FD-1C8A20EC12A9}"/>
          </ac:spMkLst>
        </pc:spChg>
        <pc:spChg chg="add mod">
          <ac:chgData name="Reiji KOBAYASHI" userId="34112ac1-4c34-4e4b-972a-35b76f02b083" providerId="ADAL" clId="{C9FDB4B1-44FE-4F76-BB81-6FEBC015AEE3}" dt="2024-01-02T03:08:06.195" v="1635" actId="207"/>
          <ac:spMkLst>
            <pc:docMk/>
            <pc:sldMk cId="1859156216" sldId="299"/>
            <ac:spMk id="17" creationId="{E09B5047-0EFF-D4C7-BD6C-A70796619DB5}"/>
          </ac:spMkLst>
        </pc:spChg>
        <pc:spChg chg="add mod">
          <ac:chgData name="Reiji KOBAYASHI" userId="34112ac1-4c34-4e4b-972a-35b76f02b083" providerId="ADAL" clId="{C9FDB4B1-44FE-4F76-BB81-6FEBC015AEE3}" dt="2024-01-02T03:08:06.195" v="1635" actId="207"/>
          <ac:spMkLst>
            <pc:docMk/>
            <pc:sldMk cId="1859156216" sldId="299"/>
            <ac:spMk id="19" creationId="{302E2007-308A-BAAD-300A-22B0E84DD08B}"/>
          </ac:spMkLst>
        </pc:spChg>
        <pc:spChg chg="add mod">
          <ac:chgData name="Reiji KOBAYASHI" userId="34112ac1-4c34-4e4b-972a-35b76f02b083" providerId="ADAL" clId="{C9FDB4B1-44FE-4F76-BB81-6FEBC015AEE3}" dt="2024-01-02T03:08:13.634" v="1639" actId="1038"/>
          <ac:spMkLst>
            <pc:docMk/>
            <pc:sldMk cId="1859156216" sldId="299"/>
            <ac:spMk id="20" creationId="{9DD177B5-7F8A-6A86-0C02-97816722961D}"/>
          </ac:spMkLst>
        </pc:spChg>
        <pc:spChg chg="add mod">
          <ac:chgData name="Reiji KOBAYASHI" userId="34112ac1-4c34-4e4b-972a-35b76f02b083" providerId="ADAL" clId="{C9FDB4B1-44FE-4F76-BB81-6FEBC015AEE3}" dt="2024-01-02T04:57:06.989" v="2117" actId="1038"/>
          <ac:spMkLst>
            <pc:docMk/>
            <pc:sldMk cId="1859156216" sldId="299"/>
            <ac:spMk id="21" creationId="{B24D5893-F632-B3AF-7A9F-D1184579DCF0}"/>
          </ac:spMkLst>
        </pc:spChg>
        <pc:picChg chg="add mod">
          <ac:chgData name="Reiji KOBAYASHI" userId="34112ac1-4c34-4e4b-972a-35b76f02b083" providerId="ADAL" clId="{C9FDB4B1-44FE-4F76-BB81-6FEBC015AEE3}" dt="2024-01-02T03:03:44.476" v="1434" actId="1076"/>
          <ac:picMkLst>
            <pc:docMk/>
            <pc:sldMk cId="1859156216" sldId="299"/>
            <ac:picMk id="5" creationId="{CE29CFA1-8335-B428-3649-80496280BE0C}"/>
          </ac:picMkLst>
        </pc:picChg>
        <pc:picChg chg="del mod">
          <ac:chgData name="Reiji KOBAYASHI" userId="34112ac1-4c34-4e4b-972a-35b76f02b083" providerId="ADAL" clId="{C9FDB4B1-44FE-4F76-BB81-6FEBC015AEE3}" dt="2024-01-02T03:00:18.640" v="1327" actId="478"/>
          <ac:picMkLst>
            <pc:docMk/>
            <pc:sldMk cId="1859156216" sldId="299"/>
            <ac:picMk id="6" creationId="{67A382D1-6A9E-4245-BC89-78679A13409B}"/>
          </ac:picMkLst>
        </pc:picChg>
        <pc:picChg chg="add mod">
          <ac:chgData name="Reiji KOBAYASHI" userId="34112ac1-4c34-4e4b-972a-35b76f02b083" providerId="ADAL" clId="{C9FDB4B1-44FE-4F76-BB81-6FEBC015AEE3}" dt="2024-01-02T03:02:44.822" v="1405" actId="1076"/>
          <ac:picMkLst>
            <pc:docMk/>
            <pc:sldMk cId="1859156216" sldId="299"/>
            <ac:picMk id="8" creationId="{439789E2-6F1E-8675-9E8D-9D7CF64A33F5}"/>
          </ac:picMkLst>
        </pc:picChg>
        <pc:cxnChg chg="add mod ord">
          <ac:chgData name="Reiji KOBAYASHI" userId="34112ac1-4c34-4e4b-972a-35b76f02b083" providerId="ADAL" clId="{C9FDB4B1-44FE-4F76-BB81-6FEBC015AEE3}" dt="2024-01-02T03:07:54.486" v="1609" actId="166"/>
          <ac:cxnSpMkLst>
            <pc:docMk/>
            <pc:sldMk cId="1859156216" sldId="299"/>
            <ac:cxnSpMk id="13" creationId="{26307D83-CF27-A58D-5733-44C2F00994FF}"/>
          </ac:cxnSpMkLst>
        </pc:cxnChg>
        <pc:cxnChg chg="add mod">
          <ac:chgData name="Reiji KOBAYASHI" userId="34112ac1-4c34-4e4b-972a-35b76f02b083" providerId="ADAL" clId="{C9FDB4B1-44FE-4F76-BB81-6FEBC015AEE3}" dt="2024-01-02T03:07:22.193" v="1598" actId="692"/>
          <ac:cxnSpMkLst>
            <pc:docMk/>
            <pc:sldMk cId="1859156216" sldId="299"/>
            <ac:cxnSpMk id="23" creationId="{F5E67551-5F69-F04B-567C-9533CC9B34A3}"/>
          </ac:cxnSpMkLst>
        </pc:cxnChg>
      </pc:sldChg>
      <pc:sldChg chg="del">
        <pc:chgData name="Reiji KOBAYASHI" userId="34112ac1-4c34-4e4b-972a-35b76f02b083" providerId="ADAL" clId="{C9FDB4B1-44FE-4F76-BB81-6FEBC015AEE3}" dt="2024-01-02T05:35:56.011" v="3280" actId="47"/>
        <pc:sldMkLst>
          <pc:docMk/>
          <pc:sldMk cId="109850714" sldId="303"/>
        </pc:sldMkLst>
      </pc:sldChg>
      <pc:sldChg chg="addSp modSp mod">
        <pc:chgData name="Reiji KOBAYASHI" userId="34112ac1-4c34-4e4b-972a-35b76f02b083" providerId="ADAL" clId="{C9FDB4B1-44FE-4F76-BB81-6FEBC015AEE3}" dt="2024-01-02T01:16:03.050" v="719" actId="14100"/>
        <pc:sldMkLst>
          <pc:docMk/>
          <pc:sldMk cId="822090709" sldId="304"/>
        </pc:sldMkLst>
        <pc:spChg chg="mod">
          <ac:chgData name="Reiji KOBAYASHI" userId="34112ac1-4c34-4e4b-972a-35b76f02b083" providerId="ADAL" clId="{C9FDB4B1-44FE-4F76-BB81-6FEBC015AEE3}" dt="2024-01-02T00:51:27.634" v="607"/>
          <ac:spMkLst>
            <pc:docMk/>
            <pc:sldMk cId="822090709" sldId="304"/>
            <ac:spMk id="3" creationId="{13CFBE17-CCA4-7F00-CBC2-C549FE6556AC}"/>
          </ac:spMkLst>
        </pc:spChg>
        <pc:spChg chg="add mod">
          <ac:chgData name="Reiji KOBAYASHI" userId="34112ac1-4c34-4e4b-972a-35b76f02b083" providerId="ADAL" clId="{C9FDB4B1-44FE-4F76-BB81-6FEBC015AEE3}" dt="2024-01-02T01:15:55.616" v="717" actId="14100"/>
          <ac:spMkLst>
            <pc:docMk/>
            <pc:sldMk cId="822090709" sldId="304"/>
            <ac:spMk id="23" creationId="{6096A070-8E51-8587-453D-C56A4A1A498B}"/>
          </ac:spMkLst>
        </pc:spChg>
        <pc:spChg chg="mod">
          <ac:chgData name="Reiji KOBAYASHI" userId="34112ac1-4c34-4e4b-972a-35b76f02b083" providerId="ADAL" clId="{C9FDB4B1-44FE-4F76-BB81-6FEBC015AEE3}" dt="2024-01-02T01:14:57.562" v="670" actId="1076"/>
          <ac:spMkLst>
            <pc:docMk/>
            <pc:sldMk cId="822090709" sldId="304"/>
            <ac:spMk id="27" creationId="{79EF334A-9404-4D6B-91AC-28C41409C09C}"/>
          </ac:spMkLst>
        </pc:spChg>
        <pc:grpChg chg="add mod">
          <ac:chgData name="Reiji KOBAYASHI" userId="34112ac1-4c34-4e4b-972a-35b76f02b083" providerId="ADAL" clId="{C9FDB4B1-44FE-4F76-BB81-6FEBC015AEE3}" dt="2024-01-02T01:14:38.474" v="668" actId="1035"/>
          <ac:grpSpMkLst>
            <pc:docMk/>
            <pc:sldMk cId="822090709" sldId="304"/>
            <ac:grpSpMk id="13" creationId="{6D58FF41-815A-B45D-FA75-D42C441D0361}"/>
          </ac:grpSpMkLst>
        </pc:grpChg>
        <pc:cxnChg chg="mod">
          <ac:chgData name="Reiji KOBAYASHI" userId="34112ac1-4c34-4e4b-972a-35b76f02b083" providerId="ADAL" clId="{C9FDB4B1-44FE-4F76-BB81-6FEBC015AEE3}" dt="2024-01-02T01:14:47.892" v="669" actId="208"/>
          <ac:cxnSpMkLst>
            <pc:docMk/>
            <pc:sldMk cId="822090709" sldId="304"/>
            <ac:cxnSpMk id="7" creationId="{1E924DCE-424D-3964-9B86-98E51D0C8512}"/>
          </ac:cxnSpMkLst>
        </pc:cxnChg>
        <pc:cxnChg chg="mod">
          <ac:chgData name="Reiji KOBAYASHI" userId="34112ac1-4c34-4e4b-972a-35b76f02b083" providerId="ADAL" clId="{C9FDB4B1-44FE-4F76-BB81-6FEBC015AEE3}" dt="2024-01-02T01:14:47.892" v="669" actId="208"/>
          <ac:cxnSpMkLst>
            <pc:docMk/>
            <pc:sldMk cId="822090709" sldId="304"/>
            <ac:cxnSpMk id="8" creationId="{5688EBC8-B2D0-42B8-E891-DC84AAF68238}"/>
          </ac:cxnSpMkLst>
        </pc:cxnChg>
        <pc:cxnChg chg="mod">
          <ac:chgData name="Reiji KOBAYASHI" userId="34112ac1-4c34-4e4b-972a-35b76f02b083" providerId="ADAL" clId="{C9FDB4B1-44FE-4F76-BB81-6FEBC015AEE3}" dt="2024-01-02T01:15:04.040" v="671" actId="14100"/>
          <ac:cxnSpMkLst>
            <pc:docMk/>
            <pc:sldMk cId="822090709" sldId="304"/>
            <ac:cxnSpMk id="10" creationId="{18B93310-538C-A09F-C8BF-C0E7E8C90407}"/>
          </ac:cxnSpMkLst>
        </pc:cxnChg>
        <pc:cxnChg chg="mod">
          <ac:chgData name="Reiji KOBAYASHI" userId="34112ac1-4c34-4e4b-972a-35b76f02b083" providerId="ADAL" clId="{C9FDB4B1-44FE-4F76-BB81-6FEBC015AEE3}" dt="2024-01-02T01:14:27.541" v="631"/>
          <ac:cxnSpMkLst>
            <pc:docMk/>
            <pc:sldMk cId="822090709" sldId="304"/>
            <ac:cxnSpMk id="15" creationId="{1645CCB5-846A-D90E-AC93-C0D4B4259B50}"/>
          </ac:cxnSpMkLst>
        </pc:cxnChg>
        <pc:cxnChg chg="mod">
          <ac:chgData name="Reiji KOBAYASHI" userId="34112ac1-4c34-4e4b-972a-35b76f02b083" providerId="ADAL" clId="{C9FDB4B1-44FE-4F76-BB81-6FEBC015AEE3}" dt="2024-01-02T01:14:27.541" v="631"/>
          <ac:cxnSpMkLst>
            <pc:docMk/>
            <pc:sldMk cId="822090709" sldId="304"/>
            <ac:cxnSpMk id="17" creationId="{C0B07510-E005-6DA9-2684-FF9F4BC75227}"/>
          </ac:cxnSpMkLst>
        </pc:cxnChg>
        <pc:cxnChg chg="add mod">
          <ac:chgData name="Reiji KOBAYASHI" userId="34112ac1-4c34-4e4b-972a-35b76f02b083" providerId="ADAL" clId="{C9FDB4B1-44FE-4F76-BB81-6FEBC015AEE3}" dt="2024-01-02T01:16:03.050" v="719" actId="14100"/>
          <ac:cxnSpMkLst>
            <pc:docMk/>
            <pc:sldMk cId="822090709" sldId="304"/>
            <ac:cxnSpMk id="19" creationId="{A549831F-B97C-F161-DA81-85550AE05A36}"/>
          </ac:cxnSpMkLst>
        </pc:cxnChg>
        <pc:cxnChg chg="mod">
          <ac:chgData name="Reiji KOBAYASHI" userId="34112ac1-4c34-4e4b-972a-35b76f02b083" providerId="ADAL" clId="{C9FDB4B1-44FE-4F76-BB81-6FEBC015AEE3}" dt="2024-01-02T00:51:27.227" v="604" actId="20577"/>
          <ac:cxnSpMkLst>
            <pc:docMk/>
            <pc:sldMk cId="822090709" sldId="304"/>
            <ac:cxnSpMk id="25" creationId="{6A58F0F3-059A-45CA-B65B-E7486526FBD7}"/>
          </ac:cxnSpMkLst>
        </pc:cxnChg>
      </pc:sldChg>
      <pc:sldChg chg="addSp delSp modSp mod modClrScheme chgLayout">
        <pc:chgData name="Reiji KOBAYASHI" userId="34112ac1-4c34-4e4b-972a-35b76f02b083" providerId="ADAL" clId="{C9FDB4B1-44FE-4F76-BB81-6FEBC015AEE3}" dt="2024-01-02T05:01:11.466" v="2160" actId="478"/>
        <pc:sldMkLst>
          <pc:docMk/>
          <pc:sldMk cId="1740675055" sldId="307"/>
        </pc:sldMkLst>
        <pc:spChg chg="mod ord">
          <ac:chgData name="Reiji KOBAYASHI" userId="34112ac1-4c34-4e4b-972a-35b76f02b083" providerId="ADAL" clId="{C9FDB4B1-44FE-4F76-BB81-6FEBC015AEE3}" dt="2024-01-02T05:01:06.637" v="2159" actId="27636"/>
          <ac:spMkLst>
            <pc:docMk/>
            <pc:sldMk cId="1740675055" sldId="307"/>
            <ac:spMk id="4" creationId="{35A876C9-76CD-62F2-A2A5-926E678F0D3E}"/>
          </ac:spMkLst>
        </pc:spChg>
        <pc:spChg chg="add del">
          <ac:chgData name="Reiji KOBAYASHI" userId="34112ac1-4c34-4e4b-972a-35b76f02b083" providerId="ADAL" clId="{C9FDB4B1-44FE-4F76-BB81-6FEBC015AEE3}" dt="2024-01-02T04:32:57.143" v="1765" actId="22"/>
          <ac:spMkLst>
            <pc:docMk/>
            <pc:sldMk cId="1740675055" sldId="307"/>
            <ac:spMk id="5" creationId="{738AB3A6-E13A-627A-FEB9-90F1DCF53B7C}"/>
          </ac:spMkLst>
        </pc:spChg>
        <pc:spChg chg="add del mod">
          <ac:chgData name="Reiji KOBAYASHI" userId="34112ac1-4c34-4e4b-972a-35b76f02b083" providerId="ADAL" clId="{C9FDB4B1-44FE-4F76-BB81-6FEBC015AEE3}" dt="2024-01-02T05:01:11.466" v="2160" actId="478"/>
          <ac:spMkLst>
            <pc:docMk/>
            <pc:sldMk cId="1740675055" sldId="307"/>
            <ac:spMk id="7" creationId="{423EFE3A-92FD-DB57-4F61-FEA0764CB3AC}"/>
          </ac:spMkLst>
        </pc:spChg>
        <pc:spChg chg="add del mod ord">
          <ac:chgData name="Reiji KOBAYASHI" userId="34112ac1-4c34-4e4b-972a-35b76f02b083" providerId="ADAL" clId="{C9FDB4B1-44FE-4F76-BB81-6FEBC015AEE3}" dt="2024-01-02T04:37:29.756" v="1865" actId="700"/>
          <ac:spMkLst>
            <pc:docMk/>
            <pc:sldMk cId="1740675055" sldId="307"/>
            <ac:spMk id="10" creationId="{297CD352-3267-206B-A321-BB4B85AE952A}"/>
          </ac:spMkLst>
        </pc:spChg>
        <pc:spChg chg="add del mod ord">
          <ac:chgData name="Reiji KOBAYASHI" userId="34112ac1-4c34-4e4b-972a-35b76f02b083" providerId="ADAL" clId="{C9FDB4B1-44FE-4F76-BB81-6FEBC015AEE3}" dt="2024-01-02T04:38:00.117" v="1869"/>
          <ac:spMkLst>
            <pc:docMk/>
            <pc:sldMk cId="1740675055" sldId="307"/>
            <ac:spMk id="11" creationId="{CA58CF80-EBE1-D42F-6457-966DE5B16DFB}"/>
          </ac:spMkLst>
        </pc:spChg>
        <pc:spChg chg="add del mod">
          <ac:chgData name="Reiji KOBAYASHI" userId="34112ac1-4c34-4e4b-972a-35b76f02b083" providerId="ADAL" clId="{C9FDB4B1-44FE-4F76-BB81-6FEBC015AEE3}" dt="2024-01-02T04:58:56.026" v="2125" actId="478"/>
          <ac:spMkLst>
            <pc:docMk/>
            <pc:sldMk cId="1740675055" sldId="307"/>
            <ac:spMk id="16" creationId="{F5F74E82-D173-F0DB-DA2E-669029862958}"/>
          </ac:spMkLst>
        </pc:spChg>
        <pc:spChg chg="mod ord">
          <ac:chgData name="Reiji KOBAYASHI" userId="34112ac1-4c34-4e4b-972a-35b76f02b083" providerId="ADAL" clId="{C9FDB4B1-44FE-4F76-BB81-6FEBC015AEE3}" dt="2024-01-02T05:00:38.260" v="2149" actId="166"/>
          <ac:spMkLst>
            <pc:docMk/>
            <pc:sldMk cId="1740675055" sldId="307"/>
            <ac:spMk id="20" creationId="{6A366E4D-D1CA-570A-9019-07C1662BE093}"/>
          </ac:spMkLst>
        </pc:spChg>
        <pc:spChg chg="add del mod">
          <ac:chgData name="Reiji KOBAYASHI" userId="34112ac1-4c34-4e4b-972a-35b76f02b083" providerId="ADAL" clId="{C9FDB4B1-44FE-4F76-BB81-6FEBC015AEE3}" dt="2024-01-02T04:59:10.079" v="2131" actId="22"/>
          <ac:spMkLst>
            <pc:docMk/>
            <pc:sldMk cId="1740675055" sldId="307"/>
            <ac:spMk id="21" creationId="{2429EF61-4F9F-462E-15B8-CB0FD57DDFE6}"/>
          </ac:spMkLst>
        </pc:spChg>
        <pc:spChg chg="add del mod">
          <ac:chgData name="Reiji KOBAYASHI" userId="34112ac1-4c34-4e4b-972a-35b76f02b083" providerId="ADAL" clId="{C9FDB4B1-44FE-4F76-BB81-6FEBC015AEE3}" dt="2024-01-02T05:00:21.824" v="2146" actId="22"/>
          <ac:spMkLst>
            <pc:docMk/>
            <pc:sldMk cId="1740675055" sldId="307"/>
            <ac:spMk id="25" creationId="{95391534-E0CD-8896-B3B4-648FA58A7FCB}"/>
          </ac:spMkLst>
        </pc:spChg>
        <pc:picChg chg="add del mod">
          <ac:chgData name="Reiji KOBAYASHI" userId="34112ac1-4c34-4e4b-972a-35b76f02b083" providerId="ADAL" clId="{C9FDB4B1-44FE-4F76-BB81-6FEBC015AEE3}" dt="2024-01-02T04:38:02.637" v="1870" actId="478"/>
          <ac:picMkLst>
            <pc:docMk/>
            <pc:sldMk cId="1740675055" sldId="307"/>
            <ac:picMk id="3" creationId="{162BC42E-9F30-8431-B40E-DDBD31AC8A60}"/>
          </ac:picMkLst>
        </pc:picChg>
        <pc:picChg chg="add del mod">
          <ac:chgData name="Reiji KOBAYASHI" userId="34112ac1-4c34-4e4b-972a-35b76f02b083" providerId="ADAL" clId="{C9FDB4B1-44FE-4F76-BB81-6FEBC015AEE3}" dt="2024-01-02T04:37:10.997" v="1862" actId="478"/>
          <ac:picMkLst>
            <pc:docMk/>
            <pc:sldMk cId="1740675055" sldId="307"/>
            <ac:picMk id="9" creationId="{A03B3066-6221-8B7A-AE0D-3072D6498E99}"/>
          </ac:picMkLst>
        </pc:picChg>
        <pc:picChg chg="add del mod">
          <ac:chgData name="Reiji KOBAYASHI" userId="34112ac1-4c34-4e4b-972a-35b76f02b083" providerId="ADAL" clId="{C9FDB4B1-44FE-4F76-BB81-6FEBC015AEE3}" dt="2024-01-02T04:59:07.183" v="2130" actId="478"/>
          <ac:picMkLst>
            <pc:docMk/>
            <pc:sldMk cId="1740675055" sldId="307"/>
            <ac:picMk id="12" creationId="{36031417-1404-EF93-8F76-D19F3D7E705A}"/>
          </ac:picMkLst>
        </pc:picChg>
        <pc:picChg chg="add del mod">
          <ac:chgData name="Reiji KOBAYASHI" userId="34112ac1-4c34-4e4b-972a-35b76f02b083" providerId="ADAL" clId="{C9FDB4B1-44FE-4F76-BB81-6FEBC015AEE3}" dt="2024-01-02T04:58:59.482" v="2127" actId="478"/>
          <ac:picMkLst>
            <pc:docMk/>
            <pc:sldMk cId="1740675055" sldId="307"/>
            <ac:picMk id="14" creationId="{61440A1F-AD74-5D22-7C9E-6DD79B081DB2}"/>
          </ac:picMkLst>
        </pc:picChg>
        <pc:picChg chg="del">
          <ac:chgData name="Reiji KOBAYASHI" userId="34112ac1-4c34-4e4b-972a-35b76f02b083" providerId="ADAL" clId="{C9FDB4B1-44FE-4F76-BB81-6FEBC015AEE3}" dt="2024-01-02T04:30:06.059" v="1759" actId="478"/>
          <ac:picMkLst>
            <pc:docMk/>
            <pc:sldMk cId="1740675055" sldId="307"/>
            <ac:picMk id="16" creationId="{94CE48FB-BA3B-1AB1-B3CD-7114209E16CA}"/>
          </ac:picMkLst>
        </pc:picChg>
        <pc:picChg chg="add del">
          <ac:chgData name="Reiji KOBAYASHI" userId="34112ac1-4c34-4e4b-972a-35b76f02b083" providerId="ADAL" clId="{C9FDB4B1-44FE-4F76-BB81-6FEBC015AEE3}" dt="2024-01-02T04:59:04.170" v="2129" actId="22"/>
          <ac:picMkLst>
            <pc:docMk/>
            <pc:sldMk cId="1740675055" sldId="307"/>
            <ac:picMk id="18" creationId="{CCDE4033-63EC-089D-A1E7-63A670B4BD62}"/>
          </ac:picMkLst>
        </pc:picChg>
        <pc:picChg chg="add del mod ord">
          <ac:chgData name="Reiji KOBAYASHI" userId="34112ac1-4c34-4e4b-972a-35b76f02b083" providerId="ADAL" clId="{C9FDB4B1-44FE-4F76-BB81-6FEBC015AEE3}" dt="2024-01-02T04:59:35.327" v="2135" actId="478"/>
          <ac:picMkLst>
            <pc:docMk/>
            <pc:sldMk cId="1740675055" sldId="307"/>
            <ac:picMk id="23" creationId="{2F2138EB-3248-2A65-26A7-B04C94F4E8EF}"/>
          </ac:picMkLst>
        </pc:picChg>
        <pc:picChg chg="add del mod ord">
          <ac:chgData name="Reiji KOBAYASHI" userId="34112ac1-4c34-4e4b-972a-35b76f02b083" providerId="ADAL" clId="{C9FDB4B1-44FE-4F76-BB81-6FEBC015AEE3}" dt="2024-01-02T04:59:56.054" v="2137" actId="22"/>
          <ac:picMkLst>
            <pc:docMk/>
            <pc:sldMk cId="1740675055" sldId="307"/>
            <ac:picMk id="27" creationId="{E346796C-52E1-9822-325A-A882D3189E1E}"/>
          </ac:picMkLst>
        </pc:picChg>
        <pc:picChg chg="add del mod ord">
          <ac:chgData name="Reiji KOBAYASHI" userId="34112ac1-4c34-4e4b-972a-35b76f02b083" providerId="ADAL" clId="{C9FDB4B1-44FE-4F76-BB81-6FEBC015AEE3}" dt="2024-01-02T05:00:06.534" v="2143" actId="22"/>
          <ac:picMkLst>
            <pc:docMk/>
            <pc:sldMk cId="1740675055" sldId="307"/>
            <ac:picMk id="29" creationId="{22DCE837-84E7-7C0F-A458-7C0F52148E00}"/>
          </ac:picMkLst>
        </pc:picChg>
        <pc:picChg chg="add del">
          <ac:chgData name="Reiji KOBAYASHI" userId="34112ac1-4c34-4e4b-972a-35b76f02b083" providerId="ADAL" clId="{C9FDB4B1-44FE-4F76-BB81-6FEBC015AEE3}" dt="2024-01-02T05:00:09.687" v="2145" actId="22"/>
          <ac:picMkLst>
            <pc:docMk/>
            <pc:sldMk cId="1740675055" sldId="307"/>
            <ac:picMk id="31" creationId="{31DDF5EB-F1CF-FE45-4D39-513919BC1468}"/>
          </ac:picMkLst>
        </pc:picChg>
        <pc:picChg chg="add mod ord">
          <ac:chgData name="Reiji KOBAYASHI" userId="34112ac1-4c34-4e4b-972a-35b76f02b083" providerId="ADAL" clId="{C9FDB4B1-44FE-4F76-BB81-6FEBC015AEE3}" dt="2024-01-02T05:00:21.824" v="2146" actId="22"/>
          <ac:picMkLst>
            <pc:docMk/>
            <pc:sldMk cId="1740675055" sldId="307"/>
            <ac:picMk id="33" creationId="{2D275220-F069-498B-95BA-654CE7A542F0}"/>
          </ac:picMkLst>
        </pc:picChg>
      </pc:sldChg>
      <pc:sldChg chg="del">
        <pc:chgData name="Reiji KOBAYASHI" userId="34112ac1-4c34-4e4b-972a-35b76f02b083" providerId="ADAL" clId="{C9FDB4B1-44FE-4F76-BB81-6FEBC015AEE3}" dt="2024-01-02T03:08:24.596" v="1640" actId="2696"/>
        <pc:sldMkLst>
          <pc:docMk/>
          <pc:sldMk cId="1922243901" sldId="308"/>
        </pc:sldMkLst>
      </pc:sldChg>
      <pc:sldChg chg="delSp modSp add mod modClrScheme chgLayout">
        <pc:chgData name="Reiji KOBAYASHI" userId="34112ac1-4c34-4e4b-972a-35b76f02b083" providerId="ADAL" clId="{C9FDB4B1-44FE-4F76-BB81-6FEBC015AEE3}" dt="2024-01-02T04:29:27.974" v="1740"/>
        <pc:sldMkLst>
          <pc:docMk/>
          <pc:sldMk cId="2011660570" sldId="308"/>
        </pc:sldMkLst>
        <pc:spChg chg="mod ord">
          <ac:chgData name="Reiji KOBAYASHI" userId="34112ac1-4c34-4e4b-972a-35b76f02b083" providerId="ADAL" clId="{C9FDB4B1-44FE-4F76-BB81-6FEBC015AEE3}" dt="2024-01-02T04:27:02.941" v="1697" actId="700"/>
          <ac:spMkLst>
            <pc:docMk/>
            <pc:sldMk cId="2011660570" sldId="308"/>
            <ac:spMk id="3" creationId="{00000000-0000-0000-0000-000000000000}"/>
          </ac:spMkLst>
        </pc:spChg>
        <pc:spChg chg="del mod ord">
          <ac:chgData name="Reiji KOBAYASHI" userId="34112ac1-4c34-4e4b-972a-35b76f02b083" providerId="ADAL" clId="{C9FDB4B1-44FE-4F76-BB81-6FEBC015AEE3}" dt="2024-01-02T04:25:20.187" v="1672" actId="478"/>
          <ac:spMkLst>
            <pc:docMk/>
            <pc:sldMk cId="2011660570" sldId="308"/>
            <ac:spMk id="4" creationId="{00000000-0000-0000-0000-000000000000}"/>
          </ac:spMkLst>
        </pc:spChg>
        <pc:spChg chg="mod ord">
          <ac:chgData name="Reiji KOBAYASHI" userId="34112ac1-4c34-4e4b-972a-35b76f02b083" providerId="ADAL" clId="{C9FDB4B1-44FE-4F76-BB81-6FEBC015AEE3}" dt="2024-01-02T04:27:02.941" v="1697" actId="700"/>
          <ac:spMkLst>
            <pc:docMk/>
            <pc:sldMk cId="2011660570" sldId="308"/>
            <ac:spMk id="5" creationId="{00000000-0000-0000-0000-000000000000}"/>
          </ac:spMkLst>
        </pc:spChg>
        <pc:spChg chg="del mod ord">
          <ac:chgData name="Reiji KOBAYASHI" userId="34112ac1-4c34-4e4b-972a-35b76f02b083" providerId="ADAL" clId="{C9FDB4B1-44FE-4F76-BB81-6FEBC015AEE3}" dt="2024-01-02T04:26:34.509" v="1686" actId="478"/>
          <ac:spMkLst>
            <pc:docMk/>
            <pc:sldMk cId="2011660570" sldId="308"/>
            <ac:spMk id="6" creationId="{00000000-0000-0000-0000-000000000000}"/>
          </ac:spMkLst>
        </pc:spChg>
        <pc:spChg chg="mod ord">
          <ac:chgData name="Reiji KOBAYASHI" userId="34112ac1-4c34-4e4b-972a-35b76f02b083" providerId="ADAL" clId="{C9FDB4B1-44FE-4F76-BB81-6FEBC015AEE3}" dt="2024-01-02T04:29:27.974" v="1740"/>
          <ac:spMkLst>
            <pc:docMk/>
            <pc:sldMk cId="2011660570" sldId="308"/>
            <ac:spMk id="7" creationId="{00000000-0000-0000-0000-000000000000}"/>
          </ac:spMkLst>
        </pc:spChg>
        <pc:spChg chg="del mod">
          <ac:chgData name="Reiji KOBAYASHI" userId="34112ac1-4c34-4e4b-972a-35b76f02b083" providerId="ADAL" clId="{C9FDB4B1-44FE-4F76-BB81-6FEBC015AEE3}" dt="2024-01-02T04:26:34.509" v="1688"/>
          <ac:spMkLst>
            <pc:docMk/>
            <pc:sldMk cId="2011660570" sldId="308"/>
            <ac:spMk id="8" creationId="{00000000-0000-0000-0000-000000000000}"/>
          </ac:spMkLst>
        </pc:spChg>
      </pc:sldChg>
      <pc:sldChg chg="addSp delSp modSp add mod modClrScheme chgLayout">
        <pc:chgData name="Reiji KOBAYASHI" userId="34112ac1-4c34-4e4b-972a-35b76f02b083" providerId="ADAL" clId="{C9FDB4B1-44FE-4F76-BB81-6FEBC015AEE3}" dt="2024-01-02T05:03:00.654" v="2182" actId="1076"/>
        <pc:sldMkLst>
          <pc:docMk/>
          <pc:sldMk cId="2079187766" sldId="309"/>
        </pc:sldMkLst>
        <pc:spChg chg="add del mod ord">
          <ac:chgData name="Reiji KOBAYASHI" userId="34112ac1-4c34-4e4b-972a-35b76f02b083" providerId="ADAL" clId="{C9FDB4B1-44FE-4F76-BB81-6FEBC015AEE3}" dt="2024-01-02T04:38:46.070" v="1880"/>
          <ac:spMkLst>
            <pc:docMk/>
            <pc:sldMk cId="2079187766" sldId="309"/>
            <ac:spMk id="2" creationId="{835CE3B9-C18C-74D6-5E75-F4372CC3A576}"/>
          </ac:spMkLst>
        </pc:spChg>
        <pc:spChg chg="mod ord">
          <ac:chgData name="Reiji KOBAYASHI" userId="34112ac1-4c34-4e4b-972a-35b76f02b083" providerId="ADAL" clId="{C9FDB4B1-44FE-4F76-BB81-6FEBC015AEE3}" dt="2024-01-02T05:01:23.522" v="2167"/>
          <ac:spMkLst>
            <pc:docMk/>
            <pc:sldMk cId="2079187766" sldId="309"/>
            <ac:spMk id="4" creationId="{35A876C9-76CD-62F2-A2A5-926E678F0D3E}"/>
          </ac:spMkLst>
        </pc:spChg>
        <pc:spChg chg="del">
          <ac:chgData name="Reiji KOBAYASHI" userId="34112ac1-4c34-4e4b-972a-35b76f02b083" providerId="ADAL" clId="{C9FDB4B1-44FE-4F76-BB81-6FEBC015AEE3}" dt="2024-01-02T04:38:23.555" v="1873" actId="478"/>
          <ac:spMkLst>
            <pc:docMk/>
            <pc:sldMk cId="2079187766" sldId="309"/>
            <ac:spMk id="7" creationId="{423EFE3A-92FD-DB57-4F61-FEA0764CB3AC}"/>
          </ac:spMkLst>
        </pc:spChg>
        <pc:spChg chg="add mod">
          <ac:chgData name="Reiji KOBAYASHI" userId="34112ac1-4c34-4e4b-972a-35b76f02b083" providerId="ADAL" clId="{C9FDB4B1-44FE-4F76-BB81-6FEBC015AEE3}" dt="2024-01-02T05:01:28.705" v="2174" actId="20577"/>
          <ac:spMkLst>
            <pc:docMk/>
            <pc:sldMk cId="2079187766" sldId="309"/>
            <ac:spMk id="8" creationId="{5F3F54A5-8E57-A6C4-0977-4509D222FA27}"/>
          </ac:spMkLst>
        </pc:spChg>
        <pc:spChg chg="add mod">
          <ac:chgData name="Reiji KOBAYASHI" userId="34112ac1-4c34-4e4b-972a-35b76f02b083" providerId="ADAL" clId="{C9FDB4B1-44FE-4F76-BB81-6FEBC015AEE3}" dt="2024-01-02T05:03:00.654" v="2182" actId="1076"/>
          <ac:spMkLst>
            <pc:docMk/>
            <pc:sldMk cId="2079187766" sldId="309"/>
            <ac:spMk id="11" creationId="{18951B50-21A7-4260-CEB2-DEC567F0728C}"/>
          </ac:spMkLst>
        </pc:spChg>
        <pc:spChg chg="add mod">
          <ac:chgData name="Reiji KOBAYASHI" userId="34112ac1-4c34-4e4b-972a-35b76f02b083" providerId="ADAL" clId="{C9FDB4B1-44FE-4F76-BB81-6FEBC015AEE3}" dt="2024-01-02T04:55:32.753" v="2111"/>
          <ac:spMkLst>
            <pc:docMk/>
            <pc:sldMk cId="2079187766" sldId="309"/>
            <ac:spMk id="13" creationId="{DB4D2DBB-932A-0BEF-5191-E13EB4F38533}"/>
          </ac:spMkLst>
        </pc:spChg>
        <pc:spChg chg="del">
          <ac:chgData name="Reiji KOBAYASHI" userId="34112ac1-4c34-4e4b-972a-35b76f02b083" providerId="ADAL" clId="{C9FDB4B1-44FE-4F76-BB81-6FEBC015AEE3}" dt="2024-01-02T04:38:26.850" v="1874" actId="478"/>
          <ac:spMkLst>
            <pc:docMk/>
            <pc:sldMk cId="2079187766" sldId="309"/>
            <ac:spMk id="20" creationId="{6A366E4D-D1CA-570A-9019-07C1662BE093}"/>
          </ac:spMkLst>
        </pc:spChg>
        <pc:picChg chg="del">
          <ac:chgData name="Reiji KOBAYASHI" userId="34112ac1-4c34-4e4b-972a-35b76f02b083" providerId="ADAL" clId="{C9FDB4B1-44FE-4F76-BB81-6FEBC015AEE3}" dt="2024-01-02T04:38:23.555" v="1873" actId="478"/>
          <ac:picMkLst>
            <pc:docMk/>
            <pc:sldMk cId="2079187766" sldId="309"/>
            <ac:picMk id="3" creationId="{162BC42E-9F30-8431-B40E-DDBD31AC8A60}"/>
          </ac:picMkLst>
        </pc:picChg>
        <pc:picChg chg="add mod">
          <ac:chgData name="Reiji KOBAYASHI" userId="34112ac1-4c34-4e4b-972a-35b76f02b083" providerId="ADAL" clId="{C9FDB4B1-44FE-4F76-BB81-6FEBC015AEE3}" dt="2024-01-02T04:38:46.070" v="1880"/>
          <ac:picMkLst>
            <pc:docMk/>
            <pc:sldMk cId="2079187766" sldId="309"/>
            <ac:picMk id="5" creationId="{E66D6CDA-E617-F199-04EA-DB53B0C931C9}"/>
          </ac:picMkLst>
        </pc:picChg>
        <pc:picChg chg="del mod">
          <ac:chgData name="Reiji KOBAYASHI" userId="34112ac1-4c34-4e4b-972a-35b76f02b083" providerId="ADAL" clId="{C9FDB4B1-44FE-4F76-BB81-6FEBC015AEE3}" dt="2024-01-02T04:38:48.059" v="1881" actId="478"/>
          <ac:picMkLst>
            <pc:docMk/>
            <pc:sldMk cId="2079187766" sldId="309"/>
            <ac:picMk id="9" creationId="{A03B3066-6221-8B7A-AE0D-3072D6498E99}"/>
          </ac:picMkLst>
        </pc:picChg>
        <pc:cxnChg chg="add mod">
          <ac:chgData name="Reiji KOBAYASHI" userId="34112ac1-4c34-4e4b-972a-35b76f02b083" providerId="ADAL" clId="{C9FDB4B1-44FE-4F76-BB81-6FEBC015AEE3}" dt="2024-01-02T05:03:00.654" v="2182" actId="1076"/>
          <ac:cxnSpMkLst>
            <pc:docMk/>
            <pc:sldMk cId="2079187766" sldId="309"/>
            <ac:cxnSpMk id="14" creationId="{6B8875A1-6ABE-88D1-99E4-BA14EE5A15C0}"/>
          </ac:cxnSpMkLst>
        </pc:cxnChg>
      </pc:sldChg>
      <pc:sldChg chg="addSp delSp modSp new mod ord modClrScheme chgLayout">
        <pc:chgData name="Reiji KOBAYASHI" userId="34112ac1-4c34-4e4b-972a-35b76f02b083" providerId="ADAL" clId="{C9FDB4B1-44FE-4F76-BB81-6FEBC015AEE3}" dt="2024-01-02T05:14:41.939" v="2854" actId="1076"/>
        <pc:sldMkLst>
          <pc:docMk/>
          <pc:sldMk cId="4082095311" sldId="310"/>
        </pc:sldMkLst>
        <pc:spChg chg="del mod ord">
          <ac:chgData name="Reiji KOBAYASHI" userId="34112ac1-4c34-4e4b-972a-35b76f02b083" providerId="ADAL" clId="{C9FDB4B1-44FE-4F76-BB81-6FEBC015AEE3}" dt="2024-01-02T05:04:36.784" v="2184" actId="700"/>
          <ac:spMkLst>
            <pc:docMk/>
            <pc:sldMk cId="4082095311" sldId="310"/>
            <ac:spMk id="2" creationId="{66DE308A-E9F8-BAF3-41A9-C58F38CF8844}"/>
          </ac:spMkLst>
        </pc:spChg>
        <pc:spChg chg="del mod ord">
          <ac:chgData name="Reiji KOBAYASHI" userId="34112ac1-4c34-4e4b-972a-35b76f02b083" providerId="ADAL" clId="{C9FDB4B1-44FE-4F76-BB81-6FEBC015AEE3}" dt="2024-01-02T05:04:36.784" v="2184" actId="700"/>
          <ac:spMkLst>
            <pc:docMk/>
            <pc:sldMk cId="4082095311" sldId="310"/>
            <ac:spMk id="3" creationId="{2D0CE2E2-70AB-D33A-7AD7-664E805D8E04}"/>
          </ac:spMkLst>
        </pc:spChg>
        <pc:spChg chg="add mod ord">
          <ac:chgData name="Reiji KOBAYASHI" userId="34112ac1-4c34-4e4b-972a-35b76f02b083" providerId="ADAL" clId="{C9FDB4B1-44FE-4F76-BB81-6FEBC015AEE3}" dt="2024-01-02T05:14:11.418" v="2847" actId="700"/>
          <ac:spMkLst>
            <pc:docMk/>
            <pc:sldMk cId="4082095311" sldId="310"/>
            <ac:spMk id="4" creationId="{EF3A033F-A2BA-F9E4-483B-7E3801A5E257}"/>
          </ac:spMkLst>
        </pc:spChg>
        <pc:spChg chg="add del mod ord">
          <ac:chgData name="Reiji KOBAYASHI" userId="34112ac1-4c34-4e4b-972a-35b76f02b083" providerId="ADAL" clId="{C9FDB4B1-44FE-4F76-BB81-6FEBC015AEE3}" dt="2024-01-02T05:14:08.011" v="2846" actId="700"/>
          <ac:spMkLst>
            <pc:docMk/>
            <pc:sldMk cId="4082095311" sldId="310"/>
            <ac:spMk id="5" creationId="{67005CFE-6CE3-2EC2-3602-F5702A7FA8D1}"/>
          </ac:spMkLst>
        </pc:spChg>
        <pc:spChg chg="add del mod ord">
          <ac:chgData name="Reiji KOBAYASHI" userId="34112ac1-4c34-4e4b-972a-35b76f02b083" providerId="ADAL" clId="{C9FDB4B1-44FE-4F76-BB81-6FEBC015AEE3}" dt="2024-01-02T05:05:54.432" v="2187" actId="931"/>
          <ac:spMkLst>
            <pc:docMk/>
            <pc:sldMk cId="4082095311" sldId="310"/>
            <ac:spMk id="6" creationId="{BC94FD80-260A-F7EC-6451-5C472A6BD5C2}"/>
          </ac:spMkLst>
        </pc:spChg>
        <pc:spChg chg="add del mod ord">
          <ac:chgData name="Reiji KOBAYASHI" userId="34112ac1-4c34-4e4b-972a-35b76f02b083" providerId="ADAL" clId="{C9FDB4B1-44FE-4F76-BB81-6FEBC015AEE3}" dt="2024-01-02T05:14:11.418" v="2847" actId="700"/>
          <ac:spMkLst>
            <pc:docMk/>
            <pc:sldMk cId="4082095311" sldId="310"/>
            <ac:spMk id="9" creationId="{F42E1B3A-E11C-C6DA-B06A-40A8ABE2463E}"/>
          </ac:spMkLst>
        </pc:spChg>
        <pc:spChg chg="add mod">
          <ac:chgData name="Reiji KOBAYASHI" userId="34112ac1-4c34-4e4b-972a-35b76f02b083" providerId="ADAL" clId="{C9FDB4B1-44FE-4F76-BB81-6FEBC015AEE3}" dt="2024-01-02T05:14:41.939" v="2854" actId="1076"/>
          <ac:spMkLst>
            <pc:docMk/>
            <pc:sldMk cId="4082095311" sldId="310"/>
            <ac:spMk id="11" creationId="{436756AF-8AAD-8700-1A7C-BE07149A41C1}"/>
          </ac:spMkLst>
        </pc:spChg>
        <pc:picChg chg="add mod ord">
          <ac:chgData name="Reiji KOBAYASHI" userId="34112ac1-4c34-4e4b-972a-35b76f02b083" providerId="ADAL" clId="{C9FDB4B1-44FE-4F76-BB81-6FEBC015AEE3}" dt="2024-01-02T05:14:11.418" v="2847" actId="700"/>
          <ac:picMkLst>
            <pc:docMk/>
            <pc:sldMk cId="4082095311" sldId="310"/>
            <ac:picMk id="8" creationId="{0AD37C87-7A4E-CBD1-3EB6-FA230678A44C}"/>
          </ac:picMkLst>
        </pc:picChg>
      </pc:sldChg>
      <pc:sldChg chg="addSp modSp add mod">
        <pc:chgData name="Reiji KOBAYASHI" userId="34112ac1-4c34-4e4b-972a-35b76f02b083" providerId="ADAL" clId="{C9FDB4B1-44FE-4F76-BB81-6FEBC015AEE3}" dt="2024-01-02T05:34:47.195" v="3279" actId="6549"/>
        <pc:sldMkLst>
          <pc:docMk/>
          <pc:sldMk cId="2343683716" sldId="311"/>
        </pc:sldMkLst>
        <pc:spChg chg="mod">
          <ac:chgData name="Reiji KOBAYASHI" userId="34112ac1-4c34-4e4b-972a-35b76f02b083" providerId="ADAL" clId="{C9FDB4B1-44FE-4F76-BB81-6FEBC015AEE3}" dt="2024-01-02T05:34:47.195" v="3279" actId="6549"/>
          <ac:spMkLst>
            <pc:docMk/>
            <pc:sldMk cId="2343683716" sldId="311"/>
            <ac:spMk id="5" creationId="{66D6293C-B81F-40E5-9753-F6FDD776682A}"/>
          </ac:spMkLst>
        </pc:spChg>
        <pc:picChg chg="mod">
          <ac:chgData name="Reiji KOBAYASHI" userId="34112ac1-4c34-4e4b-972a-35b76f02b083" providerId="ADAL" clId="{C9FDB4B1-44FE-4F76-BB81-6FEBC015AEE3}" dt="2024-01-02T05:24:53.576" v="2902" actId="14826"/>
          <ac:picMkLst>
            <pc:docMk/>
            <pc:sldMk cId="2343683716" sldId="311"/>
            <ac:picMk id="9" creationId="{F5D595B9-DEC2-44DF-9D06-9A974BA0F033}"/>
          </ac:picMkLst>
        </pc:picChg>
        <pc:cxnChg chg="add mod">
          <ac:chgData name="Reiji KOBAYASHI" userId="34112ac1-4c34-4e4b-972a-35b76f02b083" providerId="ADAL" clId="{C9FDB4B1-44FE-4F76-BB81-6FEBC015AEE3}" dt="2024-01-02T05:28:26.885" v="2950" actId="1037"/>
          <ac:cxnSpMkLst>
            <pc:docMk/>
            <pc:sldMk cId="2343683716" sldId="311"/>
            <ac:cxnSpMk id="3" creationId="{BE5D3CBD-5382-1BDA-9A63-2C2995609EC8}"/>
          </ac:cxnSpMkLst>
        </pc:cxnChg>
        <pc:cxnChg chg="add mod">
          <ac:chgData name="Reiji KOBAYASHI" userId="34112ac1-4c34-4e4b-972a-35b76f02b083" providerId="ADAL" clId="{C9FDB4B1-44FE-4F76-BB81-6FEBC015AEE3}" dt="2024-01-02T05:28:38.024" v="2962" actId="1038"/>
          <ac:cxnSpMkLst>
            <pc:docMk/>
            <pc:sldMk cId="2343683716" sldId="311"/>
            <ac:cxnSpMk id="4" creationId="{DDB19A10-D592-006B-D9C3-6C3C52F3E18A}"/>
          </ac:cxnSpMkLst>
        </pc:cxn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Reiji KOBAYASHI" userId="34112ac1-4c34-4e4b-972a-35b76f02b083" providerId="ADAL" clId="{06B7FA07-D2D9-4340-BEBD-A7398A6D891E}"/>
    <pc:docChg chg="undo custSel modSld">
      <pc:chgData name="Reiji KOBAYASHI" userId="34112ac1-4c34-4e4b-972a-35b76f02b083" providerId="ADAL" clId="{06B7FA07-D2D9-4340-BEBD-A7398A6D891E}" dt="2023-05-05T16:17:11.787" v="170"/>
      <pc:docMkLst>
        <pc:docMk/>
      </pc:docMkLst>
      <pc:sldChg chg="modSp mod">
        <pc:chgData name="Reiji KOBAYASHI" userId="34112ac1-4c34-4e4b-972a-35b76f02b083" providerId="ADAL" clId="{06B7FA07-D2D9-4340-BEBD-A7398A6D891E}" dt="2023-05-05T16:07:32.919" v="17" actId="1035"/>
        <pc:sldMkLst>
          <pc:docMk/>
          <pc:sldMk cId="4253402532" sldId="283"/>
        </pc:sldMkLst>
        <pc:spChg chg="mod">
          <ac:chgData name="Reiji KOBAYASHI" userId="34112ac1-4c34-4e4b-972a-35b76f02b083" providerId="ADAL" clId="{06B7FA07-D2D9-4340-BEBD-A7398A6D891E}" dt="2023-05-05T16:07:32.919" v="17" actId="1035"/>
          <ac:spMkLst>
            <pc:docMk/>
            <pc:sldMk cId="4253402532" sldId="283"/>
            <ac:spMk id="39" creationId="{6652D95C-E0A2-471B-9A2A-E878A55B8C57}"/>
          </ac:spMkLst>
        </pc:spChg>
      </pc:sldChg>
      <pc:sldChg chg="modSp mod">
        <pc:chgData name="Reiji KOBAYASHI" userId="34112ac1-4c34-4e4b-972a-35b76f02b083" providerId="ADAL" clId="{06B7FA07-D2D9-4340-BEBD-A7398A6D891E}" dt="2023-05-05T16:14:32.626" v="166" actId="1037"/>
        <pc:sldMkLst>
          <pc:docMk/>
          <pc:sldMk cId="1255591680" sldId="289"/>
        </pc:sldMkLst>
        <pc:spChg chg="mod">
          <ac:chgData name="Reiji KOBAYASHI" userId="34112ac1-4c34-4e4b-972a-35b76f02b083" providerId="ADAL" clId="{06B7FA07-D2D9-4340-BEBD-A7398A6D891E}" dt="2023-05-05T16:14:32.626" v="166" actId="1037"/>
          <ac:spMkLst>
            <pc:docMk/>
            <pc:sldMk cId="1255591680" sldId="289"/>
            <ac:spMk id="11" creationId="{00975401-EE60-C322-36FE-854E5A66A2F9}"/>
          </ac:spMkLst>
        </pc:spChg>
      </pc:sldChg>
      <pc:sldChg chg="modSp mod">
        <pc:chgData name="Reiji KOBAYASHI" userId="34112ac1-4c34-4e4b-972a-35b76f02b083" providerId="ADAL" clId="{06B7FA07-D2D9-4340-BEBD-A7398A6D891E}" dt="2023-05-05T16:06:08.854" v="1" actId="1037"/>
        <pc:sldMkLst>
          <pc:docMk/>
          <pc:sldMk cId="3453942406" sldId="292"/>
        </pc:sldMkLst>
        <pc:spChg chg="mod">
          <ac:chgData name="Reiji KOBAYASHI" userId="34112ac1-4c34-4e4b-972a-35b76f02b083" providerId="ADAL" clId="{06B7FA07-D2D9-4340-BEBD-A7398A6D891E}" dt="2023-05-05T16:06:08.854" v="1" actId="1037"/>
          <ac:spMkLst>
            <pc:docMk/>
            <pc:sldMk cId="3453942406" sldId="292"/>
            <ac:spMk id="12" creationId="{47E35C91-1A9F-4E68-857A-45C8BD96229B}"/>
          </ac:spMkLst>
        </pc:spChg>
      </pc:sldChg>
      <pc:sldChg chg="modSp mod">
        <pc:chgData name="Reiji KOBAYASHI" userId="34112ac1-4c34-4e4b-972a-35b76f02b083" providerId="ADAL" clId="{06B7FA07-D2D9-4340-BEBD-A7398A6D891E}" dt="2023-05-05T16:07:03.364" v="11" actId="20577"/>
        <pc:sldMkLst>
          <pc:docMk/>
          <pc:sldMk cId="3398404463" sldId="294"/>
        </pc:sldMkLst>
        <pc:spChg chg="mod">
          <ac:chgData name="Reiji KOBAYASHI" userId="34112ac1-4c34-4e4b-972a-35b76f02b083" providerId="ADAL" clId="{06B7FA07-D2D9-4340-BEBD-A7398A6D891E}" dt="2023-05-05T16:07:03.364" v="11" actId="20577"/>
          <ac:spMkLst>
            <pc:docMk/>
            <pc:sldMk cId="3398404463" sldId="294"/>
            <ac:spMk id="3" creationId="{987C71CF-66E8-685C-4DC6-93A17D02B78B}"/>
          </ac:spMkLst>
        </pc:spChg>
      </pc:sldChg>
      <pc:sldChg chg="addSp delSp modSp mod">
        <pc:chgData name="Reiji KOBAYASHI" userId="34112ac1-4c34-4e4b-972a-35b76f02b083" providerId="ADAL" clId="{06B7FA07-D2D9-4340-BEBD-A7398A6D891E}" dt="2023-05-05T16:11:26.495" v="98" actId="1076"/>
        <pc:sldMkLst>
          <pc:docMk/>
          <pc:sldMk cId="4194968346" sldId="297"/>
        </pc:sldMkLst>
        <pc:spChg chg="add del mod">
          <ac:chgData name="Reiji KOBAYASHI" userId="34112ac1-4c34-4e4b-972a-35b76f02b083" providerId="ADAL" clId="{06B7FA07-D2D9-4340-BEBD-A7398A6D891E}" dt="2023-05-05T16:11:26.495" v="98" actId="1076"/>
          <ac:spMkLst>
            <pc:docMk/>
            <pc:sldMk cId="4194968346" sldId="297"/>
            <ac:spMk id="11" creationId="{B6ED47A4-4CF7-4674-A1E4-4951B488EE53}"/>
          </ac:spMkLst>
        </pc:spChg>
      </pc:sldChg>
      <pc:sldChg chg="modSp mod">
        <pc:chgData name="Reiji KOBAYASHI" userId="34112ac1-4c34-4e4b-972a-35b76f02b083" providerId="ADAL" clId="{06B7FA07-D2D9-4340-BEBD-A7398A6D891E}" dt="2023-05-05T16:08:53.557" v="49" actId="1035"/>
        <pc:sldMkLst>
          <pc:docMk/>
          <pc:sldMk cId="1859156216" sldId="299"/>
        </pc:sldMkLst>
        <pc:spChg chg="mod">
          <ac:chgData name="Reiji KOBAYASHI" userId="34112ac1-4c34-4e4b-972a-35b76f02b083" providerId="ADAL" clId="{06B7FA07-D2D9-4340-BEBD-A7398A6D891E}" dt="2023-05-05T16:08:32.596" v="36"/>
          <ac:spMkLst>
            <pc:docMk/>
            <pc:sldMk cId="1859156216" sldId="299"/>
            <ac:spMk id="2" creationId="{CB4874CE-90D3-44EC-AA1D-F9EEC044F3FB}"/>
          </ac:spMkLst>
        </pc:spChg>
        <pc:spChg chg="mod">
          <ac:chgData name="Reiji KOBAYASHI" userId="34112ac1-4c34-4e4b-972a-35b76f02b083" providerId="ADAL" clId="{06B7FA07-D2D9-4340-BEBD-A7398A6D891E}" dt="2023-05-05T16:08:47.398" v="37" actId="1076"/>
          <ac:spMkLst>
            <pc:docMk/>
            <pc:sldMk cId="1859156216" sldId="299"/>
            <ac:spMk id="3" creationId="{0F68E957-B10B-3A40-0D8D-884B111E7869}"/>
          </ac:spMkLst>
        </pc:spChg>
        <pc:spChg chg="mod">
          <ac:chgData name="Reiji KOBAYASHI" userId="34112ac1-4c34-4e4b-972a-35b76f02b083" providerId="ADAL" clId="{06B7FA07-D2D9-4340-BEBD-A7398A6D891E}" dt="2023-05-05T16:08:53.557" v="49" actId="1035"/>
          <ac:spMkLst>
            <pc:docMk/>
            <pc:sldMk cId="1859156216" sldId="299"/>
            <ac:spMk id="11" creationId="{0F51FACE-86A4-4C3F-9E1B-DBD03421777D}"/>
          </ac:spMkLst>
        </pc:spChg>
      </pc:sldChg>
      <pc:sldChg chg="modSp mod">
        <pc:chgData name="Reiji KOBAYASHI" userId="34112ac1-4c34-4e4b-972a-35b76f02b083" providerId="ADAL" clId="{06B7FA07-D2D9-4340-BEBD-A7398A6D891E}" dt="2023-05-05T16:17:11.787" v="170"/>
        <pc:sldMkLst>
          <pc:docMk/>
          <pc:sldMk cId="1922243901" sldId="308"/>
        </pc:sldMkLst>
        <pc:spChg chg="mod">
          <ac:chgData name="Reiji KOBAYASHI" userId="34112ac1-4c34-4e4b-972a-35b76f02b083" providerId="ADAL" clId="{06B7FA07-D2D9-4340-BEBD-A7398A6D891E}" dt="2023-05-05T16:09:26.495" v="84"/>
          <ac:spMkLst>
            <pc:docMk/>
            <pc:sldMk cId="1922243901" sldId="308"/>
            <ac:spMk id="2" creationId="{CB4874CE-90D3-44EC-AA1D-F9EEC044F3FB}"/>
          </ac:spMkLst>
        </pc:spChg>
        <pc:spChg chg="mod">
          <ac:chgData name="Reiji KOBAYASHI" userId="34112ac1-4c34-4e4b-972a-35b76f02b083" providerId="ADAL" clId="{06B7FA07-D2D9-4340-BEBD-A7398A6D891E}" dt="2023-05-05T16:09:41.081" v="86" actId="1076"/>
          <ac:spMkLst>
            <pc:docMk/>
            <pc:sldMk cId="1922243901" sldId="308"/>
            <ac:spMk id="7" creationId="{8EA452F4-34C8-4E77-B9B9-BAB59946309F}"/>
          </ac:spMkLst>
        </pc:spChg>
        <pc:spChg chg="mod">
          <ac:chgData name="Reiji KOBAYASHI" userId="34112ac1-4c34-4e4b-972a-35b76f02b083" providerId="ADAL" clId="{06B7FA07-D2D9-4340-BEBD-A7398A6D891E}" dt="2023-05-05T16:17:11.787" v="170"/>
          <ac:spMkLst>
            <pc:docMk/>
            <pc:sldMk cId="1922243901" sldId="308"/>
            <ac:spMk id="11" creationId="{0F51FACE-86A4-4C3F-9E1B-DBD03421777D}"/>
          </ac:spMkLst>
        </pc:sp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34112ac1-4c34-4e4b-972a-35b76f02b083" providerId="ADAL" clId="{DD4AB48B-8900-498D-8A95-217C2241769D}"/>
    <pc:docChg chg="modSld">
      <pc:chgData name="Reiji KOBAYASHI" userId="34112ac1-4c34-4e4b-972a-35b76f02b083" providerId="ADAL" clId="{DD4AB48B-8900-498D-8A95-217C2241769D}" dt="2023-05-09T09:38:02.883" v="3" actId="14100"/>
      <pc:docMkLst>
        <pc:docMk/>
      </pc:docMkLst>
      <pc:sldChg chg="modSp mod">
        <pc:chgData name="Reiji KOBAYASHI" userId="34112ac1-4c34-4e4b-972a-35b76f02b083" providerId="ADAL" clId="{DD4AB48B-8900-498D-8A95-217C2241769D}" dt="2023-05-09T09:38:02.883" v="3" actId="14100"/>
        <pc:sldMkLst>
          <pc:docMk/>
          <pc:sldMk cId="1255591680" sldId="289"/>
        </pc:sldMkLst>
        <pc:spChg chg="mod">
          <ac:chgData name="Reiji KOBAYASHI" userId="34112ac1-4c34-4e4b-972a-35b76f02b083" providerId="ADAL" clId="{DD4AB48B-8900-498D-8A95-217C2241769D}" dt="2023-05-09T09:36:56.622" v="1" actId="20577"/>
          <ac:spMkLst>
            <pc:docMk/>
            <pc:sldMk cId="1255591680" sldId="289"/>
            <ac:spMk id="10" creationId="{58CC2627-E4C3-4F35-93C0-28472298117C}"/>
          </ac:spMkLst>
        </pc:spChg>
        <pc:spChg chg="mod">
          <ac:chgData name="Reiji KOBAYASHI" userId="34112ac1-4c34-4e4b-972a-35b76f02b083" providerId="ADAL" clId="{DD4AB48B-8900-498D-8A95-217C2241769D}" dt="2023-05-09T09:38:02.883" v="3" actId="14100"/>
          <ac:spMkLst>
            <pc:docMk/>
            <pc:sldMk cId="1255591680" sldId="289"/>
            <ac:spMk id="12" creationId="{E31F9B64-70DE-418F-9AA2-0908DE9779C7}"/>
          </ac:spMkLst>
        </pc:spChg>
      </pc:sldChg>
    </pc:docChg>
  </pc:docChgLst>
  <pc:docChgLst>
    <pc:chgData name="Reiji KOBAYASHI" userId="34112ac1-4c34-4e4b-972a-35b76f02b083" providerId="ADAL" clId="{8EB8D3A3-9D8E-4686-8B66-AC4A91166BFA}"/>
    <pc:docChg chg="undo custSel modSld">
      <pc:chgData name="Reiji KOBAYASHI" userId="34112ac1-4c34-4e4b-972a-35b76f02b083" providerId="ADAL" clId="{8EB8D3A3-9D8E-4686-8B66-AC4A91166BFA}" dt="2022-06-21T05:37:20.073" v="1052" actId="478"/>
      <pc:docMkLst>
        <pc:docMk/>
      </pc:docMkLst>
      <pc:sldChg chg="modSp mod">
        <pc:chgData name="Reiji KOBAYASHI" userId="34112ac1-4c34-4e4b-972a-35b76f02b083" providerId="ADAL" clId="{8EB8D3A3-9D8E-4686-8B66-AC4A91166BFA}" dt="2022-06-21T05:31:12.538" v="1040" actId="1076"/>
        <pc:sldMkLst>
          <pc:docMk/>
          <pc:sldMk cId="4277233714" sldId="265"/>
        </pc:sldMkLst>
        <pc:spChg chg="mod">
          <ac:chgData name="Reiji KOBAYASHI" userId="34112ac1-4c34-4e4b-972a-35b76f02b083" providerId="ADAL" clId="{8EB8D3A3-9D8E-4686-8B66-AC4A91166BFA}" dt="2022-06-21T05:31:12.538" v="1040" actId="1076"/>
          <ac:spMkLst>
            <pc:docMk/>
            <pc:sldMk cId="4277233714" sldId="265"/>
            <ac:spMk id="5" creationId="{79E90764-4BA8-4B76-A90E-3DE3C58FCAE5}"/>
          </ac:spMkLst>
        </pc:spChg>
        <pc:spChg chg="mod">
          <ac:chgData name="Reiji KOBAYASHI" userId="34112ac1-4c34-4e4b-972a-35b76f02b083" providerId="ADAL" clId="{8EB8D3A3-9D8E-4686-8B66-AC4A91166BFA}" dt="2022-06-21T05:30:58.641" v="1023" actId="1076"/>
          <ac:spMkLst>
            <pc:docMk/>
            <pc:sldMk cId="4277233714" sldId="265"/>
            <ac:spMk id="21" creationId="{7E11E81A-194B-4E07-806A-F56A49DA6F21}"/>
          </ac:spMkLst>
        </pc:spChg>
      </pc:sldChg>
      <pc:sldChg chg="modSp mod">
        <pc:chgData name="Reiji KOBAYASHI" userId="34112ac1-4c34-4e4b-972a-35b76f02b083" providerId="ADAL" clId="{8EB8D3A3-9D8E-4686-8B66-AC4A91166BFA}" dt="2022-06-21T05:21:13.761" v="765"/>
        <pc:sldMkLst>
          <pc:docMk/>
          <pc:sldMk cId="749193719" sldId="273"/>
        </pc:sldMkLst>
        <pc:spChg chg="mod">
          <ac:chgData name="Reiji KOBAYASHI" userId="34112ac1-4c34-4e4b-972a-35b76f02b083" providerId="ADAL" clId="{8EB8D3A3-9D8E-4686-8B66-AC4A91166BFA}" dt="2022-06-21T05:21:13.761" v="765"/>
          <ac:spMkLst>
            <pc:docMk/>
            <pc:sldMk cId="749193719" sldId="273"/>
            <ac:spMk id="16" creationId="{4EAEC92C-C230-42FA-AA04-A6EEDE530CB8}"/>
          </ac:spMkLst>
        </pc:spChg>
      </pc:sldChg>
      <pc:sldChg chg="modSp mod">
        <pc:chgData name="Reiji KOBAYASHI" userId="34112ac1-4c34-4e4b-972a-35b76f02b083" providerId="ADAL" clId="{8EB8D3A3-9D8E-4686-8B66-AC4A91166BFA}" dt="2022-06-21T05:29:33.457" v="1022" actId="1076"/>
        <pc:sldMkLst>
          <pc:docMk/>
          <pc:sldMk cId="4253402532" sldId="283"/>
        </pc:sldMkLst>
        <pc:spChg chg="mod">
          <ac:chgData name="Reiji KOBAYASHI" userId="34112ac1-4c34-4e4b-972a-35b76f02b083" providerId="ADAL" clId="{8EB8D3A3-9D8E-4686-8B66-AC4A91166BFA}" dt="2022-06-21T05:29:33.457" v="1022" actId="1076"/>
          <ac:spMkLst>
            <pc:docMk/>
            <pc:sldMk cId="4253402532" sldId="283"/>
            <ac:spMk id="33" creationId="{586AE766-6CE5-4BFA-9101-23126C18E33E}"/>
          </ac:spMkLst>
        </pc:spChg>
      </pc:sldChg>
      <pc:sldChg chg="modSp mod">
        <pc:chgData name="Reiji KOBAYASHI" userId="34112ac1-4c34-4e4b-972a-35b76f02b083" providerId="ADAL" clId="{8EB8D3A3-9D8E-4686-8B66-AC4A91166BFA}" dt="2022-06-21T05:07:41.739" v="16" actId="14100"/>
        <pc:sldMkLst>
          <pc:docMk/>
          <pc:sldMk cId="1912400941" sldId="288"/>
        </pc:sldMkLst>
        <pc:spChg chg="mod">
          <ac:chgData name="Reiji KOBAYASHI" userId="34112ac1-4c34-4e4b-972a-35b76f02b083" providerId="ADAL" clId="{8EB8D3A3-9D8E-4686-8B66-AC4A91166BFA}" dt="2022-06-21T05:07:25.344" v="15" actId="14100"/>
          <ac:spMkLst>
            <pc:docMk/>
            <pc:sldMk cId="1912400941" sldId="288"/>
            <ac:spMk id="15" creationId="{45DBA688-67AE-42CC-956D-EEC867FE170A}"/>
          </ac:spMkLst>
        </pc:spChg>
        <pc:cxnChg chg="mod">
          <ac:chgData name="Reiji KOBAYASHI" userId="34112ac1-4c34-4e4b-972a-35b76f02b083" providerId="ADAL" clId="{8EB8D3A3-9D8E-4686-8B66-AC4A91166BFA}" dt="2022-06-21T05:07:41.739" v="16" actId="14100"/>
          <ac:cxnSpMkLst>
            <pc:docMk/>
            <pc:sldMk cId="1912400941" sldId="288"/>
            <ac:cxnSpMk id="24" creationId="{2E7504B1-46F8-47FD-AE00-C28B380F6AA6}"/>
          </ac:cxnSpMkLst>
        </pc:cxnChg>
      </pc:sldChg>
      <pc:sldChg chg="addSp delSp modSp mod">
        <pc:chgData name="Reiji KOBAYASHI" userId="34112ac1-4c34-4e4b-972a-35b76f02b083" providerId="ADAL" clId="{8EB8D3A3-9D8E-4686-8B66-AC4A91166BFA}" dt="2022-06-21T05:19:24.684" v="707"/>
        <pc:sldMkLst>
          <pc:docMk/>
          <pc:sldMk cId="1255591680" sldId="289"/>
        </pc:sldMkLst>
        <pc:spChg chg="add del mod">
          <ac:chgData name="Reiji KOBAYASHI" userId="34112ac1-4c34-4e4b-972a-35b76f02b083" providerId="ADAL" clId="{8EB8D3A3-9D8E-4686-8B66-AC4A91166BFA}" dt="2022-06-21T05:13:45.128" v="356" actId="478"/>
          <ac:spMkLst>
            <pc:docMk/>
            <pc:sldMk cId="1255591680" sldId="289"/>
            <ac:spMk id="3" creationId="{8090002B-4F21-193B-DB04-8800C149A70B}"/>
          </ac:spMkLst>
        </pc:spChg>
        <pc:spChg chg="mod">
          <ac:chgData name="Reiji KOBAYASHI" userId="34112ac1-4c34-4e4b-972a-35b76f02b083" providerId="ADAL" clId="{8EB8D3A3-9D8E-4686-8B66-AC4A91166BFA}" dt="2022-06-21T05:16:58.960" v="638" actId="1076"/>
          <ac:spMkLst>
            <pc:docMk/>
            <pc:sldMk cId="1255591680" sldId="289"/>
            <ac:spMk id="10" creationId="{58CC2627-E4C3-4F35-93C0-28472298117C}"/>
          </ac:spMkLst>
        </pc:spChg>
        <pc:spChg chg="add mod">
          <ac:chgData name="Reiji KOBAYASHI" userId="34112ac1-4c34-4e4b-972a-35b76f02b083" providerId="ADAL" clId="{8EB8D3A3-9D8E-4686-8B66-AC4A91166BFA}" dt="2022-06-21T05:19:24.684" v="707"/>
          <ac:spMkLst>
            <pc:docMk/>
            <pc:sldMk cId="1255591680" sldId="289"/>
            <ac:spMk id="11" creationId="{00975401-EE60-C322-36FE-854E5A66A2F9}"/>
          </ac:spMkLst>
        </pc:spChg>
      </pc:sldChg>
      <pc:sldChg chg="addSp delSp modSp mod">
        <pc:chgData name="Reiji KOBAYASHI" userId="34112ac1-4c34-4e4b-972a-35b76f02b083" providerId="ADAL" clId="{8EB8D3A3-9D8E-4686-8B66-AC4A91166BFA}" dt="2022-06-21T05:26:38.645" v="993" actId="14100"/>
        <pc:sldMkLst>
          <pc:docMk/>
          <pc:sldMk cId="3398404463" sldId="294"/>
        </pc:sldMkLst>
        <pc:spChg chg="mod">
          <ac:chgData name="Reiji KOBAYASHI" userId="34112ac1-4c34-4e4b-972a-35b76f02b083" providerId="ADAL" clId="{8EB8D3A3-9D8E-4686-8B66-AC4A91166BFA}" dt="2022-06-21T05:25:48.587" v="885"/>
          <ac:spMkLst>
            <pc:docMk/>
            <pc:sldMk cId="3398404463" sldId="294"/>
            <ac:spMk id="3" creationId="{987C71CF-66E8-685C-4DC6-93A17D02B78B}"/>
          </ac:spMkLst>
        </pc:spChg>
        <pc:spChg chg="add mod">
          <ac:chgData name="Reiji KOBAYASHI" userId="34112ac1-4c34-4e4b-972a-35b76f02b083" providerId="ADAL" clId="{8EB8D3A3-9D8E-4686-8B66-AC4A91166BFA}" dt="2022-06-21T05:25:16.358" v="869"/>
          <ac:spMkLst>
            <pc:docMk/>
            <pc:sldMk cId="3398404463" sldId="294"/>
            <ac:spMk id="6" creationId="{19EFCE74-C374-2021-A5B6-4AAD11547D2C}"/>
          </ac:spMkLst>
        </pc:spChg>
        <pc:spChg chg="mod">
          <ac:chgData name="Reiji KOBAYASHI" userId="34112ac1-4c34-4e4b-972a-35b76f02b083" providerId="ADAL" clId="{8EB8D3A3-9D8E-4686-8B66-AC4A91166BFA}" dt="2022-06-21T05:26:38.645" v="993" actId="14100"/>
          <ac:spMkLst>
            <pc:docMk/>
            <pc:sldMk cId="3398404463" sldId="294"/>
            <ac:spMk id="9" creationId="{D0FAC0B3-D6B3-A958-6ACB-0CB983EB8E31}"/>
          </ac:spMkLst>
        </pc:spChg>
        <pc:spChg chg="mod">
          <ac:chgData name="Reiji KOBAYASHI" userId="34112ac1-4c34-4e4b-972a-35b76f02b083" providerId="ADAL" clId="{8EB8D3A3-9D8E-4686-8B66-AC4A91166BFA}" dt="2022-06-21T05:24:48.525" v="849" actId="1076"/>
          <ac:spMkLst>
            <pc:docMk/>
            <pc:sldMk cId="3398404463" sldId="294"/>
            <ac:spMk id="12" creationId="{5ED95642-B500-40E5-8645-54029D892CB3}"/>
          </ac:spMkLst>
        </pc:spChg>
        <pc:spChg chg="add del mod">
          <ac:chgData name="Reiji KOBAYASHI" userId="34112ac1-4c34-4e4b-972a-35b76f02b083" providerId="ADAL" clId="{8EB8D3A3-9D8E-4686-8B66-AC4A91166BFA}" dt="2022-06-21T05:23:37.845" v="772" actId="478"/>
          <ac:spMkLst>
            <pc:docMk/>
            <pc:sldMk cId="3398404463" sldId="294"/>
            <ac:spMk id="13" creationId="{68622665-1F9C-AA7B-0005-546162FE29B8}"/>
          </ac:spMkLst>
        </pc:spChg>
        <pc:spChg chg="mod">
          <ac:chgData name="Reiji KOBAYASHI" userId="34112ac1-4c34-4e4b-972a-35b76f02b083" providerId="ADAL" clId="{8EB8D3A3-9D8E-4686-8B66-AC4A91166BFA}" dt="2022-06-21T05:26:17.283" v="949"/>
          <ac:spMkLst>
            <pc:docMk/>
            <pc:sldMk cId="3398404463" sldId="294"/>
            <ac:spMk id="15" creationId="{D4511BFF-0AEE-D84E-5DFF-F8D509FAB829}"/>
          </ac:spMkLst>
        </pc:spChg>
        <pc:picChg chg="mod">
          <ac:chgData name="Reiji KOBAYASHI" userId="34112ac1-4c34-4e4b-972a-35b76f02b083" providerId="ADAL" clId="{8EB8D3A3-9D8E-4686-8B66-AC4A91166BFA}" dt="2022-06-21T05:23:10.611" v="768" actId="1076"/>
          <ac:picMkLst>
            <pc:docMk/>
            <pc:sldMk cId="3398404463" sldId="294"/>
            <ac:picMk id="4" creationId="{8DE1EF64-D49E-4688-817D-87EB4D775562}"/>
          </ac:picMkLst>
        </pc:picChg>
      </pc:sldChg>
      <pc:sldChg chg="addSp delSp modSp mod">
        <pc:chgData name="Reiji KOBAYASHI" userId="34112ac1-4c34-4e4b-972a-35b76f02b083" providerId="ADAL" clId="{8EB8D3A3-9D8E-4686-8B66-AC4A91166BFA}" dt="2022-06-21T05:37:20.073" v="1052" actId="478"/>
        <pc:sldMkLst>
          <pc:docMk/>
          <pc:sldMk cId="1859156216" sldId="299"/>
        </pc:sldMkLst>
        <pc:spChg chg="add del">
          <ac:chgData name="Reiji KOBAYASHI" userId="34112ac1-4c34-4e4b-972a-35b76f02b083" providerId="ADAL" clId="{8EB8D3A3-9D8E-4686-8B66-AC4A91166BFA}" dt="2022-06-21T05:37:20.073" v="1052" actId="478"/>
          <ac:spMkLst>
            <pc:docMk/>
            <pc:sldMk cId="1859156216" sldId="299"/>
            <ac:spMk id="10" creationId="{2823E855-95C7-D9C3-111B-B268B8D6FAB1}"/>
          </ac:spMkLst>
        </pc:spChg>
        <pc:spChg chg="mod">
          <ac:chgData name="Reiji KOBAYASHI" userId="34112ac1-4c34-4e4b-972a-35b76f02b083" providerId="ADAL" clId="{8EB8D3A3-9D8E-4686-8B66-AC4A91166BFA}" dt="2022-06-21T05:33:07.164" v="1049" actId="1076"/>
          <ac:spMkLst>
            <pc:docMk/>
            <pc:sldMk cId="1859156216" sldId="299"/>
            <ac:spMk id="12" creationId="{B67158F2-28B2-5893-C9FD-1C8A20EC12A9}"/>
          </ac:spMkLst>
        </pc:spChg>
        <pc:spChg chg="add del">
          <ac:chgData name="Reiji KOBAYASHI" userId="34112ac1-4c34-4e4b-972a-35b76f02b083" providerId="ADAL" clId="{8EB8D3A3-9D8E-4686-8B66-AC4A91166BFA}" dt="2022-06-21T05:37:20.073" v="1052" actId="478"/>
          <ac:spMkLst>
            <pc:docMk/>
            <pc:sldMk cId="1859156216" sldId="299"/>
            <ac:spMk id="13" creationId="{A8D40A55-618A-C74E-9071-AF25050C7CCD}"/>
          </ac:spMkLst>
        </pc:spChg>
        <pc:spChg chg="mod">
          <ac:chgData name="Reiji KOBAYASHI" userId="34112ac1-4c34-4e4b-972a-35b76f02b083" providerId="ADAL" clId="{8EB8D3A3-9D8E-4686-8B66-AC4A91166BFA}" dt="2022-06-21T05:33:01.510" v="1048" actId="1076"/>
          <ac:spMkLst>
            <pc:docMk/>
            <pc:sldMk cId="1859156216" sldId="299"/>
            <ac:spMk id="14" creationId="{771EACD8-E49D-9FD6-B4A0-236438237101}"/>
          </ac:spMkLst>
        </pc:spChg>
        <pc:picChg chg="add del">
          <ac:chgData name="Reiji KOBAYASHI" userId="34112ac1-4c34-4e4b-972a-35b76f02b083" providerId="ADAL" clId="{8EB8D3A3-9D8E-4686-8B66-AC4A91166BFA}" dt="2022-06-21T05:37:17.314" v="1051" actId="478"/>
          <ac:picMkLst>
            <pc:docMk/>
            <pc:sldMk cId="1859156216" sldId="299"/>
            <ac:picMk id="6" creationId="{67A382D1-6A9E-4245-BC89-78679A13409B}"/>
          </ac:picMkLst>
        </pc:picChg>
      </pc:sldChg>
      <pc:sldChg chg="modSp mod">
        <pc:chgData name="Reiji KOBAYASHI" userId="34112ac1-4c34-4e4b-972a-35b76f02b083" providerId="ADAL" clId="{8EB8D3A3-9D8E-4686-8B66-AC4A91166BFA}" dt="2022-06-21T05:27:18.659" v="1005" actId="1076"/>
        <pc:sldMkLst>
          <pc:docMk/>
          <pc:sldMk cId="839248866" sldId="306"/>
        </pc:sldMkLst>
        <pc:spChg chg="mod">
          <ac:chgData name="Reiji KOBAYASHI" userId="34112ac1-4c34-4e4b-972a-35b76f02b083" providerId="ADAL" clId="{8EB8D3A3-9D8E-4686-8B66-AC4A91166BFA}" dt="2022-06-21T05:27:18.659" v="1005" actId="1076"/>
          <ac:spMkLst>
            <pc:docMk/>
            <pc:sldMk cId="839248866" sldId="306"/>
            <ac:spMk id="35" creationId="{DCC26918-9480-933A-7111-EAB8FF498D4F}"/>
          </ac:spMkLst>
        </pc:spChg>
      </pc:sldChg>
    </pc:docChg>
  </pc:docChgLst>
  <pc:docChgLst>
    <pc:chgData name="Reiji KOBAYASHI" userId="34112ac1-4c34-4e4b-972a-35b76f02b083" providerId="ADAL" clId="{B511AE1F-4C14-46BF-99E6-B27B8A6AE200}"/>
    <pc:docChg chg="undo custSel modSld">
      <pc:chgData name="Reiji KOBAYASHI" userId="34112ac1-4c34-4e4b-972a-35b76f02b083" providerId="ADAL" clId="{B511AE1F-4C14-46BF-99E6-B27B8A6AE200}" dt="2024-04-18T02:09:23.940" v="585"/>
      <pc:docMkLst>
        <pc:docMk/>
      </pc:docMkLst>
      <pc:sldChg chg="modSp mod">
        <pc:chgData name="Reiji KOBAYASHI" userId="34112ac1-4c34-4e4b-972a-35b76f02b083" providerId="ADAL" clId="{B511AE1F-4C14-46BF-99E6-B27B8A6AE200}" dt="2024-04-18T01:39:39.792" v="317" actId="14100"/>
        <pc:sldMkLst>
          <pc:docMk/>
          <pc:sldMk cId="749193719" sldId="273"/>
        </pc:sldMkLst>
        <pc:spChg chg="mod">
          <ac:chgData name="Reiji KOBAYASHI" userId="34112ac1-4c34-4e4b-972a-35b76f02b083" providerId="ADAL" clId="{B511AE1F-4C14-46BF-99E6-B27B8A6AE200}" dt="2024-04-18T01:39:39.792" v="317" actId="14100"/>
          <ac:spMkLst>
            <pc:docMk/>
            <pc:sldMk cId="749193719" sldId="273"/>
            <ac:spMk id="16" creationId="{4EAEC92C-C230-42FA-AA04-A6EEDE530CB8}"/>
          </ac:spMkLst>
        </pc:spChg>
        <pc:spChg chg="mod">
          <ac:chgData name="Reiji KOBAYASHI" userId="34112ac1-4c34-4e4b-972a-35b76f02b083" providerId="ADAL" clId="{B511AE1F-4C14-46BF-99E6-B27B8A6AE200}" dt="2024-04-18T01:38:28.992" v="315" actId="1076"/>
          <ac:spMkLst>
            <pc:docMk/>
            <pc:sldMk cId="749193719" sldId="273"/>
            <ac:spMk id="21" creationId="{C318DD3A-7F78-4D01-8939-C1DAF9B85C53}"/>
          </ac:spMkLst>
        </pc:spChg>
        <pc:picChg chg="mod">
          <ac:chgData name="Reiji KOBAYASHI" userId="34112ac1-4c34-4e4b-972a-35b76f02b083" providerId="ADAL" clId="{B511AE1F-4C14-46BF-99E6-B27B8A6AE200}" dt="2024-04-18T01:37:22.456" v="236" actId="14826"/>
          <ac:picMkLst>
            <pc:docMk/>
            <pc:sldMk cId="749193719" sldId="273"/>
            <ac:picMk id="5" creationId="{D3688219-5320-480C-A40C-1F6C53A44B22}"/>
          </ac:picMkLst>
        </pc:picChg>
        <pc:cxnChg chg="mod">
          <ac:chgData name="Reiji KOBAYASHI" userId="34112ac1-4c34-4e4b-972a-35b76f02b083" providerId="ADAL" clId="{B511AE1F-4C14-46BF-99E6-B27B8A6AE200}" dt="2024-04-18T01:38:40.784" v="316" actId="14100"/>
          <ac:cxnSpMkLst>
            <pc:docMk/>
            <pc:sldMk cId="749193719" sldId="273"/>
            <ac:cxnSpMk id="22" creationId="{500E7990-F4E8-41E4-B9D3-6D607F94B193}"/>
          </ac:cxnSpMkLst>
        </pc:cxnChg>
      </pc:sldChg>
      <pc:sldChg chg="modSp mod">
        <pc:chgData name="Reiji KOBAYASHI" userId="34112ac1-4c34-4e4b-972a-35b76f02b083" providerId="ADAL" clId="{B511AE1F-4C14-46BF-99E6-B27B8A6AE200}" dt="2024-04-18T00:50:25.696" v="78"/>
        <pc:sldMkLst>
          <pc:docMk/>
          <pc:sldMk cId="1912400941" sldId="288"/>
        </pc:sldMkLst>
        <pc:spChg chg="mod">
          <ac:chgData name="Reiji KOBAYASHI" userId="34112ac1-4c34-4e4b-972a-35b76f02b083" providerId="ADAL" clId="{B511AE1F-4C14-46BF-99E6-B27B8A6AE200}" dt="2024-04-18T00:50:25.696" v="78"/>
          <ac:spMkLst>
            <pc:docMk/>
            <pc:sldMk cId="1912400941" sldId="288"/>
            <ac:spMk id="9" creationId="{06FCF526-1FC7-4351-9B12-40AB36D29B42}"/>
          </ac:spMkLst>
        </pc:spChg>
        <pc:spChg chg="mod">
          <ac:chgData name="Reiji KOBAYASHI" userId="34112ac1-4c34-4e4b-972a-35b76f02b083" providerId="ADAL" clId="{B511AE1F-4C14-46BF-99E6-B27B8A6AE200}" dt="2024-04-18T00:48:32.483" v="9" actId="1037"/>
          <ac:spMkLst>
            <pc:docMk/>
            <pc:sldMk cId="1912400941" sldId="288"/>
            <ac:spMk id="13" creationId="{DB484878-B974-C96E-50BD-E3D591651A9D}"/>
          </ac:spMkLst>
        </pc:spChg>
        <pc:spChg chg="mod">
          <ac:chgData name="Reiji KOBAYASHI" userId="34112ac1-4c34-4e4b-972a-35b76f02b083" providerId="ADAL" clId="{B511AE1F-4C14-46BF-99E6-B27B8A6AE200}" dt="2024-04-18T00:48:43.296" v="11" actId="1076"/>
          <ac:spMkLst>
            <pc:docMk/>
            <pc:sldMk cId="1912400941" sldId="288"/>
            <ac:spMk id="15" creationId="{45DBA688-67AE-42CC-956D-EEC867FE170A}"/>
          </ac:spMkLst>
        </pc:spChg>
        <pc:spChg chg="mod">
          <ac:chgData name="Reiji KOBAYASHI" userId="34112ac1-4c34-4e4b-972a-35b76f02b083" providerId="ADAL" clId="{B511AE1F-4C14-46BF-99E6-B27B8A6AE200}" dt="2024-04-18T00:48:58.057" v="26" actId="1035"/>
          <ac:spMkLst>
            <pc:docMk/>
            <pc:sldMk cId="1912400941" sldId="288"/>
            <ac:spMk id="29" creationId="{ABAD6DA9-AB06-4A1E-BA9D-EAF0AE070006}"/>
          </ac:spMkLst>
        </pc:spChg>
        <pc:cxnChg chg="mod">
          <ac:chgData name="Reiji KOBAYASHI" userId="34112ac1-4c34-4e4b-972a-35b76f02b083" providerId="ADAL" clId="{B511AE1F-4C14-46BF-99E6-B27B8A6AE200}" dt="2024-04-18T00:48:38.376" v="10" actId="14100"/>
          <ac:cxnSpMkLst>
            <pc:docMk/>
            <pc:sldMk cId="1912400941" sldId="288"/>
            <ac:cxnSpMk id="11" creationId="{7A75341A-F85B-7EC4-04B1-B8E45E091D69}"/>
          </ac:cxnSpMkLst>
        </pc:cxnChg>
        <pc:cxnChg chg="mod">
          <ac:chgData name="Reiji KOBAYASHI" userId="34112ac1-4c34-4e4b-972a-35b76f02b083" providerId="ADAL" clId="{B511AE1F-4C14-46BF-99E6-B27B8A6AE200}" dt="2024-04-18T00:48:50.940" v="12" actId="14100"/>
          <ac:cxnSpMkLst>
            <pc:docMk/>
            <pc:sldMk cId="1912400941" sldId="288"/>
            <ac:cxnSpMk id="24" creationId="{2E7504B1-46F8-47FD-AE00-C28B380F6AA6}"/>
          </ac:cxnSpMkLst>
        </pc:cxnChg>
      </pc:sldChg>
      <pc:sldChg chg="modSp mod">
        <pc:chgData name="Reiji KOBAYASHI" userId="34112ac1-4c34-4e4b-972a-35b76f02b083" providerId="ADAL" clId="{B511AE1F-4C14-46BF-99E6-B27B8A6AE200}" dt="2024-04-18T00:54:21.598" v="196" actId="1035"/>
        <pc:sldMkLst>
          <pc:docMk/>
          <pc:sldMk cId="3453942406" sldId="292"/>
        </pc:sldMkLst>
        <pc:spChg chg="mod">
          <ac:chgData name="Reiji KOBAYASHI" userId="34112ac1-4c34-4e4b-972a-35b76f02b083" providerId="ADAL" clId="{B511AE1F-4C14-46BF-99E6-B27B8A6AE200}" dt="2024-04-18T00:54:09.726" v="185" actId="1036"/>
          <ac:spMkLst>
            <pc:docMk/>
            <pc:sldMk cId="3453942406" sldId="292"/>
            <ac:spMk id="8" creationId="{B9471652-8DAE-4A0B-87C1-CFC3E6C5ABA8}"/>
          </ac:spMkLst>
        </pc:spChg>
        <pc:spChg chg="mod">
          <ac:chgData name="Reiji KOBAYASHI" userId="34112ac1-4c34-4e4b-972a-35b76f02b083" providerId="ADAL" clId="{B511AE1F-4C14-46BF-99E6-B27B8A6AE200}" dt="2024-04-18T00:54:09.726" v="185" actId="1036"/>
          <ac:spMkLst>
            <pc:docMk/>
            <pc:sldMk cId="3453942406" sldId="292"/>
            <ac:spMk id="9" creationId="{D54230E6-3F4F-4A1F-9BCD-5AF84A7B6488}"/>
          </ac:spMkLst>
        </pc:spChg>
        <pc:spChg chg="mod">
          <ac:chgData name="Reiji KOBAYASHI" userId="34112ac1-4c34-4e4b-972a-35b76f02b083" providerId="ADAL" clId="{B511AE1F-4C14-46BF-99E6-B27B8A6AE200}" dt="2024-04-18T00:54:21.598" v="196" actId="1035"/>
          <ac:spMkLst>
            <pc:docMk/>
            <pc:sldMk cId="3453942406" sldId="292"/>
            <ac:spMk id="12" creationId="{47E35C91-1A9F-4E68-857A-45C8BD96229B}"/>
          </ac:spMkLst>
        </pc:spChg>
        <pc:cxnChg chg="mod">
          <ac:chgData name="Reiji KOBAYASHI" userId="34112ac1-4c34-4e4b-972a-35b76f02b083" providerId="ADAL" clId="{B511AE1F-4C14-46BF-99E6-B27B8A6AE200}" dt="2024-04-18T00:54:09.726" v="185" actId="1036"/>
          <ac:cxnSpMkLst>
            <pc:docMk/>
            <pc:sldMk cId="3453942406" sldId="292"/>
            <ac:cxnSpMk id="11" creationId="{ACD636AF-8164-43F4-B047-8BABCC0D7964}"/>
          </ac:cxnSpMkLst>
        </pc:cxnChg>
      </pc:sldChg>
      <pc:sldChg chg="addSp delSp modSp mod modClrScheme chgLayout">
        <pc:chgData name="Reiji KOBAYASHI" userId="34112ac1-4c34-4e4b-972a-35b76f02b083" providerId="ADAL" clId="{B511AE1F-4C14-46BF-99E6-B27B8A6AE200}" dt="2024-04-18T00:59:14.373" v="235" actId="113"/>
        <pc:sldMkLst>
          <pc:docMk/>
          <pc:sldMk cId="822090709" sldId="304"/>
        </pc:sldMkLst>
        <pc:spChg chg="mod ord">
          <ac:chgData name="Reiji KOBAYASHI" userId="34112ac1-4c34-4e4b-972a-35b76f02b083" providerId="ADAL" clId="{B511AE1F-4C14-46BF-99E6-B27B8A6AE200}" dt="2024-04-18T00:54:56.911" v="199" actId="700"/>
          <ac:spMkLst>
            <pc:docMk/>
            <pc:sldMk cId="822090709" sldId="304"/>
            <ac:spMk id="2" creationId="{86D84E4D-0C9E-4209-A816-F70D21F6EDA6}"/>
          </ac:spMkLst>
        </pc:spChg>
        <pc:spChg chg="add del mod ord">
          <ac:chgData name="Reiji KOBAYASHI" userId="34112ac1-4c34-4e4b-972a-35b76f02b083" providerId="ADAL" clId="{B511AE1F-4C14-46BF-99E6-B27B8A6AE200}" dt="2024-04-18T00:54:56.911" v="199" actId="700"/>
          <ac:spMkLst>
            <pc:docMk/>
            <pc:sldMk cId="822090709" sldId="304"/>
            <ac:spMk id="5" creationId="{2ED064F5-EF27-D7F9-6CD6-3AFBFE14DEFC}"/>
          </ac:spMkLst>
        </pc:spChg>
        <pc:spChg chg="mod topLvl">
          <ac:chgData name="Reiji KOBAYASHI" userId="34112ac1-4c34-4e4b-972a-35b76f02b083" providerId="ADAL" clId="{B511AE1F-4C14-46BF-99E6-B27B8A6AE200}" dt="2024-04-18T00:59:14.373" v="235" actId="113"/>
          <ac:spMkLst>
            <pc:docMk/>
            <pc:sldMk cId="822090709" sldId="304"/>
            <ac:spMk id="23" creationId="{6096A070-8E51-8587-453D-C56A4A1A498B}"/>
          </ac:spMkLst>
        </pc:spChg>
        <pc:spChg chg="mod topLvl">
          <ac:chgData name="Reiji KOBAYASHI" userId="34112ac1-4c34-4e4b-972a-35b76f02b083" providerId="ADAL" clId="{B511AE1F-4C14-46BF-99E6-B27B8A6AE200}" dt="2024-04-18T00:58:27.818" v="234" actId="6549"/>
          <ac:spMkLst>
            <pc:docMk/>
            <pc:sldMk cId="822090709" sldId="304"/>
            <ac:spMk id="31" creationId="{41CD368D-240F-7A44-EBE7-224852C54864}"/>
          </ac:spMkLst>
        </pc:spChg>
        <pc:spChg chg="mod topLvl">
          <ac:chgData name="Reiji KOBAYASHI" userId="34112ac1-4c34-4e4b-972a-35b76f02b083" providerId="ADAL" clId="{B511AE1F-4C14-46BF-99E6-B27B8A6AE200}" dt="2024-04-18T00:55:02.117" v="200" actId="165"/>
          <ac:spMkLst>
            <pc:docMk/>
            <pc:sldMk cId="822090709" sldId="304"/>
            <ac:spMk id="37" creationId="{06DEE373-9B6C-49DE-ADB2-32B289B076EC}"/>
          </ac:spMkLst>
        </pc:spChg>
        <pc:spChg chg="mod topLvl">
          <ac:chgData name="Reiji KOBAYASHI" userId="34112ac1-4c34-4e4b-972a-35b76f02b083" providerId="ADAL" clId="{B511AE1F-4C14-46BF-99E6-B27B8A6AE200}" dt="2024-04-18T00:55:02.117" v="200" actId="165"/>
          <ac:spMkLst>
            <pc:docMk/>
            <pc:sldMk cId="822090709" sldId="304"/>
            <ac:spMk id="41" creationId="{4E28FE3D-B02A-49CF-9491-2403224B8C63}"/>
          </ac:spMkLst>
        </pc:spChg>
        <pc:spChg chg="mod topLvl">
          <ac:chgData name="Reiji KOBAYASHI" userId="34112ac1-4c34-4e4b-972a-35b76f02b083" providerId="ADAL" clId="{B511AE1F-4C14-46BF-99E6-B27B8A6AE200}" dt="2024-04-18T00:55:02.117" v="200" actId="165"/>
          <ac:spMkLst>
            <pc:docMk/>
            <pc:sldMk cId="822090709" sldId="304"/>
            <ac:spMk id="43" creationId="{5B33A0E6-BB15-A4A6-6977-811360B070B6}"/>
          </ac:spMkLst>
        </pc:spChg>
        <pc:spChg chg="mod topLvl">
          <ac:chgData name="Reiji KOBAYASHI" userId="34112ac1-4c34-4e4b-972a-35b76f02b083" providerId="ADAL" clId="{B511AE1F-4C14-46BF-99E6-B27B8A6AE200}" dt="2024-04-18T00:55:02.117" v="200" actId="165"/>
          <ac:spMkLst>
            <pc:docMk/>
            <pc:sldMk cId="822090709" sldId="304"/>
            <ac:spMk id="45" creationId="{5C00D106-3C91-E295-C5F6-28042D2180C3}"/>
          </ac:spMkLst>
        </pc:spChg>
        <pc:spChg chg="mod topLvl">
          <ac:chgData name="Reiji KOBAYASHI" userId="34112ac1-4c34-4e4b-972a-35b76f02b083" providerId="ADAL" clId="{B511AE1F-4C14-46BF-99E6-B27B8A6AE200}" dt="2024-04-18T00:55:02.117" v="200" actId="165"/>
          <ac:spMkLst>
            <pc:docMk/>
            <pc:sldMk cId="822090709" sldId="304"/>
            <ac:spMk id="56" creationId="{2D4E3768-9146-D008-381F-62FB5508B64A}"/>
          </ac:spMkLst>
        </pc:spChg>
        <pc:spChg chg="mod topLvl">
          <ac:chgData name="Reiji KOBAYASHI" userId="34112ac1-4c34-4e4b-972a-35b76f02b083" providerId="ADAL" clId="{B511AE1F-4C14-46BF-99E6-B27B8A6AE200}" dt="2024-04-18T00:55:02.117" v="200" actId="165"/>
          <ac:spMkLst>
            <pc:docMk/>
            <pc:sldMk cId="822090709" sldId="304"/>
            <ac:spMk id="59" creationId="{C79C5D97-2671-AB98-E8E1-8082DFFB2A47}"/>
          </ac:spMkLst>
        </pc:spChg>
        <pc:spChg chg="mod topLvl">
          <ac:chgData name="Reiji KOBAYASHI" userId="34112ac1-4c34-4e4b-972a-35b76f02b083" providerId="ADAL" clId="{B511AE1F-4C14-46BF-99E6-B27B8A6AE200}" dt="2024-04-18T00:55:02.117" v="200" actId="165"/>
          <ac:spMkLst>
            <pc:docMk/>
            <pc:sldMk cId="822090709" sldId="304"/>
            <ac:spMk id="62" creationId="{75CDEC17-1E8C-CB2B-2FEF-17BA509A88DA}"/>
          </ac:spMkLst>
        </pc:spChg>
        <pc:grpChg chg="add del mod">
          <ac:chgData name="Reiji KOBAYASHI" userId="34112ac1-4c34-4e4b-972a-35b76f02b083" providerId="ADAL" clId="{B511AE1F-4C14-46BF-99E6-B27B8A6AE200}" dt="2024-04-18T00:55:02.117" v="200" actId="165"/>
          <ac:grpSpMkLst>
            <pc:docMk/>
            <pc:sldMk cId="822090709" sldId="304"/>
            <ac:grpSpMk id="3" creationId="{EDB27625-1685-9D21-B5CB-22899FE8A108}"/>
          </ac:grpSpMkLst>
        </pc:grpChg>
        <pc:grpChg chg="mod topLvl">
          <ac:chgData name="Reiji KOBAYASHI" userId="34112ac1-4c34-4e4b-972a-35b76f02b083" providerId="ADAL" clId="{B511AE1F-4C14-46BF-99E6-B27B8A6AE200}" dt="2024-04-18T00:55:02.117" v="200" actId="165"/>
          <ac:grpSpMkLst>
            <pc:docMk/>
            <pc:sldMk cId="822090709" sldId="304"/>
            <ac:grpSpMk id="13" creationId="{6D58FF41-815A-B45D-FA75-D42C441D0361}"/>
          </ac:grpSpMkLst>
        </pc:grpChg>
        <pc:picChg chg="mod topLvl">
          <ac:chgData name="Reiji KOBAYASHI" userId="34112ac1-4c34-4e4b-972a-35b76f02b083" providerId="ADAL" clId="{B511AE1F-4C14-46BF-99E6-B27B8A6AE200}" dt="2024-04-18T00:55:02.117" v="200" actId="165"/>
          <ac:picMkLst>
            <pc:docMk/>
            <pc:sldMk cId="822090709" sldId="304"/>
            <ac:picMk id="4" creationId="{FF77A94A-F0CD-4648-88B4-499975C78940}"/>
          </ac:picMkLst>
        </pc:picChg>
        <pc:cxnChg chg="mod">
          <ac:chgData name="Reiji KOBAYASHI" userId="34112ac1-4c34-4e4b-972a-35b76f02b083" providerId="ADAL" clId="{B511AE1F-4C14-46BF-99E6-B27B8A6AE200}" dt="2024-04-18T00:55:02.117" v="200" actId="165"/>
          <ac:cxnSpMkLst>
            <pc:docMk/>
            <pc:sldMk cId="822090709" sldId="304"/>
            <ac:cxnSpMk id="15" creationId="{1645CCB5-846A-D90E-AC93-C0D4B4259B50}"/>
          </ac:cxnSpMkLst>
        </pc:cxnChg>
        <pc:cxnChg chg="mod">
          <ac:chgData name="Reiji KOBAYASHI" userId="34112ac1-4c34-4e4b-972a-35b76f02b083" providerId="ADAL" clId="{B511AE1F-4C14-46BF-99E6-B27B8A6AE200}" dt="2024-04-18T00:55:02.117" v="200" actId="165"/>
          <ac:cxnSpMkLst>
            <pc:docMk/>
            <pc:sldMk cId="822090709" sldId="304"/>
            <ac:cxnSpMk id="17" creationId="{C0B07510-E005-6DA9-2684-FF9F4BC75227}"/>
          </ac:cxnSpMkLst>
        </pc:cxnChg>
        <pc:cxnChg chg="mod topLvl">
          <ac:chgData name="Reiji KOBAYASHI" userId="34112ac1-4c34-4e4b-972a-35b76f02b083" providerId="ADAL" clId="{B511AE1F-4C14-46BF-99E6-B27B8A6AE200}" dt="2024-04-18T00:55:02.117" v="200" actId="165"/>
          <ac:cxnSpMkLst>
            <pc:docMk/>
            <pc:sldMk cId="822090709" sldId="304"/>
            <ac:cxnSpMk id="19" creationId="{A549831F-B97C-F161-DA81-85550AE05A36}"/>
          </ac:cxnSpMkLst>
        </pc:cxnChg>
        <pc:cxnChg chg="mod topLvl">
          <ac:chgData name="Reiji KOBAYASHI" userId="34112ac1-4c34-4e4b-972a-35b76f02b083" providerId="ADAL" clId="{B511AE1F-4C14-46BF-99E6-B27B8A6AE200}" dt="2024-04-18T00:55:02.117" v="200" actId="165"/>
          <ac:cxnSpMkLst>
            <pc:docMk/>
            <pc:sldMk cId="822090709" sldId="304"/>
            <ac:cxnSpMk id="32" creationId="{06533C49-44B0-4639-8B80-7E4E84AE7905}"/>
          </ac:cxnSpMkLst>
        </pc:cxnChg>
        <pc:cxnChg chg="mod topLvl">
          <ac:chgData name="Reiji KOBAYASHI" userId="34112ac1-4c34-4e4b-972a-35b76f02b083" providerId="ADAL" clId="{B511AE1F-4C14-46BF-99E6-B27B8A6AE200}" dt="2024-04-18T00:58:27.818" v="234" actId="6549"/>
          <ac:cxnSpMkLst>
            <pc:docMk/>
            <pc:sldMk cId="822090709" sldId="304"/>
            <ac:cxnSpMk id="33" creationId="{A347F36A-9DE3-445C-AAD4-B1E18C749794}"/>
          </ac:cxnSpMkLst>
        </pc:cxnChg>
        <pc:cxnChg chg="mod topLvl">
          <ac:chgData name="Reiji KOBAYASHI" userId="34112ac1-4c34-4e4b-972a-35b76f02b083" providerId="ADAL" clId="{B511AE1F-4C14-46BF-99E6-B27B8A6AE200}" dt="2024-04-18T00:55:02.117" v="200" actId="165"/>
          <ac:cxnSpMkLst>
            <pc:docMk/>
            <pc:sldMk cId="822090709" sldId="304"/>
            <ac:cxnSpMk id="34" creationId="{FB3816C8-C78F-468F-B1F1-779755BAE1D0}"/>
          </ac:cxnSpMkLst>
        </pc:cxnChg>
        <pc:cxnChg chg="mod topLvl">
          <ac:chgData name="Reiji KOBAYASHI" userId="34112ac1-4c34-4e4b-972a-35b76f02b083" providerId="ADAL" clId="{B511AE1F-4C14-46BF-99E6-B27B8A6AE200}" dt="2024-04-18T00:55:02.117" v="200" actId="165"/>
          <ac:cxnSpMkLst>
            <pc:docMk/>
            <pc:sldMk cId="822090709" sldId="304"/>
            <ac:cxnSpMk id="44" creationId="{FCB36267-7E7D-2B51-BD86-D12F057AB92F}"/>
          </ac:cxnSpMkLst>
        </pc:cxnChg>
        <pc:cxnChg chg="mod topLvl">
          <ac:chgData name="Reiji KOBAYASHI" userId="34112ac1-4c34-4e4b-972a-35b76f02b083" providerId="ADAL" clId="{B511AE1F-4C14-46BF-99E6-B27B8A6AE200}" dt="2024-04-18T00:55:02.117" v="200" actId="165"/>
          <ac:cxnSpMkLst>
            <pc:docMk/>
            <pc:sldMk cId="822090709" sldId="304"/>
            <ac:cxnSpMk id="48" creationId="{131CF0C4-18AF-9BC2-8F82-83EBB3AF4430}"/>
          </ac:cxnSpMkLst>
        </pc:cxnChg>
        <pc:cxnChg chg="mod topLvl">
          <ac:chgData name="Reiji KOBAYASHI" userId="34112ac1-4c34-4e4b-972a-35b76f02b083" providerId="ADAL" clId="{B511AE1F-4C14-46BF-99E6-B27B8A6AE200}" dt="2024-04-18T00:55:02.117" v="200" actId="165"/>
          <ac:cxnSpMkLst>
            <pc:docMk/>
            <pc:sldMk cId="822090709" sldId="304"/>
            <ac:cxnSpMk id="53" creationId="{A1C6A8C3-AECA-3D6D-C774-CD6D86738247}"/>
          </ac:cxnSpMkLst>
        </pc:cxnChg>
        <pc:cxnChg chg="mod topLvl">
          <ac:chgData name="Reiji KOBAYASHI" userId="34112ac1-4c34-4e4b-972a-35b76f02b083" providerId="ADAL" clId="{B511AE1F-4C14-46BF-99E6-B27B8A6AE200}" dt="2024-04-18T00:55:02.117" v="200" actId="165"/>
          <ac:cxnSpMkLst>
            <pc:docMk/>
            <pc:sldMk cId="822090709" sldId="304"/>
            <ac:cxnSpMk id="58" creationId="{36DE19DB-DDDB-2A61-520E-5565C595A11D}"/>
          </ac:cxnSpMkLst>
        </pc:cxnChg>
        <pc:cxnChg chg="mod topLvl">
          <ac:chgData name="Reiji KOBAYASHI" userId="34112ac1-4c34-4e4b-972a-35b76f02b083" providerId="ADAL" clId="{B511AE1F-4C14-46BF-99E6-B27B8A6AE200}" dt="2024-04-18T00:55:02.117" v="200" actId="165"/>
          <ac:cxnSpMkLst>
            <pc:docMk/>
            <pc:sldMk cId="822090709" sldId="304"/>
            <ac:cxnSpMk id="60" creationId="{5E27AE40-920A-F67D-4C9F-B703FDF7C269}"/>
          </ac:cxnSpMkLst>
        </pc:cxnChg>
      </pc:sldChg>
      <pc:sldChg chg="modSp mod">
        <pc:chgData name="Reiji KOBAYASHI" userId="34112ac1-4c34-4e4b-972a-35b76f02b083" providerId="ADAL" clId="{B511AE1F-4C14-46BF-99E6-B27B8A6AE200}" dt="2024-04-18T01:55:03.952" v="349"/>
        <pc:sldMkLst>
          <pc:docMk/>
          <pc:sldMk cId="2011660570" sldId="308"/>
        </pc:sldMkLst>
        <pc:spChg chg="mod">
          <ac:chgData name="Reiji KOBAYASHI" userId="34112ac1-4c34-4e4b-972a-35b76f02b083" providerId="ADAL" clId="{B511AE1F-4C14-46BF-99E6-B27B8A6AE200}" dt="2024-04-18T01:55:03.952" v="349"/>
          <ac:spMkLst>
            <pc:docMk/>
            <pc:sldMk cId="2011660570" sldId="308"/>
            <ac:spMk id="7" creationId="{00000000-0000-0000-0000-000000000000}"/>
          </ac:spMkLst>
        </pc:spChg>
      </pc:sldChg>
      <pc:sldChg chg="delSp modSp mod">
        <pc:chgData name="Reiji KOBAYASHI" userId="34112ac1-4c34-4e4b-972a-35b76f02b083" providerId="ADAL" clId="{B511AE1F-4C14-46BF-99E6-B27B8A6AE200}" dt="2024-04-18T02:09:23.940" v="585"/>
        <pc:sldMkLst>
          <pc:docMk/>
          <pc:sldMk cId="2343683716" sldId="311"/>
        </pc:sldMkLst>
        <pc:spChg chg="mod">
          <ac:chgData name="Reiji KOBAYASHI" userId="34112ac1-4c34-4e4b-972a-35b76f02b083" providerId="ADAL" clId="{B511AE1F-4C14-46BF-99E6-B27B8A6AE200}" dt="2024-04-18T02:09:23.940" v="585"/>
          <ac:spMkLst>
            <pc:docMk/>
            <pc:sldMk cId="2343683716" sldId="311"/>
            <ac:spMk id="5" creationId="{66D6293C-B81F-40E5-9753-F6FDD776682A}"/>
          </ac:spMkLst>
        </pc:spChg>
        <pc:spChg chg="del">
          <ac:chgData name="Reiji KOBAYASHI" userId="34112ac1-4c34-4e4b-972a-35b76f02b083" providerId="ADAL" clId="{B511AE1F-4C14-46BF-99E6-B27B8A6AE200}" dt="2024-04-18T01:58:27.207" v="351" actId="478"/>
          <ac:spMkLst>
            <pc:docMk/>
            <pc:sldMk cId="2343683716" sldId="311"/>
            <ac:spMk id="22" creationId="{27C4713A-8B9D-4297-BAFB-2AB1B58C9822}"/>
          </ac:spMkLst>
        </pc:spChg>
        <pc:spChg chg="del">
          <ac:chgData name="Reiji KOBAYASHI" userId="34112ac1-4c34-4e4b-972a-35b76f02b083" providerId="ADAL" clId="{B511AE1F-4C14-46BF-99E6-B27B8A6AE200}" dt="2024-04-18T01:58:33.552" v="352" actId="478"/>
          <ac:spMkLst>
            <pc:docMk/>
            <pc:sldMk cId="2343683716" sldId="311"/>
            <ac:spMk id="27" creationId="{AA4BBFD9-A0E0-4609-BF60-97D0D60366B2}"/>
          </ac:spMkLst>
        </pc:spChg>
        <pc:picChg chg="mod">
          <ac:chgData name="Reiji KOBAYASHI" userId="34112ac1-4c34-4e4b-972a-35b76f02b083" providerId="ADAL" clId="{B511AE1F-4C14-46BF-99E6-B27B8A6AE200}" dt="2024-04-18T02:06:43.972" v="355" actId="14826"/>
          <ac:picMkLst>
            <pc:docMk/>
            <pc:sldMk cId="2343683716" sldId="311"/>
            <ac:picMk id="9" creationId="{F5D595B9-DEC2-44DF-9D06-9A974BA0F033}"/>
          </ac:picMkLst>
        </pc:picChg>
        <pc:cxnChg chg="del">
          <ac:chgData name="Reiji KOBAYASHI" userId="34112ac1-4c34-4e4b-972a-35b76f02b083" providerId="ADAL" clId="{B511AE1F-4C14-46BF-99E6-B27B8A6AE200}" dt="2024-04-18T01:58:45.291" v="354" actId="478"/>
          <ac:cxnSpMkLst>
            <pc:docMk/>
            <pc:sldMk cId="2343683716" sldId="311"/>
            <ac:cxnSpMk id="23" creationId="{E49F578D-8ECD-4E30-860E-250AD99FFFE3}"/>
          </ac:cxnSpMkLst>
        </pc:cxnChg>
        <pc:cxnChg chg="del">
          <ac:chgData name="Reiji KOBAYASHI" userId="34112ac1-4c34-4e4b-972a-35b76f02b083" providerId="ADAL" clId="{B511AE1F-4C14-46BF-99E6-B27B8A6AE200}" dt="2024-04-18T01:58:38.349" v="353" actId="478"/>
          <ac:cxnSpMkLst>
            <pc:docMk/>
            <pc:sldMk cId="2343683716" sldId="311"/>
            <ac:cxnSpMk id="28" creationId="{997C480A-75D2-4E3F-9A2F-97C862B78BB2}"/>
          </ac:cxnSpMkLst>
        </pc:cxnChg>
      </pc:sldChg>
    </pc:docChg>
  </pc:docChgLst>
  <pc:docChgLst>
    <pc:chgData name="Reiji KOBAYASHI" userId="34112ac1-4c34-4e4b-972a-35b76f02b083" providerId="ADAL" clId="{EF380F55-401C-4BEE-8976-C519AFF664B5}"/>
    <pc:docChg chg="undo custSel delSld modSld">
      <pc:chgData name="Reiji KOBAYASHI" userId="34112ac1-4c34-4e4b-972a-35b76f02b083" providerId="ADAL" clId="{EF380F55-401C-4BEE-8976-C519AFF664B5}" dt="2024-04-17T20:19:17.740" v="1690" actId="6549"/>
      <pc:docMkLst>
        <pc:docMk/>
      </pc:docMkLst>
      <pc:sldChg chg="addSp delSp modSp mod">
        <pc:chgData name="Reiji KOBAYASHI" userId="34112ac1-4c34-4e4b-972a-35b76f02b083" providerId="ADAL" clId="{EF380F55-401C-4BEE-8976-C519AFF664B5}" dt="2024-04-17T18:54:17.009" v="875" actId="14100"/>
        <pc:sldMkLst>
          <pc:docMk/>
          <pc:sldMk cId="3960897610" sldId="264"/>
        </pc:sldMkLst>
        <pc:spChg chg="mod">
          <ac:chgData name="Reiji KOBAYASHI" userId="34112ac1-4c34-4e4b-972a-35b76f02b083" providerId="ADAL" clId="{EF380F55-401C-4BEE-8976-C519AFF664B5}" dt="2024-04-17T18:39:54.942" v="854"/>
          <ac:spMkLst>
            <pc:docMk/>
            <pc:sldMk cId="3960897610" sldId="264"/>
            <ac:spMk id="3" creationId="{F0F0943F-BB2C-02C6-5F22-9B59CDF4D9D4}"/>
          </ac:spMkLst>
        </pc:spChg>
        <pc:spChg chg="mod topLvl">
          <ac:chgData name="Reiji KOBAYASHI" userId="34112ac1-4c34-4e4b-972a-35b76f02b083" providerId="ADAL" clId="{EF380F55-401C-4BEE-8976-C519AFF664B5}" dt="2024-04-17T18:54:17.009" v="875" actId="14100"/>
          <ac:spMkLst>
            <pc:docMk/>
            <pc:sldMk cId="3960897610" sldId="264"/>
            <ac:spMk id="13" creationId="{7E9C5FE7-8509-4CB7-8183-9905F784625C}"/>
          </ac:spMkLst>
        </pc:spChg>
        <pc:spChg chg="mod">
          <ac:chgData name="Reiji KOBAYASHI" userId="34112ac1-4c34-4e4b-972a-35b76f02b083" providerId="ADAL" clId="{EF380F55-401C-4BEE-8976-C519AFF664B5}" dt="2024-04-17T18:38:36.925" v="828" actId="1076"/>
          <ac:spMkLst>
            <pc:docMk/>
            <pc:sldMk cId="3960897610" sldId="264"/>
            <ac:spMk id="15" creationId="{1B56261E-070B-4562-BB9F-69642DAEB5E3}"/>
          </ac:spMkLst>
        </pc:spChg>
        <pc:spChg chg="mod topLvl">
          <ac:chgData name="Reiji KOBAYASHI" userId="34112ac1-4c34-4e4b-972a-35b76f02b083" providerId="ADAL" clId="{EF380F55-401C-4BEE-8976-C519AFF664B5}" dt="2024-04-17T18:54:02.587" v="872" actId="14100"/>
          <ac:spMkLst>
            <pc:docMk/>
            <pc:sldMk cId="3960897610" sldId="264"/>
            <ac:spMk id="21" creationId="{06BC00A6-F59B-4CA2-A8B0-03FA32BDDA72}"/>
          </ac:spMkLst>
        </pc:spChg>
        <pc:grpChg chg="add del mod">
          <ac:chgData name="Reiji KOBAYASHI" userId="34112ac1-4c34-4e4b-972a-35b76f02b083" providerId="ADAL" clId="{EF380F55-401C-4BEE-8976-C519AFF664B5}" dt="2024-04-17T18:39:19.408" v="850" actId="165"/>
          <ac:grpSpMkLst>
            <pc:docMk/>
            <pc:sldMk cId="3960897610" sldId="264"/>
            <ac:grpSpMk id="5" creationId="{0185477B-666F-2CF4-BB48-6B1162468495}"/>
          </ac:grpSpMkLst>
        </pc:grpChg>
        <pc:picChg chg="mod">
          <ac:chgData name="Reiji KOBAYASHI" userId="34112ac1-4c34-4e4b-972a-35b76f02b083" providerId="ADAL" clId="{EF380F55-401C-4BEE-8976-C519AFF664B5}" dt="2024-04-17T18:38:26.359" v="827" actId="14826"/>
          <ac:picMkLst>
            <pc:docMk/>
            <pc:sldMk cId="3960897610" sldId="264"/>
            <ac:picMk id="4" creationId="{581C3F26-515E-433A-8277-432CCB5D0FFE}"/>
          </ac:picMkLst>
        </pc:picChg>
        <pc:picChg chg="mod">
          <ac:chgData name="Reiji KOBAYASHI" userId="34112ac1-4c34-4e4b-972a-35b76f02b083" providerId="ADAL" clId="{EF380F55-401C-4BEE-8976-C519AFF664B5}" dt="2024-04-17T18:52:30.600" v="869" actId="14826"/>
          <ac:picMkLst>
            <pc:docMk/>
            <pc:sldMk cId="3960897610" sldId="264"/>
            <ac:picMk id="8" creationId="{303FE654-6BBA-49FF-942E-23F94374813D}"/>
          </ac:picMkLst>
        </pc:picChg>
        <pc:cxnChg chg="mod">
          <ac:chgData name="Reiji KOBAYASHI" userId="34112ac1-4c34-4e4b-972a-35b76f02b083" providerId="ADAL" clId="{EF380F55-401C-4BEE-8976-C519AFF664B5}" dt="2024-04-17T18:39:25.724" v="851" actId="14100"/>
          <ac:cxnSpMkLst>
            <pc:docMk/>
            <pc:sldMk cId="3960897610" sldId="264"/>
            <ac:cxnSpMk id="9" creationId="{4516A515-033C-4C40-9E4A-8AD97134BA03}"/>
          </ac:cxnSpMkLst>
        </pc:cxnChg>
        <pc:cxnChg chg="mod">
          <ac:chgData name="Reiji KOBAYASHI" userId="34112ac1-4c34-4e4b-972a-35b76f02b083" providerId="ADAL" clId="{EF380F55-401C-4BEE-8976-C519AFF664B5}" dt="2024-04-17T18:39:37.797" v="853" actId="14100"/>
          <ac:cxnSpMkLst>
            <pc:docMk/>
            <pc:sldMk cId="3960897610" sldId="264"/>
            <ac:cxnSpMk id="14" creationId="{C490E3BA-4112-4142-AE15-F268BF349BC6}"/>
          </ac:cxnSpMkLst>
        </pc:cxnChg>
      </pc:sldChg>
      <pc:sldChg chg="addSp modSp mod">
        <pc:chgData name="Reiji KOBAYASHI" userId="34112ac1-4c34-4e4b-972a-35b76f02b083" providerId="ADAL" clId="{EF380F55-401C-4BEE-8976-C519AFF664B5}" dt="2024-04-17T19:16:04.121" v="1143" actId="14100"/>
        <pc:sldMkLst>
          <pc:docMk/>
          <pc:sldMk cId="4277233714" sldId="265"/>
        </pc:sldMkLst>
        <pc:spChg chg="mod">
          <ac:chgData name="Reiji KOBAYASHI" userId="34112ac1-4c34-4e4b-972a-35b76f02b083" providerId="ADAL" clId="{EF380F55-401C-4BEE-8976-C519AFF664B5}" dt="2024-04-17T19:14:30.445" v="1081" actId="20577"/>
          <ac:spMkLst>
            <pc:docMk/>
            <pc:sldMk cId="4277233714" sldId="265"/>
            <ac:spMk id="5" creationId="{79E90764-4BA8-4B76-A90E-3DE3C58FCAE5}"/>
          </ac:spMkLst>
        </pc:spChg>
        <pc:spChg chg="mod">
          <ac:chgData name="Reiji KOBAYASHI" userId="34112ac1-4c34-4e4b-972a-35b76f02b083" providerId="ADAL" clId="{EF380F55-401C-4BEE-8976-C519AFF664B5}" dt="2024-04-17T18:51:38.916" v="864" actId="20577"/>
          <ac:spMkLst>
            <pc:docMk/>
            <pc:sldMk cId="4277233714" sldId="265"/>
            <ac:spMk id="6" creationId="{6A3A34C6-8294-A89C-4D27-89C56FB795A8}"/>
          </ac:spMkLst>
        </pc:spChg>
        <pc:spChg chg="mod">
          <ac:chgData name="Reiji KOBAYASHI" userId="34112ac1-4c34-4e4b-972a-35b76f02b083" providerId="ADAL" clId="{EF380F55-401C-4BEE-8976-C519AFF664B5}" dt="2024-04-17T19:05:07.387" v="894" actId="20577"/>
          <ac:spMkLst>
            <pc:docMk/>
            <pc:sldMk cId="4277233714" sldId="265"/>
            <ac:spMk id="21" creationId="{7E11E81A-194B-4E07-806A-F56A49DA6F21}"/>
          </ac:spMkLst>
        </pc:spChg>
        <pc:spChg chg="mod">
          <ac:chgData name="Reiji KOBAYASHI" userId="34112ac1-4c34-4e4b-972a-35b76f02b083" providerId="ADAL" clId="{EF380F55-401C-4BEE-8976-C519AFF664B5}" dt="2024-04-17T19:13:57.940" v="1069" actId="206"/>
          <ac:spMkLst>
            <pc:docMk/>
            <pc:sldMk cId="4277233714" sldId="265"/>
            <ac:spMk id="28" creationId="{4D62D9DF-3B4A-4719-A6A8-61471A3F8E72}"/>
          </ac:spMkLst>
        </pc:spChg>
        <pc:spChg chg="mod">
          <ac:chgData name="Reiji KOBAYASHI" userId="34112ac1-4c34-4e4b-972a-35b76f02b083" providerId="ADAL" clId="{EF380F55-401C-4BEE-8976-C519AFF664B5}" dt="2024-04-17T18:55:03.022" v="877"/>
          <ac:spMkLst>
            <pc:docMk/>
            <pc:sldMk cId="4277233714" sldId="265"/>
            <ac:spMk id="29" creationId="{D6224B9D-50DE-4896-9C20-6119F4BF7642}"/>
          </ac:spMkLst>
        </pc:spChg>
        <pc:spChg chg="mod">
          <ac:chgData name="Reiji KOBAYASHI" userId="34112ac1-4c34-4e4b-972a-35b76f02b083" providerId="ADAL" clId="{EF380F55-401C-4BEE-8976-C519AFF664B5}" dt="2024-04-17T19:14:24.767" v="1079" actId="14100"/>
          <ac:spMkLst>
            <pc:docMk/>
            <pc:sldMk cId="4277233714" sldId="265"/>
            <ac:spMk id="32" creationId="{3E6DD88F-2E67-4C39-B3DA-0BE7E890306F}"/>
          </ac:spMkLst>
        </pc:spChg>
        <pc:spChg chg="mod">
          <ac:chgData name="Reiji KOBAYASHI" userId="34112ac1-4c34-4e4b-972a-35b76f02b083" providerId="ADAL" clId="{EF380F55-401C-4BEE-8976-C519AFF664B5}" dt="2024-04-17T19:16:04.121" v="1143" actId="14100"/>
          <ac:spMkLst>
            <pc:docMk/>
            <pc:sldMk cId="4277233714" sldId="265"/>
            <ac:spMk id="34" creationId="{F8938B15-7DD4-4565-9A3A-B9CA8F54D527}"/>
          </ac:spMkLst>
        </pc:spChg>
        <pc:spChg chg="mod">
          <ac:chgData name="Reiji KOBAYASHI" userId="34112ac1-4c34-4e4b-972a-35b76f02b083" providerId="ADAL" clId="{EF380F55-401C-4BEE-8976-C519AFF664B5}" dt="2024-04-17T19:14:44.386" v="1114" actId="1037"/>
          <ac:spMkLst>
            <pc:docMk/>
            <pc:sldMk cId="4277233714" sldId="265"/>
            <ac:spMk id="36" creationId="{645AB551-FC9C-4166-B1AF-EA65B1BDAF36}"/>
          </ac:spMkLst>
        </pc:spChg>
        <pc:spChg chg="mod">
          <ac:chgData name="Reiji KOBAYASHI" userId="34112ac1-4c34-4e4b-972a-35b76f02b083" providerId="ADAL" clId="{EF380F55-401C-4BEE-8976-C519AFF664B5}" dt="2024-04-17T19:14:34.687" v="1083" actId="20577"/>
          <ac:spMkLst>
            <pc:docMk/>
            <pc:sldMk cId="4277233714" sldId="265"/>
            <ac:spMk id="37" creationId="{85CC8126-D261-44C3-B6E9-D65430FFE177}"/>
          </ac:spMkLst>
        </pc:spChg>
        <pc:spChg chg="mod">
          <ac:chgData name="Reiji KOBAYASHI" userId="34112ac1-4c34-4e4b-972a-35b76f02b083" providerId="ADAL" clId="{EF380F55-401C-4BEE-8976-C519AFF664B5}" dt="2024-04-17T19:15:21.313" v="1116" actId="6549"/>
          <ac:spMkLst>
            <pc:docMk/>
            <pc:sldMk cId="4277233714" sldId="265"/>
            <ac:spMk id="49" creationId="{E74FD232-6925-4005-AEB3-67546C008B20}"/>
          </ac:spMkLst>
        </pc:spChg>
        <pc:spChg chg="mod">
          <ac:chgData name="Reiji KOBAYASHI" userId="34112ac1-4c34-4e4b-972a-35b76f02b083" providerId="ADAL" clId="{EF380F55-401C-4BEE-8976-C519AFF664B5}" dt="2024-04-17T19:15:32.024" v="1137" actId="1037"/>
          <ac:spMkLst>
            <pc:docMk/>
            <pc:sldMk cId="4277233714" sldId="265"/>
            <ac:spMk id="58" creationId="{87495460-B69E-4595-A970-91884BA67588}"/>
          </ac:spMkLst>
        </pc:spChg>
        <pc:spChg chg="mod">
          <ac:chgData name="Reiji KOBAYASHI" userId="34112ac1-4c34-4e4b-972a-35b76f02b083" providerId="ADAL" clId="{EF380F55-401C-4BEE-8976-C519AFF664B5}" dt="2024-04-17T19:05:32.132" v="899" actId="20577"/>
          <ac:spMkLst>
            <pc:docMk/>
            <pc:sldMk cId="4277233714" sldId="265"/>
            <ac:spMk id="60" creationId="{913313AA-C6A7-45A4-8868-6917F3BBDE8E}"/>
          </ac:spMkLst>
        </pc:spChg>
        <pc:spChg chg="mod">
          <ac:chgData name="Reiji KOBAYASHI" userId="34112ac1-4c34-4e4b-972a-35b76f02b083" providerId="ADAL" clId="{EF380F55-401C-4BEE-8976-C519AFF664B5}" dt="2024-04-17T19:12:51.611" v="1046" actId="14100"/>
          <ac:spMkLst>
            <pc:docMk/>
            <pc:sldMk cId="4277233714" sldId="265"/>
            <ac:spMk id="61" creationId="{ACE904B3-E49A-41F0-8BB9-E8255591585E}"/>
          </ac:spMkLst>
        </pc:spChg>
        <pc:graphicFrameChg chg="add mod">
          <ac:chgData name="Reiji KOBAYASHI" userId="34112ac1-4c34-4e4b-972a-35b76f02b083" providerId="ADAL" clId="{EF380F55-401C-4BEE-8976-C519AFF664B5}" dt="2024-04-17T19:04:47.078" v="890"/>
          <ac:graphicFrameMkLst>
            <pc:docMk/>
            <pc:sldMk cId="4277233714" sldId="265"/>
            <ac:graphicFrameMk id="8" creationId="{53E4C554-206D-8D94-D5F9-34B67FF87A7A}"/>
          </ac:graphicFrameMkLst>
        </pc:graphicFrameChg>
        <pc:graphicFrameChg chg="add mod">
          <ac:chgData name="Reiji KOBAYASHI" userId="34112ac1-4c34-4e4b-972a-35b76f02b083" providerId="ADAL" clId="{EF380F55-401C-4BEE-8976-C519AFF664B5}" dt="2024-04-17T19:04:58.174" v="891"/>
          <ac:graphicFrameMkLst>
            <pc:docMk/>
            <pc:sldMk cId="4277233714" sldId="265"/>
            <ac:graphicFrameMk id="9" creationId="{272C0DAB-7B62-C634-342C-F97E302944E4}"/>
          </ac:graphicFrameMkLst>
        </pc:graphicFrameChg>
        <pc:graphicFrameChg chg="add mod modGraphic">
          <ac:chgData name="Reiji KOBAYASHI" userId="34112ac1-4c34-4e4b-972a-35b76f02b083" providerId="ADAL" clId="{EF380F55-401C-4BEE-8976-C519AFF664B5}" dt="2024-04-17T19:05:20.958" v="897" actId="20577"/>
          <ac:graphicFrameMkLst>
            <pc:docMk/>
            <pc:sldMk cId="4277233714" sldId="265"/>
            <ac:graphicFrameMk id="11" creationId="{CF9F2853-9866-972C-01AB-EEEFE62B477F}"/>
          </ac:graphicFrameMkLst>
        </pc:graphicFrameChg>
        <pc:picChg chg="mod">
          <ac:chgData name="Reiji KOBAYASHI" userId="34112ac1-4c34-4e4b-972a-35b76f02b083" providerId="ADAL" clId="{EF380F55-401C-4BEE-8976-C519AFF664B5}" dt="2024-04-17T19:13:09.980" v="1049" actId="688"/>
          <ac:picMkLst>
            <pc:docMk/>
            <pc:sldMk cId="4277233714" sldId="265"/>
            <ac:picMk id="10" creationId="{E40005B8-F490-4AE7-971F-C9A4F8658157}"/>
          </ac:picMkLst>
        </pc:picChg>
        <pc:cxnChg chg="mod">
          <ac:chgData name="Reiji KOBAYASHI" userId="34112ac1-4c34-4e4b-972a-35b76f02b083" providerId="ADAL" clId="{EF380F55-401C-4BEE-8976-C519AFF664B5}" dt="2024-04-17T19:13:01.413" v="1047" actId="688"/>
          <ac:cxnSpMkLst>
            <pc:docMk/>
            <pc:sldMk cId="4277233714" sldId="265"/>
            <ac:cxnSpMk id="14" creationId="{FD495AC2-7A7B-425A-BC84-A538457DC7FC}"/>
          </ac:cxnSpMkLst>
        </pc:cxnChg>
        <pc:cxnChg chg="mod">
          <ac:chgData name="Reiji KOBAYASHI" userId="34112ac1-4c34-4e4b-972a-35b76f02b083" providerId="ADAL" clId="{EF380F55-401C-4BEE-8976-C519AFF664B5}" dt="2024-04-17T19:14:19.896" v="1078" actId="1037"/>
          <ac:cxnSpMkLst>
            <pc:docMk/>
            <pc:sldMk cId="4277233714" sldId="265"/>
            <ac:cxnSpMk id="30" creationId="{0B159D25-D4B1-45DE-8ECA-6C7CBF719629}"/>
          </ac:cxnSpMkLst>
        </pc:cxnChg>
        <pc:cxnChg chg="mod">
          <ac:chgData name="Reiji KOBAYASHI" userId="34112ac1-4c34-4e4b-972a-35b76f02b083" providerId="ADAL" clId="{EF380F55-401C-4BEE-8976-C519AFF664B5}" dt="2024-04-17T19:15:57.428" v="1141" actId="1076"/>
          <ac:cxnSpMkLst>
            <pc:docMk/>
            <pc:sldMk cId="4277233714" sldId="265"/>
            <ac:cxnSpMk id="33" creationId="{88A3EE57-31D1-46C5-ABC9-B25F4DE0288E}"/>
          </ac:cxnSpMkLst>
        </pc:cxnChg>
        <pc:cxnChg chg="mod">
          <ac:chgData name="Reiji KOBAYASHI" userId="34112ac1-4c34-4e4b-972a-35b76f02b083" providerId="ADAL" clId="{EF380F55-401C-4BEE-8976-C519AFF664B5}" dt="2024-04-17T19:13:57.940" v="1069" actId="206"/>
          <ac:cxnSpMkLst>
            <pc:docMk/>
            <pc:sldMk cId="4277233714" sldId="265"/>
            <ac:cxnSpMk id="59" creationId="{9C81CA89-09A0-47E4-9547-18625F28E748}"/>
          </ac:cxnSpMkLst>
        </pc:cxnChg>
      </pc:sldChg>
      <pc:sldChg chg="modSp mod">
        <pc:chgData name="Reiji KOBAYASHI" userId="34112ac1-4c34-4e4b-972a-35b76f02b083" providerId="ADAL" clId="{EF380F55-401C-4BEE-8976-C519AFF664B5}" dt="2024-04-17T20:19:17.740" v="1690" actId="6549"/>
        <pc:sldMkLst>
          <pc:docMk/>
          <pc:sldMk cId="749193719" sldId="273"/>
        </pc:sldMkLst>
        <pc:spChg chg="mod">
          <ac:chgData name="Reiji KOBAYASHI" userId="34112ac1-4c34-4e4b-972a-35b76f02b083" providerId="ADAL" clId="{EF380F55-401C-4BEE-8976-C519AFF664B5}" dt="2024-04-17T20:09:03.315" v="1312"/>
          <ac:spMkLst>
            <pc:docMk/>
            <pc:sldMk cId="749193719" sldId="273"/>
            <ac:spMk id="2" creationId="{DA9E17F9-EC1E-40B0-8C66-49516FE9881E}"/>
          </ac:spMkLst>
        </pc:spChg>
        <pc:spChg chg="mod">
          <ac:chgData name="Reiji KOBAYASHI" userId="34112ac1-4c34-4e4b-972a-35b76f02b083" providerId="ADAL" clId="{EF380F55-401C-4BEE-8976-C519AFF664B5}" dt="2024-04-17T20:19:17.740" v="1690" actId="6549"/>
          <ac:spMkLst>
            <pc:docMk/>
            <pc:sldMk cId="749193719" sldId="273"/>
            <ac:spMk id="16" creationId="{4EAEC92C-C230-42FA-AA04-A6EEDE530CB8}"/>
          </ac:spMkLst>
        </pc:spChg>
        <pc:spChg chg="mod">
          <ac:chgData name="Reiji KOBAYASHI" userId="34112ac1-4c34-4e4b-972a-35b76f02b083" providerId="ADAL" clId="{EF380F55-401C-4BEE-8976-C519AFF664B5}" dt="2024-04-17T20:08:20.721" v="1279" actId="1076"/>
          <ac:spMkLst>
            <pc:docMk/>
            <pc:sldMk cId="749193719" sldId="273"/>
            <ac:spMk id="17" creationId="{0CA85644-A14B-4D15-8999-31297DE7C82C}"/>
          </ac:spMkLst>
        </pc:spChg>
        <pc:spChg chg="mod">
          <ac:chgData name="Reiji KOBAYASHI" userId="34112ac1-4c34-4e4b-972a-35b76f02b083" providerId="ADAL" clId="{EF380F55-401C-4BEE-8976-C519AFF664B5}" dt="2024-04-17T20:08:39.645" v="1282" actId="1076"/>
          <ac:spMkLst>
            <pc:docMk/>
            <pc:sldMk cId="749193719" sldId="273"/>
            <ac:spMk id="21" creationId="{C318DD3A-7F78-4D01-8939-C1DAF9B85C53}"/>
          </ac:spMkLst>
        </pc:spChg>
        <pc:picChg chg="mod">
          <ac:chgData name="Reiji KOBAYASHI" userId="34112ac1-4c34-4e4b-972a-35b76f02b083" providerId="ADAL" clId="{EF380F55-401C-4BEE-8976-C519AFF664B5}" dt="2024-04-17T20:07:19.419" v="1274" actId="14826"/>
          <ac:picMkLst>
            <pc:docMk/>
            <pc:sldMk cId="749193719" sldId="273"/>
            <ac:picMk id="5" creationId="{D3688219-5320-480C-A40C-1F6C53A44B22}"/>
          </ac:picMkLst>
        </pc:picChg>
        <pc:cxnChg chg="mod">
          <ac:chgData name="Reiji KOBAYASHI" userId="34112ac1-4c34-4e4b-972a-35b76f02b083" providerId="ADAL" clId="{EF380F55-401C-4BEE-8976-C519AFF664B5}" dt="2024-04-17T20:08:39.645" v="1282" actId="1076"/>
          <ac:cxnSpMkLst>
            <pc:docMk/>
            <pc:sldMk cId="749193719" sldId="273"/>
            <ac:cxnSpMk id="22" creationId="{500E7990-F4E8-41E4-B9D3-6D607F94B193}"/>
          </ac:cxnSpMkLst>
        </pc:cxnChg>
      </pc:sldChg>
      <pc:sldChg chg="del">
        <pc:chgData name="Reiji KOBAYASHI" userId="34112ac1-4c34-4e4b-972a-35b76f02b083" providerId="ADAL" clId="{EF380F55-401C-4BEE-8976-C519AFF664B5}" dt="2024-04-17T18:41:29.184" v="858" actId="47"/>
        <pc:sldMkLst>
          <pc:docMk/>
          <pc:sldMk cId="845379932" sldId="280"/>
        </pc:sldMkLst>
      </pc:sldChg>
      <pc:sldChg chg="addSp delSp modSp mod">
        <pc:chgData name="Reiji KOBAYASHI" userId="34112ac1-4c34-4e4b-972a-35b76f02b083" providerId="ADAL" clId="{EF380F55-401C-4BEE-8976-C519AFF664B5}" dt="2024-04-17T19:12:39.545" v="1044" actId="20577"/>
        <pc:sldMkLst>
          <pc:docMk/>
          <pc:sldMk cId="4253402532" sldId="283"/>
        </pc:sldMkLst>
        <pc:spChg chg="mod">
          <ac:chgData name="Reiji KOBAYASHI" userId="34112ac1-4c34-4e4b-972a-35b76f02b083" providerId="ADAL" clId="{EF380F55-401C-4BEE-8976-C519AFF664B5}" dt="2024-04-17T19:10:53.060" v="1024" actId="1076"/>
          <ac:spMkLst>
            <pc:docMk/>
            <pc:sldMk cId="4253402532" sldId="283"/>
            <ac:spMk id="5" creationId="{4BFA276A-3D19-1E68-433C-745C3AF6BA00}"/>
          </ac:spMkLst>
        </pc:spChg>
        <pc:spChg chg="mod">
          <ac:chgData name="Reiji KOBAYASHI" userId="34112ac1-4c34-4e4b-972a-35b76f02b083" providerId="ADAL" clId="{EF380F55-401C-4BEE-8976-C519AFF664B5}" dt="2024-04-17T18:51:45.857" v="868" actId="20577"/>
          <ac:spMkLst>
            <pc:docMk/>
            <pc:sldMk cId="4253402532" sldId="283"/>
            <ac:spMk id="6" creationId="{5F598FEC-6AD4-4849-AF14-152F878F3C86}"/>
          </ac:spMkLst>
        </pc:spChg>
        <pc:spChg chg="mod">
          <ac:chgData name="Reiji KOBAYASHI" userId="34112ac1-4c34-4e4b-972a-35b76f02b083" providerId="ADAL" clId="{EF380F55-401C-4BEE-8976-C519AFF664B5}" dt="2024-04-17T19:10:31.466" v="1017" actId="1076"/>
          <ac:spMkLst>
            <pc:docMk/>
            <pc:sldMk cId="4253402532" sldId="283"/>
            <ac:spMk id="8" creationId="{F4AF472B-B1A5-3351-27AE-1DC206F16CC1}"/>
          </ac:spMkLst>
        </pc:spChg>
        <pc:spChg chg="mod">
          <ac:chgData name="Reiji KOBAYASHI" userId="34112ac1-4c34-4e4b-972a-35b76f02b083" providerId="ADAL" clId="{EF380F55-401C-4BEE-8976-C519AFF664B5}" dt="2024-04-17T19:07:02.160" v="924" actId="206"/>
          <ac:spMkLst>
            <pc:docMk/>
            <pc:sldMk cId="4253402532" sldId="283"/>
            <ac:spMk id="19" creationId="{66804B03-E150-48AD-9BEE-01E36775797E}"/>
          </ac:spMkLst>
        </pc:spChg>
        <pc:spChg chg="mod">
          <ac:chgData name="Reiji KOBAYASHI" userId="34112ac1-4c34-4e4b-972a-35b76f02b083" providerId="ADAL" clId="{EF380F55-401C-4BEE-8976-C519AFF664B5}" dt="2024-04-17T19:12:34.878" v="1043" actId="1076"/>
          <ac:spMkLst>
            <pc:docMk/>
            <pc:sldMk cId="4253402532" sldId="283"/>
            <ac:spMk id="21" creationId="{7E11E81A-194B-4E07-806A-F56A49DA6F21}"/>
          </ac:spMkLst>
        </pc:spChg>
        <pc:spChg chg="mod">
          <ac:chgData name="Reiji KOBAYASHI" userId="34112ac1-4c34-4e4b-972a-35b76f02b083" providerId="ADAL" clId="{EF380F55-401C-4BEE-8976-C519AFF664B5}" dt="2024-04-17T18:54:55.433" v="876"/>
          <ac:spMkLst>
            <pc:docMk/>
            <pc:sldMk cId="4253402532" sldId="283"/>
            <ac:spMk id="28" creationId="{B5F610A6-91C3-4AAC-860E-DA46F06E6BF6}"/>
          </ac:spMkLst>
        </pc:spChg>
        <pc:spChg chg="mod">
          <ac:chgData name="Reiji KOBAYASHI" userId="34112ac1-4c34-4e4b-972a-35b76f02b083" providerId="ADAL" clId="{EF380F55-401C-4BEE-8976-C519AFF664B5}" dt="2024-04-17T19:07:34.917" v="952"/>
          <ac:spMkLst>
            <pc:docMk/>
            <pc:sldMk cId="4253402532" sldId="283"/>
            <ac:spMk id="30" creationId="{BA95EC14-642F-4088-A06E-F5D2DBC8B6FA}"/>
          </ac:spMkLst>
        </pc:spChg>
        <pc:spChg chg="mod">
          <ac:chgData name="Reiji KOBAYASHI" userId="34112ac1-4c34-4e4b-972a-35b76f02b083" providerId="ADAL" clId="{EF380F55-401C-4BEE-8976-C519AFF664B5}" dt="2024-04-17T19:07:29.673" v="942"/>
          <ac:spMkLst>
            <pc:docMk/>
            <pc:sldMk cId="4253402532" sldId="283"/>
            <ac:spMk id="32" creationId="{F9AF0FC0-E6F5-40E8-86A9-8EF39A816DB1}"/>
          </ac:spMkLst>
        </pc:spChg>
        <pc:spChg chg="mod">
          <ac:chgData name="Reiji KOBAYASHI" userId="34112ac1-4c34-4e4b-972a-35b76f02b083" providerId="ADAL" clId="{EF380F55-401C-4BEE-8976-C519AFF664B5}" dt="2024-04-17T19:07:25.036" v="934"/>
          <ac:spMkLst>
            <pc:docMk/>
            <pc:sldMk cId="4253402532" sldId="283"/>
            <ac:spMk id="33" creationId="{586AE766-6CE5-4BFA-9101-23126C18E33E}"/>
          </ac:spMkLst>
        </pc:spChg>
        <pc:spChg chg="mod">
          <ac:chgData name="Reiji KOBAYASHI" userId="34112ac1-4c34-4e4b-972a-35b76f02b083" providerId="ADAL" clId="{EF380F55-401C-4BEE-8976-C519AFF664B5}" dt="2024-04-17T19:08:11.140" v="969" actId="14100"/>
          <ac:spMkLst>
            <pc:docMk/>
            <pc:sldMk cId="4253402532" sldId="283"/>
            <ac:spMk id="38" creationId="{0CD35D21-C3ED-4B8B-AE3A-57932DD3B3D6}"/>
          </ac:spMkLst>
        </pc:spChg>
        <pc:spChg chg="mod">
          <ac:chgData name="Reiji KOBAYASHI" userId="34112ac1-4c34-4e4b-972a-35b76f02b083" providerId="ADAL" clId="{EF380F55-401C-4BEE-8976-C519AFF664B5}" dt="2024-04-17T19:08:22.784" v="989" actId="1038"/>
          <ac:spMkLst>
            <pc:docMk/>
            <pc:sldMk cId="4253402532" sldId="283"/>
            <ac:spMk id="39" creationId="{6652D95C-E0A2-471B-9A2A-E878A55B8C57}"/>
          </ac:spMkLst>
        </pc:spChg>
        <pc:spChg chg="mod">
          <ac:chgData name="Reiji KOBAYASHI" userId="34112ac1-4c34-4e4b-972a-35b76f02b083" providerId="ADAL" clId="{EF380F55-401C-4BEE-8976-C519AFF664B5}" dt="2024-04-17T19:09:02.144" v="999" actId="14100"/>
          <ac:spMkLst>
            <pc:docMk/>
            <pc:sldMk cId="4253402532" sldId="283"/>
            <ac:spMk id="41" creationId="{6BED92F8-27C8-4A4A-AA55-E066A4097E46}"/>
          </ac:spMkLst>
        </pc:spChg>
        <pc:spChg chg="mod">
          <ac:chgData name="Reiji KOBAYASHI" userId="34112ac1-4c34-4e4b-972a-35b76f02b083" providerId="ADAL" clId="{EF380F55-401C-4BEE-8976-C519AFF664B5}" dt="2024-04-17T19:09:19.503" v="1000"/>
          <ac:spMkLst>
            <pc:docMk/>
            <pc:sldMk cId="4253402532" sldId="283"/>
            <ac:spMk id="49" creationId="{E74FD232-6925-4005-AEB3-67546C008B20}"/>
          </ac:spMkLst>
        </pc:spChg>
        <pc:spChg chg="mod">
          <ac:chgData name="Reiji KOBAYASHI" userId="34112ac1-4c34-4e4b-972a-35b76f02b083" providerId="ADAL" clId="{EF380F55-401C-4BEE-8976-C519AFF664B5}" dt="2024-04-17T19:09:28.804" v="1014" actId="1037"/>
          <ac:spMkLst>
            <pc:docMk/>
            <pc:sldMk cId="4253402532" sldId="283"/>
            <ac:spMk id="58" creationId="{87495460-B69E-4595-A970-91884BA67588}"/>
          </ac:spMkLst>
        </pc:spChg>
        <pc:spChg chg="mod">
          <ac:chgData name="Reiji KOBAYASHI" userId="34112ac1-4c34-4e4b-972a-35b76f02b083" providerId="ADAL" clId="{EF380F55-401C-4BEE-8976-C519AFF664B5}" dt="2024-04-17T19:12:39.545" v="1044" actId="20577"/>
          <ac:spMkLst>
            <pc:docMk/>
            <pc:sldMk cId="4253402532" sldId="283"/>
            <ac:spMk id="61" creationId="{ACE904B3-E49A-41F0-8BB9-E8255591585E}"/>
          </ac:spMkLst>
        </pc:spChg>
        <pc:picChg chg="mod">
          <ac:chgData name="Reiji KOBAYASHI" userId="34112ac1-4c34-4e4b-972a-35b76f02b083" providerId="ADAL" clId="{EF380F55-401C-4BEE-8976-C519AFF664B5}" dt="2024-04-17T18:42:27.934" v="861" actId="14826"/>
          <ac:picMkLst>
            <pc:docMk/>
            <pc:sldMk cId="4253402532" sldId="283"/>
            <ac:picMk id="10" creationId="{E40005B8-F490-4AE7-971F-C9A4F8658157}"/>
          </ac:picMkLst>
        </pc:picChg>
        <pc:cxnChg chg="add mod">
          <ac:chgData name="Reiji KOBAYASHI" userId="34112ac1-4c34-4e4b-972a-35b76f02b083" providerId="ADAL" clId="{EF380F55-401C-4BEE-8976-C519AFF664B5}" dt="2024-04-17T19:12:09.739" v="1042" actId="1037"/>
          <ac:cxnSpMkLst>
            <pc:docMk/>
            <pc:sldMk cId="4253402532" sldId="283"/>
            <ac:cxnSpMk id="13" creationId="{306C2695-9DF7-A587-C6F4-6A33F7B20516}"/>
          </ac:cxnSpMkLst>
        </pc:cxnChg>
        <pc:cxnChg chg="mod">
          <ac:chgData name="Reiji KOBAYASHI" userId="34112ac1-4c34-4e4b-972a-35b76f02b083" providerId="ADAL" clId="{EF380F55-401C-4BEE-8976-C519AFF664B5}" dt="2024-04-17T19:06:01.839" v="907" actId="688"/>
          <ac:cxnSpMkLst>
            <pc:docMk/>
            <pc:sldMk cId="4253402532" sldId="283"/>
            <ac:cxnSpMk id="14" creationId="{FD495AC2-7A7B-425A-BC84-A538457DC7FC}"/>
          </ac:cxnSpMkLst>
        </pc:cxnChg>
        <pc:cxnChg chg="mod">
          <ac:chgData name="Reiji KOBAYASHI" userId="34112ac1-4c34-4e4b-972a-35b76f02b083" providerId="ADAL" clId="{EF380F55-401C-4BEE-8976-C519AFF664B5}" dt="2024-04-17T19:08:51.805" v="997" actId="1035"/>
          <ac:cxnSpMkLst>
            <pc:docMk/>
            <pc:sldMk cId="4253402532" sldId="283"/>
            <ac:cxnSpMk id="34" creationId="{4C6F3868-BA5A-4F57-9601-482BAAFBABA5}"/>
          </ac:cxnSpMkLst>
        </pc:cxnChg>
        <pc:cxnChg chg="add del mod">
          <ac:chgData name="Reiji KOBAYASHI" userId="34112ac1-4c34-4e4b-972a-35b76f02b083" providerId="ADAL" clId="{EF380F55-401C-4BEE-8976-C519AFF664B5}" dt="2024-04-17T19:11:55.342" v="1034" actId="478"/>
          <ac:cxnSpMkLst>
            <pc:docMk/>
            <pc:sldMk cId="4253402532" sldId="283"/>
            <ac:cxnSpMk id="35" creationId="{1A9E3C68-5AA1-4899-8BAF-0F6AB6D9B471}"/>
          </ac:cxnSpMkLst>
        </pc:cxnChg>
        <pc:cxnChg chg="mod">
          <ac:chgData name="Reiji KOBAYASHI" userId="34112ac1-4c34-4e4b-972a-35b76f02b083" providerId="ADAL" clId="{EF380F55-401C-4BEE-8976-C519AFF664B5}" dt="2024-04-17T19:07:02.160" v="924" actId="206"/>
          <ac:cxnSpMkLst>
            <pc:docMk/>
            <pc:sldMk cId="4253402532" sldId="283"/>
            <ac:cxnSpMk id="59" creationId="{9C81CA89-09A0-47E4-9547-18625F28E748}"/>
          </ac:cxnSpMkLst>
        </pc:cxnChg>
      </pc:sldChg>
      <pc:sldChg chg="addSp delSp modSp mod">
        <pc:chgData name="Reiji KOBAYASHI" userId="34112ac1-4c34-4e4b-972a-35b76f02b083" providerId="ADAL" clId="{EF380F55-401C-4BEE-8976-C519AFF664B5}" dt="2024-04-17T18:35:37.288" v="825"/>
        <pc:sldMkLst>
          <pc:docMk/>
          <pc:sldMk cId="1912400941" sldId="288"/>
        </pc:sldMkLst>
        <pc:spChg chg="mod">
          <ac:chgData name="Reiji KOBAYASHI" userId="34112ac1-4c34-4e4b-972a-35b76f02b083" providerId="ADAL" clId="{EF380F55-401C-4BEE-8976-C519AFF664B5}" dt="2024-04-17T17:11:23.172" v="23"/>
          <ac:spMkLst>
            <pc:docMk/>
            <pc:sldMk cId="1912400941" sldId="288"/>
            <ac:spMk id="2" creationId="{D510C2A5-2D92-4935-86F7-261740E39F25}"/>
          </ac:spMkLst>
        </pc:spChg>
        <pc:spChg chg="add del mod">
          <ac:chgData name="Reiji KOBAYASHI" userId="34112ac1-4c34-4e4b-972a-35b76f02b083" providerId="ADAL" clId="{EF380F55-401C-4BEE-8976-C519AFF664B5}" dt="2024-04-17T17:17:46.250" v="161" actId="478"/>
          <ac:spMkLst>
            <pc:docMk/>
            <pc:sldMk cId="1912400941" sldId="288"/>
            <ac:spMk id="4" creationId="{A2B924B8-306C-2AB2-52FE-EB085A141D6C}"/>
          </ac:spMkLst>
        </pc:spChg>
        <pc:spChg chg="mod">
          <ac:chgData name="Reiji KOBAYASHI" userId="34112ac1-4c34-4e4b-972a-35b76f02b083" providerId="ADAL" clId="{EF380F55-401C-4BEE-8976-C519AFF664B5}" dt="2024-04-17T17:16:53.154" v="156" actId="6549"/>
          <ac:spMkLst>
            <pc:docMk/>
            <pc:sldMk cId="1912400941" sldId="288"/>
            <ac:spMk id="9" creationId="{06FCF526-1FC7-4351-9B12-40AB36D29B42}"/>
          </ac:spMkLst>
        </pc:spChg>
        <pc:spChg chg="add mod">
          <ac:chgData name="Reiji KOBAYASHI" userId="34112ac1-4c34-4e4b-972a-35b76f02b083" providerId="ADAL" clId="{EF380F55-401C-4BEE-8976-C519AFF664B5}" dt="2024-04-17T17:19:19.192" v="250" actId="14100"/>
          <ac:spMkLst>
            <pc:docMk/>
            <pc:sldMk cId="1912400941" sldId="288"/>
            <ac:spMk id="13" creationId="{DB484878-B974-C96E-50BD-E3D591651A9D}"/>
          </ac:spMkLst>
        </pc:spChg>
        <pc:spChg chg="mod">
          <ac:chgData name="Reiji KOBAYASHI" userId="34112ac1-4c34-4e4b-972a-35b76f02b083" providerId="ADAL" clId="{EF380F55-401C-4BEE-8976-C519AFF664B5}" dt="2024-04-17T17:18:46.727" v="217" actId="1076"/>
          <ac:spMkLst>
            <pc:docMk/>
            <pc:sldMk cId="1912400941" sldId="288"/>
            <ac:spMk id="15" creationId="{45DBA688-67AE-42CC-956D-EEC867FE170A}"/>
          </ac:spMkLst>
        </pc:spChg>
        <pc:spChg chg="mod">
          <ac:chgData name="Reiji KOBAYASHI" userId="34112ac1-4c34-4e4b-972a-35b76f02b083" providerId="ADAL" clId="{EF380F55-401C-4BEE-8976-C519AFF664B5}" dt="2024-04-17T18:35:37.288" v="825"/>
          <ac:spMkLst>
            <pc:docMk/>
            <pc:sldMk cId="1912400941" sldId="288"/>
            <ac:spMk id="16" creationId="{9ED92C14-DBB9-4B05-828F-A257864F3363}"/>
          </ac:spMkLst>
        </pc:spChg>
        <pc:spChg chg="mod">
          <ac:chgData name="Reiji KOBAYASHI" userId="34112ac1-4c34-4e4b-972a-35b76f02b083" providerId="ADAL" clId="{EF380F55-401C-4BEE-8976-C519AFF664B5}" dt="2024-04-17T17:18:08.717" v="166" actId="1076"/>
          <ac:spMkLst>
            <pc:docMk/>
            <pc:sldMk cId="1912400941" sldId="288"/>
            <ac:spMk id="29" creationId="{ABAD6DA9-AB06-4A1E-BA9D-EAF0AE070006}"/>
          </ac:spMkLst>
        </pc:spChg>
        <pc:picChg chg="add mod ord">
          <ac:chgData name="Reiji KOBAYASHI" userId="34112ac1-4c34-4e4b-972a-35b76f02b083" providerId="ADAL" clId="{EF380F55-401C-4BEE-8976-C519AFF664B5}" dt="2024-04-17T17:18:03.130" v="165" actId="167"/>
          <ac:picMkLst>
            <pc:docMk/>
            <pc:sldMk cId="1912400941" sldId="288"/>
            <ac:picMk id="6" creationId="{3EB841BD-DB7C-5E6D-BBC9-DE1223ED57E8}"/>
          </ac:picMkLst>
        </pc:picChg>
        <pc:picChg chg="del mod">
          <ac:chgData name="Reiji KOBAYASHI" userId="34112ac1-4c34-4e4b-972a-35b76f02b083" providerId="ADAL" clId="{EF380F55-401C-4BEE-8976-C519AFF664B5}" dt="2024-04-17T17:17:33.009" v="159" actId="478"/>
          <ac:picMkLst>
            <pc:docMk/>
            <pc:sldMk cId="1912400941" sldId="288"/>
            <ac:picMk id="7" creationId="{D31F6C1E-CDF6-65AF-5A3C-4F6D2AAED36D}"/>
          </ac:picMkLst>
        </pc:picChg>
        <pc:cxnChg chg="add mod">
          <ac:chgData name="Reiji KOBAYASHI" userId="34112ac1-4c34-4e4b-972a-35b76f02b083" providerId="ADAL" clId="{EF380F55-401C-4BEE-8976-C519AFF664B5}" dt="2024-04-17T17:18:58.128" v="221" actId="14100"/>
          <ac:cxnSpMkLst>
            <pc:docMk/>
            <pc:sldMk cId="1912400941" sldId="288"/>
            <ac:cxnSpMk id="11" creationId="{7A75341A-F85B-7EC4-04B1-B8E45E091D69}"/>
          </ac:cxnSpMkLst>
        </pc:cxnChg>
        <pc:cxnChg chg="mod">
          <ac:chgData name="Reiji KOBAYASHI" userId="34112ac1-4c34-4e4b-972a-35b76f02b083" providerId="ADAL" clId="{EF380F55-401C-4BEE-8976-C519AFF664B5}" dt="2024-04-17T17:18:50.393" v="218" actId="14100"/>
          <ac:cxnSpMkLst>
            <pc:docMk/>
            <pc:sldMk cId="1912400941" sldId="288"/>
            <ac:cxnSpMk id="24" creationId="{2E7504B1-46F8-47FD-AE00-C28B380F6AA6}"/>
          </ac:cxnSpMkLst>
        </pc:cxnChg>
      </pc:sldChg>
      <pc:sldChg chg="addSp delSp modSp mod">
        <pc:chgData name="Reiji KOBAYASHI" userId="34112ac1-4c34-4e4b-972a-35b76f02b083" providerId="ADAL" clId="{EF380F55-401C-4BEE-8976-C519AFF664B5}" dt="2024-04-17T17:22:07.412" v="266" actId="1037"/>
        <pc:sldMkLst>
          <pc:docMk/>
          <pc:sldMk cId="1255591680" sldId="289"/>
        </pc:sldMkLst>
        <pc:spChg chg="mod">
          <ac:chgData name="Reiji KOBAYASHI" userId="34112ac1-4c34-4e4b-972a-35b76f02b083" providerId="ADAL" clId="{EF380F55-401C-4BEE-8976-C519AFF664B5}" dt="2024-04-17T17:21:17.085" v="253" actId="6549"/>
          <ac:spMkLst>
            <pc:docMk/>
            <pc:sldMk cId="1255591680" sldId="289"/>
            <ac:spMk id="10" creationId="{58CC2627-E4C3-4F35-93C0-28472298117C}"/>
          </ac:spMkLst>
        </pc:spChg>
        <pc:spChg chg="mod">
          <ac:chgData name="Reiji KOBAYASHI" userId="34112ac1-4c34-4e4b-972a-35b76f02b083" providerId="ADAL" clId="{EF380F55-401C-4BEE-8976-C519AFF664B5}" dt="2024-04-17T17:22:07.412" v="266" actId="1037"/>
          <ac:spMkLst>
            <pc:docMk/>
            <pc:sldMk cId="1255591680" sldId="289"/>
            <ac:spMk id="12" creationId="{E31F9B64-70DE-418F-9AA2-0908DE9779C7}"/>
          </ac:spMkLst>
        </pc:spChg>
        <pc:picChg chg="add del mod">
          <ac:chgData name="Reiji KOBAYASHI" userId="34112ac1-4c34-4e4b-972a-35b76f02b083" providerId="ADAL" clId="{EF380F55-401C-4BEE-8976-C519AFF664B5}" dt="2024-04-17T17:21:59.441" v="257" actId="14826"/>
          <ac:picMkLst>
            <pc:docMk/>
            <pc:sldMk cId="1255591680" sldId="289"/>
            <ac:picMk id="5" creationId="{C27877B6-5880-F2BA-9CA4-B4A66DD234AE}"/>
          </ac:picMkLst>
        </pc:picChg>
        <pc:picChg chg="mod">
          <ac:chgData name="Reiji KOBAYASHI" userId="34112ac1-4c34-4e4b-972a-35b76f02b083" providerId="ADAL" clId="{EF380F55-401C-4BEE-8976-C519AFF664B5}" dt="2024-04-17T17:20:34.167" v="251" actId="14826"/>
          <ac:picMkLst>
            <pc:docMk/>
            <pc:sldMk cId="1255591680" sldId="289"/>
            <ac:picMk id="7" creationId="{54B6124A-6051-4E4A-ADE5-162D5073F22B}"/>
          </ac:picMkLst>
        </pc:picChg>
      </pc:sldChg>
      <pc:sldChg chg="modSp mod">
        <pc:chgData name="Reiji KOBAYASHI" userId="34112ac1-4c34-4e4b-972a-35b76f02b083" providerId="ADAL" clId="{EF380F55-401C-4BEE-8976-C519AFF664B5}" dt="2024-04-17T20:05:28.642" v="1273" actId="1036"/>
        <pc:sldMkLst>
          <pc:docMk/>
          <pc:sldMk cId="3453942406" sldId="292"/>
        </pc:sldMkLst>
        <pc:spChg chg="mod">
          <ac:chgData name="Reiji KOBAYASHI" userId="34112ac1-4c34-4e4b-972a-35b76f02b083" providerId="ADAL" clId="{EF380F55-401C-4BEE-8976-C519AFF664B5}" dt="2024-04-17T20:05:15.990" v="1271" actId="1036"/>
          <ac:spMkLst>
            <pc:docMk/>
            <pc:sldMk cId="3453942406" sldId="292"/>
            <ac:spMk id="8" creationId="{B9471652-8DAE-4A0B-87C1-CFC3E6C5ABA8}"/>
          </ac:spMkLst>
        </pc:spChg>
        <pc:spChg chg="mod">
          <ac:chgData name="Reiji KOBAYASHI" userId="34112ac1-4c34-4e4b-972a-35b76f02b083" providerId="ADAL" clId="{EF380F55-401C-4BEE-8976-C519AFF664B5}" dt="2024-04-17T20:05:28.642" v="1273" actId="1036"/>
          <ac:spMkLst>
            <pc:docMk/>
            <pc:sldMk cId="3453942406" sldId="292"/>
            <ac:spMk id="9" creationId="{D54230E6-3F4F-4A1F-9BCD-5AF84A7B6488}"/>
          </ac:spMkLst>
        </pc:spChg>
        <pc:spChg chg="mod">
          <ac:chgData name="Reiji KOBAYASHI" userId="34112ac1-4c34-4e4b-972a-35b76f02b083" providerId="ADAL" clId="{EF380F55-401C-4BEE-8976-C519AFF664B5}" dt="2024-04-17T17:22:58.959" v="299"/>
          <ac:spMkLst>
            <pc:docMk/>
            <pc:sldMk cId="3453942406" sldId="292"/>
            <ac:spMk id="12" creationId="{47E35C91-1A9F-4E68-857A-45C8BD96229B}"/>
          </ac:spMkLst>
        </pc:spChg>
        <pc:cxnChg chg="mod">
          <ac:chgData name="Reiji KOBAYASHI" userId="34112ac1-4c34-4e4b-972a-35b76f02b083" providerId="ADAL" clId="{EF380F55-401C-4BEE-8976-C519AFF664B5}" dt="2024-04-17T20:05:28.642" v="1273" actId="1036"/>
          <ac:cxnSpMkLst>
            <pc:docMk/>
            <pc:sldMk cId="3453942406" sldId="292"/>
            <ac:cxnSpMk id="11" creationId="{ACD636AF-8164-43F4-B047-8BABCC0D7964}"/>
          </ac:cxnSpMkLst>
        </pc:cxnChg>
      </pc:sldChg>
      <pc:sldChg chg="addSp delSp modSp mod">
        <pc:chgData name="Reiji KOBAYASHI" userId="34112ac1-4c34-4e4b-972a-35b76f02b083" providerId="ADAL" clId="{EF380F55-401C-4BEE-8976-C519AFF664B5}" dt="2024-04-17T18:35:59.397" v="826"/>
        <pc:sldMkLst>
          <pc:docMk/>
          <pc:sldMk cId="3398404463" sldId="294"/>
        </pc:sldMkLst>
        <pc:spChg chg="del">
          <ac:chgData name="Reiji KOBAYASHI" userId="34112ac1-4c34-4e4b-972a-35b76f02b083" providerId="ADAL" clId="{EF380F55-401C-4BEE-8976-C519AFF664B5}" dt="2024-04-17T18:32:37.323" v="763" actId="478"/>
          <ac:spMkLst>
            <pc:docMk/>
            <pc:sldMk cId="3398404463" sldId="294"/>
            <ac:spMk id="8" creationId="{7819048F-4C86-69B8-408E-771B52D70207}"/>
          </ac:spMkLst>
        </pc:spChg>
        <pc:spChg chg="mod">
          <ac:chgData name="Reiji KOBAYASHI" userId="34112ac1-4c34-4e4b-972a-35b76f02b083" providerId="ADAL" clId="{EF380F55-401C-4BEE-8976-C519AFF664B5}" dt="2024-04-17T18:35:59.397" v="826"/>
          <ac:spMkLst>
            <pc:docMk/>
            <pc:sldMk cId="3398404463" sldId="294"/>
            <ac:spMk id="13" creationId="{3225B461-33DC-705C-9631-9062B6D2D368}"/>
          </ac:spMkLst>
        </pc:spChg>
        <pc:spChg chg="mod">
          <ac:chgData name="Reiji KOBAYASHI" userId="34112ac1-4c34-4e4b-972a-35b76f02b083" providerId="ADAL" clId="{EF380F55-401C-4BEE-8976-C519AFF664B5}" dt="2024-04-17T18:30:46.519" v="757" actId="14100"/>
          <ac:spMkLst>
            <pc:docMk/>
            <pc:sldMk cId="3398404463" sldId="294"/>
            <ac:spMk id="14" creationId="{6A4BEF5E-FC7B-2EE5-3418-ADB3B5F87EBA}"/>
          </ac:spMkLst>
        </pc:spChg>
        <pc:spChg chg="del">
          <ac:chgData name="Reiji KOBAYASHI" userId="34112ac1-4c34-4e4b-972a-35b76f02b083" providerId="ADAL" clId="{EF380F55-401C-4BEE-8976-C519AFF664B5}" dt="2024-04-17T18:32:41.236" v="764" actId="478"/>
          <ac:spMkLst>
            <pc:docMk/>
            <pc:sldMk cId="3398404463" sldId="294"/>
            <ac:spMk id="17" creationId="{A11ECD12-F7A1-F4C4-0AE2-FB77AC8934E5}"/>
          </ac:spMkLst>
        </pc:spChg>
        <pc:spChg chg="add del mod">
          <ac:chgData name="Reiji KOBAYASHI" userId="34112ac1-4c34-4e4b-972a-35b76f02b083" providerId="ADAL" clId="{EF380F55-401C-4BEE-8976-C519AFF664B5}" dt="2024-04-17T18:34:40.801" v="824" actId="478"/>
          <ac:spMkLst>
            <pc:docMk/>
            <pc:sldMk cId="3398404463" sldId="294"/>
            <ac:spMk id="20" creationId="{B81E78DC-4378-FD2F-F7CB-910C000E0E65}"/>
          </ac:spMkLst>
        </pc:spChg>
        <pc:spChg chg="mod">
          <ac:chgData name="Reiji KOBAYASHI" userId="34112ac1-4c34-4e4b-972a-35b76f02b083" providerId="ADAL" clId="{EF380F55-401C-4BEE-8976-C519AFF664B5}" dt="2024-04-17T18:33:25.573" v="815" actId="1076"/>
          <ac:spMkLst>
            <pc:docMk/>
            <pc:sldMk cId="3398404463" sldId="294"/>
            <ac:spMk id="21" creationId="{C36C2535-732D-2F4C-07EE-15D37EA790CD}"/>
          </ac:spMkLst>
        </pc:spChg>
        <pc:picChg chg="mod">
          <ac:chgData name="Reiji KOBAYASHI" userId="34112ac1-4c34-4e4b-972a-35b76f02b083" providerId="ADAL" clId="{EF380F55-401C-4BEE-8976-C519AFF664B5}" dt="2024-04-17T18:30:27.738" v="752" actId="14826"/>
          <ac:picMkLst>
            <pc:docMk/>
            <pc:sldMk cId="3398404463" sldId="294"/>
            <ac:picMk id="4" creationId="{8DE1EF64-D49E-4688-817D-87EB4D775562}"/>
          </ac:picMkLst>
        </pc:picChg>
        <pc:picChg chg="mod">
          <ac:chgData name="Reiji KOBAYASHI" userId="34112ac1-4c34-4e4b-972a-35b76f02b083" providerId="ADAL" clId="{EF380F55-401C-4BEE-8976-C519AFF664B5}" dt="2024-04-17T18:32:28.037" v="762" actId="14826"/>
          <ac:picMkLst>
            <pc:docMk/>
            <pc:sldMk cId="3398404463" sldId="294"/>
            <ac:picMk id="11" creationId="{BC238F25-420E-D4FC-0681-FF05395D821D}"/>
          </ac:picMkLst>
        </pc:picChg>
        <pc:cxnChg chg="add mod">
          <ac:chgData name="Reiji KOBAYASHI" userId="34112ac1-4c34-4e4b-972a-35b76f02b083" providerId="ADAL" clId="{EF380F55-401C-4BEE-8976-C519AFF664B5}" dt="2024-04-17T18:30:58.442" v="761" actId="14100"/>
          <ac:cxnSpMkLst>
            <pc:docMk/>
            <pc:sldMk cId="3398404463" sldId="294"/>
            <ac:cxnSpMk id="3" creationId="{2BA8DF30-F6C8-6B11-D7BB-8FFF350577EA}"/>
          </ac:cxnSpMkLst>
        </pc:cxnChg>
        <pc:cxnChg chg="del mod">
          <ac:chgData name="Reiji KOBAYASHI" userId="34112ac1-4c34-4e4b-972a-35b76f02b083" providerId="ADAL" clId="{EF380F55-401C-4BEE-8976-C519AFF664B5}" dt="2024-04-17T18:32:37.323" v="763" actId="478"/>
          <ac:cxnSpMkLst>
            <pc:docMk/>
            <pc:sldMk cId="3398404463" sldId="294"/>
            <ac:cxnSpMk id="9" creationId="{C440CFE9-6134-D901-8658-2AD8D7FD824D}"/>
          </ac:cxnSpMkLst>
        </pc:cxnChg>
        <pc:cxnChg chg="mod">
          <ac:chgData name="Reiji KOBAYASHI" userId="34112ac1-4c34-4e4b-972a-35b76f02b083" providerId="ADAL" clId="{EF380F55-401C-4BEE-8976-C519AFF664B5}" dt="2024-04-17T18:33:18.766" v="814" actId="14100"/>
          <ac:cxnSpMkLst>
            <pc:docMk/>
            <pc:sldMk cId="3398404463" sldId="294"/>
            <ac:cxnSpMk id="18" creationId="{50B0DFE2-20D0-C1B9-A042-E9F5DFC2C9C5}"/>
          </ac:cxnSpMkLst>
        </pc:cxnChg>
      </pc:sldChg>
      <pc:sldChg chg="addSp delSp modSp mod delAnim modAnim modShow">
        <pc:chgData name="Reiji KOBAYASHI" userId="34112ac1-4c34-4e4b-972a-35b76f02b083" providerId="ADAL" clId="{EF380F55-401C-4BEE-8976-C519AFF664B5}" dt="2024-04-17T19:23:48.287" v="1244" actId="20577"/>
        <pc:sldMkLst>
          <pc:docMk/>
          <pc:sldMk cId="4194968346" sldId="297"/>
        </pc:sldMkLst>
        <pc:spChg chg="del">
          <ac:chgData name="Reiji KOBAYASHI" userId="34112ac1-4c34-4e4b-972a-35b76f02b083" providerId="ADAL" clId="{EF380F55-401C-4BEE-8976-C519AFF664B5}" dt="2024-04-17T18:40:26.485" v="857" actId="478"/>
          <ac:spMkLst>
            <pc:docMk/>
            <pc:sldMk cId="4194968346" sldId="297"/>
            <ac:spMk id="3" creationId="{7C6518B6-BFAD-9970-390B-7528278F1C7F}"/>
          </ac:spMkLst>
        </pc:spChg>
        <pc:spChg chg="mod">
          <ac:chgData name="Reiji KOBAYASHI" userId="34112ac1-4c34-4e4b-972a-35b76f02b083" providerId="ADAL" clId="{EF380F55-401C-4BEE-8976-C519AFF664B5}" dt="2024-04-17T19:23:48.287" v="1244" actId="20577"/>
          <ac:spMkLst>
            <pc:docMk/>
            <pc:sldMk cId="4194968346" sldId="297"/>
            <ac:spMk id="7" creationId="{F0925A4F-7DC5-4DA5-A708-97A6559450F1}"/>
          </ac:spMkLst>
        </pc:spChg>
        <pc:picChg chg="add mod ord">
          <ac:chgData name="Reiji KOBAYASHI" userId="34112ac1-4c34-4e4b-972a-35b76f02b083" providerId="ADAL" clId="{EF380F55-401C-4BEE-8976-C519AFF664B5}" dt="2024-04-17T19:22:58.442" v="1242" actId="167"/>
          <ac:picMkLst>
            <pc:docMk/>
            <pc:sldMk cId="4194968346" sldId="297"/>
            <ac:picMk id="4" creationId="{595C6983-038E-3418-6D81-BA48BFDCEACD}"/>
          </ac:picMkLst>
        </pc:picChg>
        <pc:picChg chg="del">
          <ac:chgData name="Reiji KOBAYASHI" userId="34112ac1-4c34-4e4b-972a-35b76f02b083" providerId="ADAL" clId="{EF380F55-401C-4BEE-8976-C519AFF664B5}" dt="2024-04-17T19:22:24.071" v="1199" actId="478"/>
          <ac:picMkLst>
            <pc:docMk/>
            <pc:sldMk cId="4194968346" sldId="297"/>
            <ac:picMk id="5" creationId="{8FD64259-1A4D-07CF-EDC2-6D1AFF47A679}"/>
          </ac:picMkLst>
        </pc:picChg>
        <pc:picChg chg="mod">
          <ac:chgData name="Reiji KOBAYASHI" userId="34112ac1-4c34-4e4b-972a-35b76f02b083" providerId="ADAL" clId="{EF380F55-401C-4BEE-8976-C519AFF664B5}" dt="2024-04-17T19:21:31.791" v="1197" actId="14826"/>
          <ac:picMkLst>
            <pc:docMk/>
            <pc:sldMk cId="4194968346" sldId="297"/>
            <ac:picMk id="9" creationId="{00DE3D6F-E140-4030-A763-73DE1C1FFC50}"/>
          </ac:picMkLst>
        </pc:picChg>
      </pc:sldChg>
      <pc:sldChg chg="addSp delSp modSp mod modClrScheme chgLayout">
        <pc:chgData name="Reiji KOBAYASHI" userId="34112ac1-4c34-4e4b-972a-35b76f02b083" providerId="ADAL" clId="{EF380F55-401C-4BEE-8976-C519AFF664B5}" dt="2024-04-17T19:20:54.701" v="1194" actId="20577"/>
        <pc:sldMkLst>
          <pc:docMk/>
          <pc:sldMk cId="1859156216" sldId="299"/>
        </pc:sldMkLst>
        <pc:spChg chg="mod ord">
          <ac:chgData name="Reiji KOBAYASHI" userId="34112ac1-4c34-4e4b-972a-35b76f02b083" providerId="ADAL" clId="{EF380F55-401C-4BEE-8976-C519AFF664B5}" dt="2024-04-17T19:20:54.701" v="1194" actId="20577"/>
          <ac:spMkLst>
            <pc:docMk/>
            <pc:sldMk cId="1859156216" sldId="299"/>
            <ac:spMk id="2" creationId="{CB4874CE-90D3-44EC-AA1D-F9EEC044F3FB}"/>
          </ac:spMkLst>
        </pc:spChg>
        <pc:spChg chg="mod">
          <ac:chgData name="Reiji KOBAYASHI" userId="34112ac1-4c34-4e4b-972a-35b76f02b083" providerId="ADAL" clId="{EF380F55-401C-4BEE-8976-C519AFF664B5}" dt="2024-04-17T19:20:22.396" v="1178" actId="1076"/>
          <ac:spMkLst>
            <pc:docMk/>
            <pc:sldMk cId="1859156216" sldId="299"/>
            <ac:spMk id="3" creationId="{0F68E957-B10B-3A40-0D8D-884B111E7869}"/>
          </ac:spMkLst>
        </pc:spChg>
        <pc:spChg chg="add del mod ord">
          <ac:chgData name="Reiji KOBAYASHI" userId="34112ac1-4c34-4e4b-972a-35b76f02b083" providerId="ADAL" clId="{EF380F55-401C-4BEE-8976-C519AFF664B5}" dt="2024-04-17T19:19:13.391" v="1148" actId="22"/>
          <ac:spMkLst>
            <pc:docMk/>
            <pc:sldMk cId="1859156216" sldId="299"/>
            <ac:spMk id="4" creationId="{71236CDB-5AAE-F45F-9EED-6FF0F6104B60}"/>
          </ac:spMkLst>
        </pc:spChg>
        <pc:spChg chg="del">
          <ac:chgData name="Reiji KOBAYASHI" userId="34112ac1-4c34-4e4b-972a-35b76f02b083" providerId="ADAL" clId="{EF380F55-401C-4BEE-8976-C519AFF664B5}" dt="2024-04-17T19:19:41.266" v="1149" actId="478"/>
          <ac:spMkLst>
            <pc:docMk/>
            <pc:sldMk cId="1859156216" sldId="299"/>
            <ac:spMk id="10" creationId="{BF3620C6-0626-C1C0-7532-9A2675C1D9E6}"/>
          </ac:spMkLst>
        </pc:spChg>
        <pc:spChg chg="del">
          <ac:chgData name="Reiji KOBAYASHI" userId="34112ac1-4c34-4e4b-972a-35b76f02b083" providerId="ADAL" clId="{EF380F55-401C-4BEE-8976-C519AFF664B5}" dt="2024-04-17T19:19:45.097" v="1150" actId="478"/>
          <ac:spMkLst>
            <pc:docMk/>
            <pc:sldMk cId="1859156216" sldId="299"/>
            <ac:spMk id="12" creationId="{B67158F2-28B2-5893-C9FD-1C8A20EC12A9}"/>
          </ac:spMkLst>
        </pc:spChg>
        <pc:spChg chg="del">
          <ac:chgData name="Reiji KOBAYASHI" userId="34112ac1-4c34-4e4b-972a-35b76f02b083" providerId="ADAL" clId="{EF380F55-401C-4BEE-8976-C519AFF664B5}" dt="2024-04-17T19:20:06.697" v="1153" actId="478"/>
          <ac:spMkLst>
            <pc:docMk/>
            <pc:sldMk cId="1859156216" sldId="299"/>
            <ac:spMk id="17" creationId="{E09B5047-0EFF-D4C7-BD6C-A70796619DB5}"/>
          </ac:spMkLst>
        </pc:spChg>
        <pc:spChg chg="del">
          <ac:chgData name="Reiji KOBAYASHI" userId="34112ac1-4c34-4e4b-972a-35b76f02b083" providerId="ADAL" clId="{EF380F55-401C-4BEE-8976-C519AFF664B5}" dt="2024-04-17T19:20:06.697" v="1153" actId="478"/>
          <ac:spMkLst>
            <pc:docMk/>
            <pc:sldMk cId="1859156216" sldId="299"/>
            <ac:spMk id="19" creationId="{302E2007-308A-BAAD-300A-22B0E84DD08B}"/>
          </ac:spMkLst>
        </pc:spChg>
        <pc:spChg chg="del">
          <ac:chgData name="Reiji KOBAYASHI" userId="34112ac1-4c34-4e4b-972a-35b76f02b083" providerId="ADAL" clId="{EF380F55-401C-4BEE-8976-C519AFF664B5}" dt="2024-04-17T19:20:06.697" v="1153" actId="478"/>
          <ac:spMkLst>
            <pc:docMk/>
            <pc:sldMk cId="1859156216" sldId="299"/>
            <ac:spMk id="20" creationId="{9DD177B5-7F8A-6A86-0C02-97816722961D}"/>
          </ac:spMkLst>
        </pc:spChg>
        <pc:spChg chg="del">
          <ac:chgData name="Reiji KOBAYASHI" userId="34112ac1-4c34-4e4b-972a-35b76f02b083" providerId="ADAL" clId="{EF380F55-401C-4BEE-8976-C519AFF664B5}" dt="2024-04-17T19:20:06.697" v="1153" actId="478"/>
          <ac:spMkLst>
            <pc:docMk/>
            <pc:sldMk cId="1859156216" sldId="299"/>
            <ac:spMk id="21" creationId="{B24D5893-F632-B3AF-7A9F-D1184579DCF0}"/>
          </ac:spMkLst>
        </pc:spChg>
        <pc:picChg chg="del mod">
          <ac:chgData name="Reiji KOBAYASHI" userId="34112ac1-4c34-4e4b-972a-35b76f02b083" providerId="ADAL" clId="{EF380F55-401C-4BEE-8976-C519AFF664B5}" dt="2024-04-17T19:18:38.143" v="1147" actId="478"/>
          <ac:picMkLst>
            <pc:docMk/>
            <pc:sldMk cId="1859156216" sldId="299"/>
            <ac:picMk id="5" creationId="{CE29CFA1-8335-B428-3649-80496280BE0C}"/>
          </ac:picMkLst>
        </pc:picChg>
        <pc:picChg chg="add mod ord">
          <ac:chgData name="Reiji KOBAYASHI" userId="34112ac1-4c34-4e4b-972a-35b76f02b083" providerId="ADAL" clId="{EF380F55-401C-4BEE-8976-C519AFF664B5}" dt="2024-04-17T19:20:20.015" v="1177" actId="1076"/>
          <ac:picMkLst>
            <pc:docMk/>
            <pc:sldMk cId="1859156216" sldId="299"/>
            <ac:picMk id="7" creationId="{63E28BFC-5CDC-64B3-BE07-EE54FACC4B02}"/>
          </ac:picMkLst>
        </pc:picChg>
        <pc:picChg chg="del">
          <ac:chgData name="Reiji KOBAYASHI" userId="34112ac1-4c34-4e4b-972a-35b76f02b083" providerId="ADAL" clId="{EF380F55-401C-4BEE-8976-C519AFF664B5}" dt="2024-04-17T19:18:14.359" v="1144" actId="478"/>
          <ac:picMkLst>
            <pc:docMk/>
            <pc:sldMk cId="1859156216" sldId="299"/>
            <ac:picMk id="8" creationId="{439789E2-6F1E-8675-9E8D-9D7CF64A33F5}"/>
          </ac:picMkLst>
        </pc:picChg>
        <pc:cxnChg chg="del">
          <ac:chgData name="Reiji KOBAYASHI" userId="34112ac1-4c34-4e4b-972a-35b76f02b083" providerId="ADAL" clId="{EF380F55-401C-4BEE-8976-C519AFF664B5}" dt="2024-04-17T19:19:51.381" v="1151" actId="478"/>
          <ac:cxnSpMkLst>
            <pc:docMk/>
            <pc:sldMk cId="1859156216" sldId="299"/>
            <ac:cxnSpMk id="13" creationId="{26307D83-CF27-A58D-5733-44C2F00994FF}"/>
          </ac:cxnSpMkLst>
        </pc:cxnChg>
        <pc:cxnChg chg="del">
          <ac:chgData name="Reiji KOBAYASHI" userId="34112ac1-4c34-4e4b-972a-35b76f02b083" providerId="ADAL" clId="{EF380F55-401C-4BEE-8976-C519AFF664B5}" dt="2024-04-17T19:19:55.042" v="1152" actId="478"/>
          <ac:cxnSpMkLst>
            <pc:docMk/>
            <pc:sldMk cId="1859156216" sldId="299"/>
            <ac:cxnSpMk id="23" creationId="{F5E67551-5F69-F04B-567C-9533CC9B34A3}"/>
          </ac:cxnSpMkLst>
        </pc:cxnChg>
      </pc:sldChg>
      <pc:sldChg chg="addSp delSp modSp mod">
        <pc:chgData name="Reiji KOBAYASHI" userId="34112ac1-4c34-4e4b-972a-35b76f02b083" providerId="ADAL" clId="{EF380F55-401C-4BEE-8976-C519AFF664B5}" dt="2024-04-17T18:23:40.292" v="751" actId="1076"/>
        <pc:sldMkLst>
          <pc:docMk/>
          <pc:sldMk cId="822090709" sldId="304"/>
        </pc:sldMkLst>
        <pc:spChg chg="del">
          <ac:chgData name="Reiji KOBAYASHI" userId="34112ac1-4c34-4e4b-972a-35b76f02b083" providerId="ADAL" clId="{EF380F55-401C-4BEE-8976-C519AFF664B5}" dt="2024-04-17T18:02:09.658" v="474" actId="478"/>
          <ac:spMkLst>
            <pc:docMk/>
            <pc:sldMk cId="822090709" sldId="304"/>
            <ac:spMk id="3" creationId="{13CFBE17-CCA4-7F00-CBC2-C549FE6556AC}"/>
          </ac:spMkLst>
        </pc:spChg>
        <pc:spChg chg="mod">
          <ac:chgData name="Reiji KOBAYASHI" userId="34112ac1-4c34-4e4b-972a-35b76f02b083" providerId="ADAL" clId="{EF380F55-401C-4BEE-8976-C519AFF664B5}" dt="2024-04-17T17:56:08.134" v="310"/>
          <ac:spMkLst>
            <pc:docMk/>
            <pc:sldMk cId="822090709" sldId="304"/>
            <ac:spMk id="21" creationId="{A86F620D-EDC9-412E-A3BF-C500BA23C274}"/>
          </ac:spMkLst>
        </pc:spChg>
        <pc:spChg chg="mod">
          <ac:chgData name="Reiji KOBAYASHI" userId="34112ac1-4c34-4e4b-972a-35b76f02b083" providerId="ADAL" clId="{EF380F55-401C-4BEE-8976-C519AFF664B5}" dt="2024-04-17T17:56:32.030" v="311"/>
          <ac:spMkLst>
            <pc:docMk/>
            <pc:sldMk cId="822090709" sldId="304"/>
            <ac:spMk id="22" creationId="{84EB0337-4E82-4D6E-94D6-5F9D3A75C2A1}"/>
          </ac:spMkLst>
        </pc:spChg>
        <pc:spChg chg="mod">
          <ac:chgData name="Reiji KOBAYASHI" userId="34112ac1-4c34-4e4b-972a-35b76f02b083" providerId="ADAL" clId="{EF380F55-401C-4BEE-8976-C519AFF664B5}" dt="2024-04-17T18:15:59.013" v="664" actId="1076"/>
          <ac:spMkLst>
            <pc:docMk/>
            <pc:sldMk cId="822090709" sldId="304"/>
            <ac:spMk id="23" creationId="{6096A070-8E51-8587-453D-C56A4A1A498B}"/>
          </ac:spMkLst>
        </pc:spChg>
        <pc:spChg chg="del">
          <ac:chgData name="Reiji KOBAYASHI" userId="34112ac1-4c34-4e4b-972a-35b76f02b083" providerId="ADAL" clId="{EF380F55-401C-4BEE-8976-C519AFF664B5}" dt="2024-04-17T18:01:37.592" v="433" actId="478"/>
          <ac:spMkLst>
            <pc:docMk/>
            <pc:sldMk cId="822090709" sldId="304"/>
            <ac:spMk id="27" creationId="{79EF334A-9404-4D6B-91AC-28C41409C09C}"/>
          </ac:spMkLst>
        </pc:spChg>
        <pc:spChg chg="add mod">
          <ac:chgData name="Reiji KOBAYASHI" userId="34112ac1-4c34-4e4b-972a-35b76f02b083" providerId="ADAL" clId="{EF380F55-401C-4BEE-8976-C519AFF664B5}" dt="2024-04-17T18:12:10.479" v="627" actId="14100"/>
          <ac:spMkLst>
            <pc:docMk/>
            <pc:sldMk cId="822090709" sldId="304"/>
            <ac:spMk id="31" creationId="{41CD368D-240F-7A44-EBE7-224852C54864}"/>
          </ac:spMkLst>
        </pc:spChg>
        <pc:spChg chg="mod">
          <ac:chgData name="Reiji KOBAYASHI" userId="34112ac1-4c34-4e4b-972a-35b76f02b083" providerId="ADAL" clId="{EF380F55-401C-4BEE-8976-C519AFF664B5}" dt="2024-04-17T18:10:58.050" v="599" actId="1076"/>
          <ac:spMkLst>
            <pc:docMk/>
            <pc:sldMk cId="822090709" sldId="304"/>
            <ac:spMk id="37" creationId="{06DEE373-9B6C-49DE-ADB2-32B289B076EC}"/>
          </ac:spMkLst>
        </pc:spChg>
        <pc:spChg chg="add del">
          <ac:chgData name="Reiji KOBAYASHI" userId="34112ac1-4c34-4e4b-972a-35b76f02b083" providerId="ADAL" clId="{EF380F55-401C-4BEE-8976-C519AFF664B5}" dt="2024-04-17T18:14:15.132" v="632" actId="22"/>
          <ac:spMkLst>
            <pc:docMk/>
            <pc:sldMk cId="822090709" sldId="304"/>
            <ac:spMk id="39" creationId="{26F57611-A6D3-9626-86CD-84E6399A5931}"/>
          </ac:spMkLst>
        </pc:spChg>
        <pc:spChg chg="del">
          <ac:chgData name="Reiji KOBAYASHI" userId="34112ac1-4c34-4e4b-972a-35b76f02b083" providerId="ADAL" clId="{EF380F55-401C-4BEE-8976-C519AFF664B5}" dt="2024-04-17T18:16:16.867" v="667" actId="478"/>
          <ac:spMkLst>
            <pc:docMk/>
            <pc:sldMk cId="822090709" sldId="304"/>
            <ac:spMk id="40" creationId="{A3FB215E-C10C-7845-EB2F-BFD0AB29DA33}"/>
          </ac:spMkLst>
        </pc:spChg>
        <pc:spChg chg="mod">
          <ac:chgData name="Reiji KOBAYASHI" userId="34112ac1-4c34-4e4b-972a-35b76f02b083" providerId="ADAL" clId="{EF380F55-401C-4BEE-8976-C519AFF664B5}" dt="2024-04-17T18:04:05.989" v="523" actId="1076"/>
          <ac:spMkLst>
            <pc:docMk/>
            <pc:sldMk cId="822090709" sldId="304"/>
            <ac:spMk id="41" creationId="{4E28FE3D-B02A-49CF-9491-2403224B8C63}"/>
          </ac:spMkLst>
        </pc:spChg>
        <pc:spChg chg="mod">
          <ac:chgData name="Reiji KOBAYASHI" userId="34112ac1-4c34-4e4b-972a-35b76f02b083" providerId="ADAL" clId="{EF380F55-401C-4BEE-8976-C519AFF664B5}" dt="2024-04-17T18:23:40.292" v="751" actId="1076"/>
          <ac:spMkLst>
            <pc:docMk/>
            <pc:sldMk cId="822090709" sldId="304"/>
            <ac:spMk id="43" creationId="{5B33A0E6-BB15-A4A6-6977-811360B070B6}"/>
          </ac:spMkLst>
        </pc:spChg>
        <pc:spChg chg="add mod">
          <ac:chgData name="Reiji KOBAYASHI" userId="34112ac1-4c34-4e4b-972a-35b76f02b083" providerId="ADAL" clId="{EF380F55-401C-4BEE-8976-C519AFF664B5}" dt="2024-04-17T18:21:38.411" v="707" actId="1076"/>
          <ac:spMkLst>
            <pc:docMk/>
            <pc:sldMk cId="822090709" sldId="304"/>
            <ac:spMk id="45" creationId="{5C00D106-3C91-E295-C5F6-28042D2180C3}"/>
          </ac:spMkLst>
        </pc:spChg>
        <pc:spChg chg="add mod">
          <ac:chgData name="Reiji KOBAYASHI" userId="34112ac1-4c34-4e4b-972a-35b76f02b083" providerId="ADAL" clId="{EF380F55-401C-4BEE-8976-C519AFF664B5}" dt="2024-04-17T18:20:48.719" v="703" actId="20577"/>
          <ac:spMkLst>
            <pc:docMk/>
            <pc:sldMk cId="822090709" sldId="304"/>
            <ac:spMk id="56" creationId="{2D4E3768-9146-D008-381F-62FB5508B64A}"/>
          </ac:spMkLst>
        </pc:spChg>
        <pc:spChg chg="add mod">
          <ac:chgData name="Reiji KOBAYASHI" userId="34112ac1-4c34-4e4b-972a-35b76f02b083" providerId="ADAL" clId="{EF380F55-401C-4BEE-8976-C519AFF664B5}" dt="2024-04-17T18:20:37.609" v="698" actId="1076"/>
          <ac:spMkLst>
            <pc:docMk/>
            <pc:sldMk cId="822090709" sldId="304"/>
            <ac:spMk id="59" creationId="{C79C5D97-2671-AB98-E8E1-8082DFFB2A47}"/>
          </ac:spMkLst>
        </pc:spChg>
        <pc:spChg chg="add mod">
          <ac:chgData name="Reiji KOBAYASHI" userId="34112ac1-4c34-4e4b-972a-35b76f02b083" providerId="ADAL" clId="{EF380F55-401C-4BEE-8976-C519AFF664B5}" dt="2024-04-17T18:22:49.214" v="749" actId="20577"/>
          <ac:spMkLst>
            <pc:docMk/>
            <pc:sldMk cId="822090709" sldId="304"/>
            <ac:spMk id="62" creationId="{75CDEC17-1E8C-CB2B-2FEF-17BA509A88DA}"/>
          </ac:spMkLst>
        </pc:spChg>
        <pc:grpChg chg="del">
          <ac:chgData name="Reiji KOBAYASHI" userId="34112ac1-4c34-4e4b-972a-35b76f02b083" providerId="ADAL" clId="{EF380F55-401C-4BEE-8976-C519AFF664B5}" dt="2024-04-17T17:58:42.149" v="431" actId="478"/>
          <ac:grpSpMkLst>
            <pc:docMk/>
            <pc:sldMk cId="822090709" sldId="304"/>
            <ac:grpSpMk id="6" creationId="{2E9E7C2D-7FFF-C695-7346-668583208097}"/>
          </ac:grpSpMkLst>
        </pc:grpChg>
        <pc:grpChg chg="mod">
          <ac:chgData name="Reiji KOBAYASHI" userId="34112ac1-4c34-4e4b-972a-35b76f02b083" providerId="ADAL" clId="{EF380F55-401C-4BEE-8976-C519AFF664B5}" dt="2024-04-17T17:58:01.606" v="424" actId="1076"/>
          <ac:grpSpMkLst>
            <pc:docMk/>
            <pc:sldMk cId="822090709" sldId="304"/>
            <ac:grpSpMk id="13" creationId="{6D58FF41-815A-B45D-FA75-D42C441D0361}"/>
          </ac:grpSpMkLst>
        </pc:grpChg>
        <pc:grpChg chg="del">
          <ac:chgData name="Reiji KOBAYASHI" userId="34112ac1-4c34-4e4b-972a-35b76f02b083" providerId="ADAL" clId="{EF380F55-401C-4BEE-8976-C519AFF664B5}" dt="2024-04-17T17:58:50.589" v="432" actId="478"/>
          <ac:grpSpMkLst>
            <pc:docMk/>
            <pc:sldMk cId="822090709" sldId="304"/>
            <ac:grpSpMk id="14" creationId="{D7073445-3200-4FF3-863F-5B4E2ACE9703}"/>
          </ac:grpSpMkLst>
        </pc:grpChg>
        <pc:picChg chg="mod">
          <ac:chgData name="Reiji KOBAYASHI" userId="34112ac1-4c34-4e4b-972a-35b76f02b083" providerId="ADAL" clId="{EF380F55-401C-4BEE-8976-C519AFF664B5}" dt="2024-04-17T18:14:58.831" v="652" actId="1076"/>
          <ac:picMkLst>
            <pc:docMk/>
            <pc:sldMk cId="822090709" sldId="304"/>
            <ac:picMk id="4" creationId="{FF77A94A-F0CD-4648-88B4-499975C78940}"/>
          </ac:picMkLst>
        </pc:picChg>
        <pc:cxnChg chg="del mod">
          <ac:chgData name="Reiji KOBAYASHI" userId="34112ac1-4c34-4e4b-972a-35b76f02b083" providerId="ADAL" clId="{EF380F55-401C-4BEE-8976-C519AFF664B5}" dt="2024-04-17T18:01:41.093" v="434" actId="478"/>
          <ac:cxnSpMkLst>
            <pc:docMk/>
            <pc:sldMk cId="822090709" sldId="304"/>
            <ac:cxnSpMk id="10" creationId="{18B93310-538C-A09F-C8BF-C0E7E8C90407}"/>
          </ac:cxnSpMkLst>
        </pc:cxnChg>
        <pc:cxnChg chg="mod">
          <ac:chgData name="Reiji KOBAYASHI" userId="34112ac1-4c34-4e4b-972a-35b76f02b083" providerId="ADAL" clId="{EF380F55-401C-4BEE-8976-C519AFF664B5}" dt="2024-04-17T18:16:01.966" v="665" actId="14100"/>
          <ac:cxnSpMkLst>
            <pc:docMk/>
            <pc:sldMk cId="822090709" sldId="304"/>
            <ac:cxnSpMk id="19" creationId="{A549831F-B97C-F161-DA81-85550AE05A36}"/>
          </ac:cxnSpMkLst>
        </pc:cxnChg>
        <pc:cxnChg chg="del mod">
          <ac:chgData name="Reiji KOBAYASHI" userId="34112ac1-4c34-4e4b-972a-35b76f02b083" providerId="ADAL" clId="{EF380F55-401C-4BEE-8976-C519AFF664B5}" dt="2024-04-17T18:02:16.304" v="475" actId="478"/>
          <ac:cxnSpMkLst>
            <pc:docMk/>
            <pc:sldMk cId="822090709" sldId="304"/>
            <ac:cxnSpMk id="25" creationId="{6A58F0F3-059A-45CA-B65B-E7486526FBD7}"/>
          </ac:cxnSpMkLst>
        </pc:cxnChg>
        <pc:cxnChg chg="del">
          <ac:chgData name="Reiji KOBAYASHI" userId="34112ac1-4c34-4e4b-972a-35b76f02b083" providerId="ADAL" clId="{EF380F55-401C-4BEE-8976-C519AFF664B5}" dt="2024-04-17T18:02:22.858" v="476" actId="478"/>
          <ac:cxnSpMkLst>
            <pc:docMk/>
            <pc:sldMk cId="822090709" sldId="304"/>
            <ac:cxnSpMk id="26" creationId="{A4E8BD46-1526-4AE9-A954-40398994372E}"/>
          </ac:cxnSpMkLst>
        </pc:cxnChg>
        <pc:cxnChg chg="mod">
          <ac:chgData name="Reiji KOBAYASHI" userId="34112ac1-4c34-4e4b-972a-35b76f02b083" providerId="ADAL" clId="{EF380F55-401C-4BEE-8976-C519AFF664B5}" dt="2024-04-17T18:05:02.362" v="532" actId="14100"/>
          <ac:cxnSpMkLst>
            <pc:docMk/>
            <pc:sldMk cId="822090709" sldId="304"/>
            <ac:cxnSpMk id="32" creationId="{06533C49-44B0-4639-8B80-7E4E84AE7905}"/>
          </ac:cxnSpMkLst>
        </pc:cxnChg>
        <pc:cxnChg chg="add mod">
          <ac:chgData name="Reiji KOBAYASHI" userId="34112ac1-4c34-4e4b-972a-35b76f02b083" providerId="ADAL" clId="{EF380F55-401C-4BEE-8976-C519AFF664B5}" dt="2024-04-17T18:12:32.778" v="630" actId="14100"/>
          <ac:cxnSpMkLst>
            <pc:docMk/>
            <pc:sldMk cId="822090709" sldId="304"/>
            <ac:cxnSpMk id="33" creationId="{A347F36A-9DE3-445C-AAD4-B1E18C749794}"/>
          </ac:cxnSpMkLst>
        </pc:cxnChg>
        <pc:cxnChg chg="mod">
          <ac:chgData name="Reiji KOBAYASHI" userId="34112ac1-4c34-4e4b-972a-35b76f02b083" providerId="ADAL" clId="{EF380F55-401C-4BEE-8976-C519AFF664B5}" dt="2024-04-17T18:04:13.983" v="525" actId="14100"/>
          <ac:cxnSpMkLst>
            <pc:docMk/>
            <pc:sldMk cId="822090709" sldId="304"/>
            <ac:cxnSpMk id="34" creationId="{FB3816C8-C78F-468F-B1F1-779755BAE1D0}"/>
          </ac:cxnSpMkLst>
        </pc:cxnChg>
        <pc:cxnChg chg="del">
          <ac:chgData name="Reiji KOBAYASHI" userId="34112ac1-4c34-4e4b-972a-35b76f02b083" providerId="ADAL" clId="{EF380F55-401C-4BEE-8976-C519AFF664B5}" dt="2024-04-17T18:16:11.854" v="666" actId="478"/>
          <ac:cxnSpMkLst>
            <pc:docMk/>
            <pc:sldMk cId="822090709" sldId="304"/>
            <ac:cxnSpMk id="42" creationId="{239800E1-7269-4C36-ADAB-B41AC49EB46D}"/>
          </ac:cxnSpMkLst>
        </pc:cxnChg>
        <pc:cxnChg chg="mod">
          <ac:chgData name="Reiji KOBAYASHI" userId="34112ac1-4c34-4e4b-972a-35b76f02b083" providerId="ADAL" clId="{EF380F55-401C-4BEE-8976-C519AFF664B5}" dt="2024-04-17T18:23:37.954" v="750" actId="14100"/>
          <ac:cxnSpMkLst>
            <pc:docMk/>
            <pc:sldMk cId="822090709" sldId="304"/>
            <ac:cxnSpMk id="44" creationId="{FCB36267-7E7D-2B51-BD86-D12F057AB92F}"/>
          </ac:cxnSpMkLst>
        </pc:cxnChg>
        <pc:cxnChg chg="add mod">
          <ac:chgData name="Reiji KOBAYASHI" userId="34112ac1-4c34-4e4b-972a-35b76f02b083" providerId="ADAL" clId="{EF380F55-401C-4BEE-8976-C519AFF664B5}" dt="2024-04-17T18:15:39.097" v="662" actId="14100"/>
          <ac:cxnSpMkLst>
            <pc:docMk/>
            <pc:sldMk cId="822090709" sldId="304"/>
            <ac:cxnSpMk id="48" creationId="{131CF0C4-18AF-9BC2-8F82-83EBB3AF4430}"/>
          </ac:cxnSpMkLst>
        </pc:cxnChg>
        <pc:cxnChg chg="add mod">
          <ac:chgData name="Reiji KOBAYASHI" userId="34112ac1-4c34-4e4b-972a-35b76f02b083" providerId="ADAL" clId="{EF380F55-401C-4BEE-8976-C519AFF664B5}" dt="2024-04-17T18:20:28.051" v="693" actId="14100"/>
          <ac:cxnSpMkLst>
            <pc:docMk/>
            <pc:sldMk cId="822090709" sldId="304"/>
            <ac:cxnSpMk id="53" creationId="{A1C6A8C3-AECA-3D6D-C774-CD6D86738247}"/>
          </ac:cxnSpMkLst>
        </pc:cxnChg>
        <pc:cxnChg chg="add mod">
          <ac:chgData name="Reiji KOBAYASHI" userId="34112ac1-4c34-4e4b-972a-35b76f02b083" providerId="ADAL" clId="{EF380F55-401C-4BEE-8976-C519AFF664B5}" dt="2024-04-17T18:20:32.073" v="695" actId="1076"/>
          <ac:cxnSpMkLst>
            <pc:docMk/>
            <pc:sldMk cId="822090709" sldId="304"/>
            <ac:cxnSpMk id="58" creationId="{36DE19DB-DDDB-2A61-520E-5565C595A11D}"/>
          </ac:cxnSpMkLst>
        </pc:cxnChg>
        <pc:cxnChg chg="add mod">
          <ac:chgData name="Reiji KOBAYASHI" userId="34112ac1-4c34-4e4b-972a-35b76f02b083" providerId="ADAL" clId="{EF380F55-401C-4BEE-8976-C519AFF664B5}" dt="2024-04-17T18:22:16.697" v="710" actId="14100"/>
          <ac:cxnSpMkLst>
            <pc:docMk/>
            <pc:sldMk cId="822090709" sldId="304"/>
            <ac:cxnSpMk id="60" creationId="{5E27AE40-920A-F67D-4C9F-B703FDF7C269}"/>
          </ac:cxnSpMkLst>
        </pc:cxnChg>
      </pc:sldChg>
      <pc:sldChg chg="del">
        <pc:chgData name="Reiji KOBAYASHI" userId="34112ac1-4c34-4e4b-972a-35b76f02b083" providerId="ADAL" clId="{EF380F55-401C-4BEE-8976-C519AFF664B5}" dt="2024-04-17T18:41:49.973" v="859" actId="47"/>
        <pc:sldMkLst>
          <pc:docMk/>
          <pc:sldMk cId="1740675055" sldId="307"/>
        </pc:sldMkLst>
      </pc:sldChg>
      <pc:sldChg chg="del">
        <pc:chgData name="Reiji KOBAYASHI" userId="34112ac1-4c34-4e4b-972a-35b76f02b083" providerId="ADAL" clId="{EF380F55-401C-4BEE-8976-C519AFF664B5}" dt="2024-04-17T18:41:49.973" v="859" actId="47"/>
        <pc:sldMkLst>
          <pc:docMk/>
          <pc:sldMk cId="2079187766" sldId="309"/>
        </pc:sldMkLst>
      </pc:sldChg>
      <pc:sldChg chg="del">
        <pc:chgData name="Reiji KOBAYASHI" userId="34112ac1-4c34-4e4b-972a-35b76f02b083" providerId="ADAL" clId="{EF380F55-401C-4BEE-8976-C519AFF664B5}" dt="2024-04-17T18:41:54.281" v="860" actId="47"/>
        <pc:sldMkLst>
          <pc:docMk/>
          <pc:sldMk cId="4082095311" sldId="310"/>
        </pc:sldMkLst>
      </pc:sldChg>
      <pc:sldChg chg="delSp modSp mod">
        <pc:chgData name="Reiji KOBAYASHI" userId="34112ac1-4c34-4e4b-972a-35b76f02b083" providerId="ADAL" clId="{EF380F55-401C-4BEE-8976-C519AFF664B5}" dt="2024-04-17T20:04:25.420" v="1269" actId="1036"/>
        <pc:sldMkLst>
          <pc:docMk/>
          <pc:sldMk cId="2343683716" sldId="311"/>
        </pc:sldMkLst>
        <pc:spChg chg="mod">
          <ac:chgData name="Reiji KOBAYASHI" userId="34112ac1-4c34-4e4b-972a-35b76f02b083" providerId="ADAL" clId="{EF380F55-401C-4BEE-8976-C519AFF664B5}" dt="2024-04-17T20:04:07.405" v="1263" actId="403"/>
          <ac:spMkLst>
            <pc:docMk/>
            <pc:sldMk cId="2343683716" sldId="311"/>
            <ac:spMk id="5" creationId="{66D6293C-B81F-40E5-9753-F6FDD776682A}"/>
          </ac:spMkLst>
        </pc:spChg>
        <pc:picChg chg="mod">
          <ac:chgData name="Reiji KOBAYASHI" userId="34112ac1-4c34-4e4b-972a-35b76f02b083" providerId="ADAL" clId="{EF380F55-401C-4BEE-8976-C519AFF664B5}" dt="2024-04-17T20:04:25.420" v="1269" actId="1036"/>
          <ac:picMkLst>
            <pc:docMk/>
            <pc:sldMk cId="2343683716" sldId="311"/>
            <ac:picMk id="9" creationId="{F5D595B9-DEC2-44DF-9D06-9A974BA0F033}"/>
          </ac:picMkLst>
        </pc:picChg>
        <pc:cxnChg chg="del">
          <ac:chgData name="Reiji KOBAYASHI" userId="34112ac1-4c34-4e4b-972a-35b76f02b083" providerId="ADAL" clId="{EF380F55-401C-4BEE-8976-C519AFF664B5}" dt="2024-04-17T20:02:08.187" v="1245" actId="478"/>
          <ac:cxnSpMkLst>
            <pc:docMk/>
            <pc:sldMk cId="2343683716" sldId="311"/>
            <ac:cxnSpMk id="3" creationId="{BE5D3CBD-5382-1BDA-9A63-2C2995609EC8}"/>
          </ac:cxnSpMkLst>
        </pc:cxnChg>
        <pc:cxnChg chg="del">
          <ac:chgData name="Reiji KOBAYASHI" userId="34112ac1-4c34-4e4b-972a-35b76f02b083" providerId="ADAL" clId="{EF380F55-401C-4BEE-8976-C519AFF664B5}" dt="2024-04-17T20:02:11.579" v="1246" actId="478"/>
          <ac:cxnSpMkLst>
            <pc:docMk/>
            <pc:sldMk cId="2343683716" sldId="311"/>
            <ac:cxnSpMk id="4" creationId="{DDB19A10-D592-006B-D9C3-6C3C52F3E18A}"/>
          </ac:cxnSpMkLst>
        </pc:cxnChg>
        <pc:cxnChg chg="mod">
          <ac:chgData name="Reiji KOBAYASHI" userId="34112ac1-4c34-4e4b-972a-35b76f02b083" providerId="ADAL" clId="{EF380F55-401C-4BEE-8976-C519AFF664B5}" dt="2024-04-17T20:03:36.957" v="1257" actId="1037"/>
          <ac:cxnSpMkLst>
            <pc:docMk/>
            <pc:sldMk cId="2343683716" sldId="311"/>
            <ac:cxnSpMk id="23" creationId="{E49F578D-8ECD-4E30-860E-250AD99FFFE3}"/>
          </ac:cxnSpMkLst>
        </pc:cxnChg>
        <pc:cxnChg chg="mod">
          <ac:chgData name="Reiji KOBAYASHI" userId="34112ac1-4c34-4e4b-972a-35b76f02b083" providerId="ADAL" clId="{EF380F55-401C-4BEE-8976-C519AFF664B5}" dt="2024-04-17T20:03:44.550" v="1261" actId="1037"/>
          <ac:cxnSpMkLst>
            <pc:docMk/>
            <pc:sldMk cId="2343683716" sldId="311"/>
            <ac:cxnSpMk id="28" creationId="{997C480A-75D2-4E3F-9A2F-97C862B78BB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2024/4/18</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参考：速報値と暫定値の違い</a:t>
            </a:r>
            <a:endParaRPr kumimoji="1" lang="en-US" altLang="ja-JP" dirty="0"/>
          </a:p>
          <a:p>
            <a:r>
              <a:rPr kumimoji="1" lang="en-US" altLang="ja-JP" dirty="0"/>
              <a:t>https://www.jma.go.jp/jma/kishou/know/faq/faq27.html#14</a:t>
            </a:r>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9</a:t>
            </a:fld>
            <a:endParaRPr kumimoji="1" lang="ja-JP" altLang="en-US"/>
          </a:p>
        </p:txBody>
      </p:sp>
    </p:spTree>
    <p:extLst>
      <p:ext uri="{BB962C8B-B14F-4D97-AF65-F5344CB8AC3E}">
        <p14:creationId xmlns:p14="http://schemas.microsoft.com/office/powerpoint/2010/main" val="301615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13</a:t>
            </a:fld>
            <a:endParaRPr kumimoji="1" lang="ja-JP" altLang="en-US"/>
          </a:p>
        </p:txBody>
      </p:sp>
    </p:spTree>
    <p:extLst>
      <p:ext uri="{BB962C8B-B14F-4D97-AF65-F5344CB8AC3E}">
        <p14:creationId xmlns:p14="http://schemas.microsoft.com/office/powerpoint/2010/main" val="195064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2024/4/18</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2024/4/18</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EB841BD-DB7C-5E6D-BBC9-DE1223ED57E8}"/>
              </a:ext>
            </a:extLst>
          </p:cNvPr>
          <p:cNvPicPr>
            <a:picLocks noChangeAspect="1"/>
          </p:cNvPicPr>
          <p:nvPr/>
        </p:nvPicPr>
        <p:blipFill>
          <a:blip r:embed="rId3"/>
          <a:stretch>
            <a:fillRect/>
          </a:stretch>
        </p:blipFill>
        <p:spPr>
          <a:xfrm>
            <a:off x="4770257" y="1466915"/>
            <a:ext cx="4373743" cy="4255968"/>
          </a:xfrm>
          <a:prstGeom prst="rect">
            <a:avLst/>
          </a:prstGeom>
        </p:spPr>
      </p:pic>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2024</a:t>
            </a:r>
            <a:r>
              <a:rPr kumimoji="1" lang="ja-JP" altLang="en-US" dirty="0"/>
              <a:t>年</a:t>
            </a:r>
            <a:r>
              <a:rPr kumimoji="1" lang="en-US" altLang="ja-JP" dirty="0"/>
              <a:t>4</a:t>
            </a:r>
            <a:r>
              <a:rPr kumimoji="1" lang="ja-JP" altLang="en-US" dirty="0"/>
              <a:t>月</a:t>
            </a:r>
            <a:r>
              <a:rPr kumimoji="1" lang="en-US" altLang="ja-JP" dirty="0"/>
              <a:t>17</a:t>
            </a:r>
            <a:r>
              <a:rPr kumimoji="1" lang="ja-JP" altLang="en-US" dirty="0"/>
              <a:t>日豊後水道の</a:t>
            </a:r>
            <a:r>
              <a:rPr lang="ja-JP" altLang="en-US" dirty="0"/>
              <a:t>地震</a:t>
            </a:r>
            <a:endParaRPr kumimoji="1" lang="ja-JP" altLang="en-US" dirty="0"/>
          </a:p>
        </p:txBody>
      </p:sp>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sz="half" idx="1"/>
          </p:nvPr>
        </p:nvSpPr>
        <p:spPr>
          <a:xfrm>
            <a:off x="56155" y="1009816"/>
            <a:ext cx="4791147" cy="5359179"/>
          </a:xfrm>
        </p:spPr>
        <p:txBody>
          <a:bodyPr>
            <a:noAutofit/>
          </a:bodyPr>
          <a:lstStyle/>
          <a:p>
            <a:pPr marL="0" indent="0">
              <a:buNone/>
            </a:pPr>
            <a:r>
              <a:rPr lang="ja-JP" altLang="en-US" dirty="0"/>
              <a:t>地震概要（気象庁報道発表）</a:t>
            </a:r>
          </a:p>
          <a:p>
            <a:r>
              <a:rPr lang="en-US" altLang="ja-JP" dirty="0"/>
              <a:t>2024</a:t>
            </a:r>
            <a:r>
              <a:rPr lang="ja-JP" altLang="en-US" dirty="0"/>
              <a:t>年</a:t>
            </a:r>
            <a:r>
              <a:rPr lang="en-US" altLang="ja-JP" dirty="0"/>
              <a:t>4</a:t>
            </a:r>
            <a:r>
              <a:rPr lang="ja-JP" altLang="en-US" dirty="0"/>
              <a:t>月</a:t>
            </a:r>
            <a:r>
              <a:rPr lang="en-US" altLang="ja-JP" dirty="0"/>
              <a:t>17</a:t>
            </a:r>
            <a:r>
              <a:rPr lang="ja-JP" altLang="en-US" dirty="0"/>
              <a:t>日</a:t>
            </a:r>
            <a:r>
              <a:rPr lang="en-US" altLang="ja-JP" dirty="0"/>
              <a:t>23</a:t>
            </a:r>
            <a:r>
              <a:rPr lang="ja-JP" altLang="en-US" dirty="0"/>
              <a:t>時</a:t>
            </a:r>
            <a:r>
              <a:rPr lang="en-US" altLang="ja-JP" dirty="0"/>
              <a:t>14</a:t>
            </a:r>
            <a:r>
              <a:rPr lang="ja-JP" altLang="en-US" dirty="0"/>
              <a:t>分</a:t>
            </a:r>
          </a:p>
          <a:p>
            <a:r>
              <a:rPr lang="ja-JP" altLang="en-US" dirty="0"/>
              <a:t>マグニチュード：</a:t>
            </a:r>
            <a:r>
              <a:rPr lang="en-US" altLang="ja-JP" dirty="0"/>
              <a:t>6.6</a:t>
            </a:r>
            <a:r>
              <a:rPr lang="ja-JP" altLang="en-US" dirty="0"/>
              <a:t>（暫定値）</a:t>
            </a:r>
            <a:endParaRPr lang="en-US" altLang="ja-JP" dirty="0"/>
          </a:p>
          <a:p>
            <a:r>
              <a:rPr lang="ja-JP" altLang="en-US" dirty="0"/>
              <a:t>震源の深さ：</a:t>
            </a:r>
            <a:r>
              <a:rPr lang="en-US" altLang="ja-JP" dirty="0"/>
              <a:t>39 km</a:t>
            </a:r>
            <a:r>
              <a:rPr lang="ja-JP" altLang="en-US" dirty="0"/>
              <a:t>（暫定値）</a:t>
            </a:r>
            <a:endParaRPr lang="en-US" altLang="ja-JP" dirty="0"/>
          </a:p>
          <a:p>
            <a:r>
              <a:rPr lang="ja-JP" altLang="en-US" dirty="0"/>
              <a:t>最大震度： </a:t>
            </a:r>
            <a:r>
              <a:rPr lang="en-US" altLang="ja-JP" dirty="0"/>
              <a:t>6</a:t>
            </a:r>
            <a:r>
              <a:rPr lang="ja-JP" altLang="en-US" dirty="0"/>
              <a:t>弱（愛媛県愛南町（あいなんちょう）、高知県宿毛市（すくもし））</a:t>
            </a:r>
            <a:endParaRPr lang="en-US" altLang="ja-JP" dirty="0"/>
          </a:p>
          <a:p>
            <a:endParaRPr lang="ja-JP" altLang="en-US" dirty="0"/>
          </a:p>
          <a:p>
            <a:pPr marL="0" indent="0">
              <a:buNone/>
            </a:pPr>
            <a:r>
              <a:rPr lang="ja-JP" altLang="en-US" dirty="0"/>
              <a:t>主な被害</a:t>
            </a:r>
            <a:endParaRPr lang="en-US" altLang="ja-JP" dirty="0"/>
          </a:p>
          <a:p>
            <a:pPr marL="0" indent="0">
              <a:buNone/>
            </a:pPr>
            <a:r>
              <a:rPr lang="ja-JP" altLang="en-US" dirty="0"/>
              <a:t>（報道、消防庁資料より）</a:t>
            </a:r>
          </a:p>
          <a:p>
            <a:r>
              <a:rPr lang="ja-JP" altLang="en-US" dirty="0"/>
              <a:t>軽傷、土砂崩れ、水道管破裂、など</a:t>
            </a:r>
            <a:endParaRPr lang="en-US" altLang="ja-JP" dirty="0"/>
          </a:p>
          <a:p>
            <a:endParaRPr lang="en-US" altLang="ja-JP" dirty="0"/>
          </a:p>
          <a:p>
            <a:pPr marL="0" indent="0">
              <a:buNone/>
            </a:pPr>
            <a:endParaRPr kumimoji="1" lang="ja-JP" altLang="en-US" dirty="0"/>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00482" y="658735"/>
            <a:ext cx="4387362" cy="584775"/>
          </a:xfrm>
          <a:prstGeom prst="rect">
            <a:avLst/>
          </a:prstGeom>
        </p:spPr>
        <p:txBody>
          <a:bodyPr wrap="square">
            <a:spAutoFit/>
          </a:bodyPr>
          <a:lstStyle/>
          <a:p>
            <a:r>
              <a:rPr lang="ja-JP" altLang="en-US" sz="1600" dirty="0">
                <a:latin typeface="ＭＳＰゴシック"/>
              </a:rPr>
              <a:t>令和６年４月</a:t>
            </a:r>
            <a:r>
              <a:rPr lang="en-US" altLang="ja-JP" sz="1600" dirty="0">
                <a:latin typeface="ＭＳＰゴシック"/>
              </a:rPr>
              <a:t>17</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14</a:t>
            </a:r>
            <a:r>
              <a:rPr lang="ja-JP" altLang="en-US" sz="1600" dirty="0">
                <a:latin typeface="ＭＳＰゴシック"/>
              </a:rPr>
              <a:t>分頃の豊後水道の地震について（気象庁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6804623" y="3831173"/>
            <a:ext cx="697627" cy="400110"/>
          </a:xfrm>
          <a:prstGeom prst="rect">
            <a:avLst/>
          </a:prstGeom>
        </p:spPr>
        <p:txBody>
          <a:bodyPr wrap="none">
            <a:spAutoFit/>
          </a:bodyPr>
          <a:lstStyle/>
          <a:p>
            <a:r>
              <a:rPr lang="ja-JP" altLang="en-US" sz="2000" dirty="0"/>
              <a:t>震央</a:t>
            </a:r>
            <a:endParaRPr lang="en-US" altLang="ja-JP" sz="2000" dirty="0"/>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5348749" y="5946288"/>
            <a:ext cx="1828800" cy="646331"/>
          </a:xfrm>
          <a:prstGeom prst="rect">
            <a:avLst/>
          </a:prstGeom>
          <a:noFill/>
        </p:spPr>
        <p:txBody>
          <a:bodyPr wrap="square">
            <a:spAutoFit/>
          </a:bodyPr>
          <a:lstStyle/>
          <a:p>
            <a:r>
              <a:rPr lang="ja-JP" altLang="en-US" dirty="0"/>
              <a:t>愛南町（あいなんちょう）</a:t>
            </a:r>
          </a:p>
        </p:txBody>
      </p: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flipH="1">
            <a:off x="6263149" y="4237703"/>
            <a:ext cx="1376516" cy="1708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A75341A-F85B-7EC4-04B1-B8E45E091D69}"/>
              </a:ext>
            </a:extLst>
          </p:cNvPr>
          <p:cNvCxnSpPr>
            <a:cxnSpLocks/>
            <a:endCxn id="13" idx="0"/>
          </p:cNvCxnSpPr>
          <p:nvPr/>
        </p:nvCxnSpPr>
        <p:spPr>
          <a:xfrm>
            <a:off x="7937312" y="4410026"/>
            <a:ext cx="393740" cy="14974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DB484878-B974-C96E-50BD-E3D591651A9D}"/>
              </a:ext>
            </a:extLst>
          </p:cNvPr>
          <p:cNvSpPr txBox="1"/>
          <p:nvPr/>
        </p:nvSpPr>
        <p:spPr>
          <a:xfrm>
            <a:off x="7498438" y="5907431"/>
            <a:ext cx="1665228" cy="646331"/>
          </a:xfrm>
          <a:prstGeom prst="rect">
            <a:avLst/>
          </a:prstGeom>
          <a:noFill/>
        </p:spPr>
        <p:txBody>
          <a:bodyPr wrap="square">
            <a:spAutoFit/>
          </a:bodyPr>
          <a:lstStyle/>
          <a:p>
            <a:r>
              <a:rPr lang="ja-JP" altLang="en-US" dirty="0"/>
              <a:t>宿毛市</a:t>
            </a:r>
            <a:endParaRPr lang="en-US" altLang="ja-JP" dirty="0"/>
          </a:p>
          <a:p>
            <a:r>
              <a:rPr lang="ja-JP" altLang="en-US" dirty="0"/>
              <a:t>（すくもし）</a:t>
            </a:r>
          </a:p>
        </p:txBody>
      </p: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63E28BFC-5CDC-64B3-BE07-EE54FACC4B02}"/>
              </a:ext>
            </a:extLst>
          </p:cNvPr>
          <p:cNvPicPr>
            <a:picLocks noGrp="1" noChangeAspect="1"/>
          </p:cNvPicPr>
          <p:nvPr>
            <p:ph idx="1"/>
          </p:nvPr>
        </p:nvPicPr>
        <p:blipFill>
          <a:blip r:embed="rId2"/>
          <a:stretch>
            <a:fillRect/>
          </a:stretch>
        </p:blipFill>
        <p:spPr>
          <a:xfrm>
            <a:off x="55563" y="1599727"/>
            <a:ext cx="8969375" cy="5236372"/>
          </a:xfrm>
        </p:spPr>
      </p:pic>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余震活動（翌日</a:t>
            </a:r>
            <a:r>
              <a:rPr kumimoji="1" lang="en-US" altLang="ja-JP" dirty="0"/>
              <a:t>0:10</a:t>
            </a:r>
            <a:r>
              <a:rPr kumimoji="1" lang="ja-JP" altLang="en-US" dirty="0"/>
              <a:t>まで）</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2" y="648100"/>
            <a:ext cx="8927691" cy="863763"/>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sp>
        <p:nvSpPr>
          <p:cNvPr id="3" name="正方形/長方形 2">
            <a:extLst>
              <a:ext uri="{FF2B5EF4-FFF2-40B4-BE49-F238E27FC236}">
                <a16:creationId xmlns:a16="http://schemas.microsoft.com/office/drawing/2014/main" id="{0F68E957-B10B-3A40-0D8D-884B111E7869}"/>
              </a:ext>
            </a:extLst>
          </p:cNvPr>
          <p:cNvSpPr/>
          <p:nvPr/>
        </p:nvSpPr>
        <p:spPr>
          <a:xfrm>
            <a:off x="4756638" y="1672470"/>
            <a:ext cx="4387362" cy="584775"/>
          </a:xfrm>
          <a:prstGeom prst="rect">
            <a:avLst/>
          </a:prstGeom>
        </p:spPr>
        <p:txBody>
          <a:bodyPr wrap="square">
            <a:spAutoFit/>
          </a:bodyPr>
          <a:lstStyle/>
          <a:p>
            <a:r>
              <a:rPr lang="ja-JP" altLang="en-US" sz="1600" dirty="0">
                <a:latin typeface="ＭＳＰゴシック"/>
              </a:rPr>
              <a:t>令和６年４月</a:t>
            </a:r>
            <a:r>
              <a:rPr lang="en-US" altLang="ja-JP" sz="1600" dirty="0">
                <a:latin typeface="ＭＳＰゴシック"/>
              </a:rPr>
              <a:t>17</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14</a:t>
            </a:r>
            <a:r>
              <a:rPr lang="ja-JP" altLang="en-US" sz="1600" dirty="0">
                <a:latin typeface="ＭＳＰゴシック"/>
              </a:rPr>
              <a:t>分頃の豊後水道の地震について（気象庁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588" y="909819"/>
            <a:ext cx="8457369" cy="5939260"/>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954107"/>
          </a:xfrm>
          <a:prstGeom prst="rect">
            <a:avLst/>
          </a:prstGeom>
        </p:spPr>
        <p:txBody>
          <a:bodyPr wrap="square">
            <a:spAutoFit/>
          </a:bodyPr>
          <a:lstStyle/>
          <a:p>
            <a:r>
              <a:rPr kumimoji="1" lang="ja-JP" altLang="en-US" sz="1400" dirty="0"/>
              <a:t>防災科学技術研究所</a:t>
            </a:r>
            <a:r>
              <a:rPr kumimoji="1" lang="en-US" altLang="ja-JP" sz="1400" dirty="0"/>
              <a:t>K-NET</a:t>
            </a:r>
            <a:r>
              <a:rPr kumimoji="1" lang="ja-JP" altLang="en-US" sz="1400" dirty="0"/>
              <a:t>の波形記録を震央距離で並べたもの。左が上下成分で</a:t>
            </a:r>
            <a:r>
              <a:rPr kumimoji="1" lang="en-US" altLang="ja-JP" sz="1400" dirty="0"/>
              <a:t>P</a:t>
            </a:r>
            <a:r>
              <a:rPr kumimoji="1" lang="ja-JP" altLang="en-US" sz="1400" dirty="0"/>
              <a:t>波が見えやすく、右が水平成分（のうちの南北成分）で</a:t>
            </a:r>
            <a:r>
              <a:rPr kumimoji="1" lang="en-US" altLang="ja-JP" sz="1400" dirty="0"/>
              <a:t>S</a:t>
            </a:r>
            <a:r>
              <a:rPr kumimoji="1" lang="ja-JP" altLang="en-US" sz="1400" dirty="0"/>
              <a:t>波が見えやすい。</a:t>
            </a:r>
            <a:r>
              <a:rPr kumimoji="1" lang="en-US" altLang="ja-JP" sz="1400" dirty="0"/>
              <a:t>P</a:t>
            </a:r>
            <a:r>
              <a:rPr kumimoji="1" lang="ja-JP" altLang="en-US" sz="1400" dirty="0"/>
              <a:t>波と</a:t>
            </a:r>
            <a:r>
              <a:rPr kumimoji="1" lang="en-US" altLang="ja-JP" sz="1400" dirty="0"/>
              <a:t>S</a:t>
            </a:r>
            <a:r>
              <a:rPr kumimoji="1" lang="ja-JP" altLang="en-US" sz="1400" dirty="0"/>
              <a:t>波とでの伝播速度の違いが分かる。赤い矢印は気象庁の走時表による</a:t>
            </a:r>
            <a:r>
              <a:rPr kumimoji="1" lang="en-US" altLang="ja-JP" sz="1400" dirty="0"/>
              <a:t>P</a:t>
            </a:r>
            <a:r>
              <a:rPr kumimoji="1" lang="ja-JP" altLang="en-US" sz="1400" dirty="0"/>
              <a:t>波、</a:t>
            </a:r>
            <a:r>
              <a:rPr kumimoji="1" lang="en-US" altLang="ja-JP" sz="1400" dirty="0"/>
              <a:t>S</a:t>
            </a:r>
            <a:r>
              <a:rPr kumimoji="1" lang="ja-JP" altLang="en-US" sz="1400" dirty="0"/>
              <a:t>波の走時、青い線は各伝播速度での傾きを示す。</a:t>
            </a:r>
          </a:p>
        </p:txBody>
      </p:sp>
    </p:spTree>
    <p:extLst>
      <p:ext uri="{BB962C8B-B14F-4D97-AF65-F5344CB8AC3E}">
        <p14:creationId xmlns:p14="http://schemas.microsoft.com/office/powerpoint/2010/main" val="234368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40417231454">
            <a:hlinkClick r:id="" action="ppaction://media"/>
            <a:extLst>
              <a:ext uri="{FF2B5EF4-FFF2-40B4-BE49-F238E27FC236}">
                <a16:creationId xmlns:a16="http://schemas.microsoft.com/office/drawing/2014/main" id="{595C6983-038E-3418-6D81-BA48BFDCEAC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35795" y="1654848"/>
            <a:ext cx="3419475" cy="4584094"/>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https://www.hinet.bosai.go.jp/AQUA/max_amp.php?y=2024&amp;m=04</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48384"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786504" y="5707053"/>
            <a:ext cx="942312" cy="832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3610E4B4-DB02-D982-8C82-C2447AC06253}"/>
              </a:ext>
            </a:extLst>
          </p:cNvPr>
          <p:cNvSpPr txBox="1"/>
          <p:nvPr/>
        </p:nvSpPr>
        <p:spPr>
          <a:xfrm>
            <a:off x="7427084" y="4618377"/>
            <a:ext cx="1514168" cy="584775"/>
          </a:xfrm>
          <a:prstGeom prst="rect">
            <a:avLst/>
          </a:prstGeom>
          <a:noFill/>
        </p:spPr>
        <p:txBody>
          <a:bodyPr wrap="square" rtlCol="0">
            <a:spAutoFit/>
          </a:bodyPr>
          <a:lstStyle/>
          <a:p>
            <a:r>
              <a:rPr kumimoji="1" lang="ja-JP" altLang="en-US" sz="1600" dirty="0"/>
              <a:t>速さは誇張されている</a:t>
            </a:r>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5" name="コンテンツ プレースホルダー 4"/>
          <p:cNvSpPr>
            <a:spLocks noGrp="1"/>
          </p:cNvSpPr>
          <p:nvPr>
            <p:ph sz="half" idx="1"/>
          </p:nvPr>
        </p:nvSpPr>
        <p:spPr/>
        <p:txBody>
          <a:bodyPr>
            <a:normAutofit fontScale="92500" lnSpcReduction="20000"/>
          </a:bodyPr>
          <a:lstStyle/>
          <a:p>
            <a:pPr marL="0" indent="0">
              <a:lnSpc>
                <a:spcPct val="100000"/>
              </a:lnSpc>
              <a:buNone/>
            </a:pPr>
            <a:r>
              <a:rPr kumimoji="1" lang="ja-JP" altLang="en-US" sz="1600" b="1" dirty="0"/>
              <a:t>作成者・連絡先</a:t>
            </a:r>
          </a:p>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にしてください）</a:t>
            </a:r>
            <a:endParaRPr lang="en-US" altLang="ja-JP" sz="1600" dirty="0"/>
          </a:p>
          <a:p>
            <a:pPr marL="0" indent="0">
              <a:lnSpc>
                <a:spcPct val="150000"/>
              </a:lnSpc>
              <a:buNone/>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a:p>
            <a:pPr marL="0" indent="0">
              <a:lnSpc>
                <a:spcPct val="150000"/>
              </a:lnSpc>
              <a:buNone/>
            </a:pPr>
            <a:r>
              <a:rPr kumimoji="1" lang="ja-JP" altLang="en-US" sz="1600" b="1" dirty="0"/>
              <a:t>アンケート回答のお願い</a:t>
            </a:r>
            <a:r>
              <a:rPr kumimoji="1" lang="ja-JP" altLang="en-US" sz="1600" dirty="0"/>
              <a:t>：よろしければアンケートにお答えください（</a:t>
            </a:r>
            <a:r>
              <a:rPr kumimoji="1" lang="en-US" altLang="ja-JP" sz="1600" dirty="0"/>
              <a:t>1</a:t>
            </a:r>
            <a:r>
              <a:rPr kumimoji="1" lang="ja-JP" altLang="en-US" sz="1600" dirty="0"/>
              <a:t>～</a:t>
            </a:r>
            <a:r>
              <a:rPr kumimoji="1" lang="en-US" altLang="ja-JP" sz="1600" dirty="0"/>
              <a:t>2</a:t>
            </a:r>
            <a:r>
              <a:rPr kumimoji="1" lang="ja-JP" altLang="en-US" sz="1600" dirty="0"/>
              <a:t>分程度）。</a:t>
            </a:r>
            <a:br>
              <a:rPr kumimoji="1" lang="en-US" altLang="ja-JP" sz="1600" dirty="0"/>
            </a:br>
            <a:r>
              <a:rPr kumimoji="1" lang="en-US" altLang="ja-JP" sz="1600" dirty="0"/>
              <a:t>https://forms.gle/MUuDPNYac1MrYmLC7</a:t>
            </a:r>
          </a:p>
          <a:p>
            <a:pPr marL="0" indent="0">
              <a:lnSpc>
                <a:spcPct val="100000"/>
              </a:lnSpc>
              <a:buNone/>
            </a:pPr>
            <a:endParaRPr kumimoji="1" lang="en-US" altLang="ja-JP" sz="1600" dirty="0"/>
          </a:p>
        </p:txBody>
      </p:sp>
      <p:sp>
        <p:nvSpPr>
          <p:cNvPr id="7" name="コンテンツ プレースホルダー 6"/>
          <p:cNvSpPr>
            <a:spLocks noGrp="1"/>
          </p:cNvSpPr>
          <p:nvPr>
            <p:ph sz="half" idx="2"/>
          </p:nvPr>
        </p:nvSpPr>
        <p:spPr/>
        <p:txBody>
          <a:bodyPr>
            <a:noAutofit/>
          </a:bodyPr>
          <a:lstStyle/>
          <a:p>
            <a:pPr marL="0" indent="0">
              <a:lnSpc>
                <a:spcPct val="150000"/>
              </a:lnSpc>
              <a:buNone/>
            </a:pPr>
            <a:r>
              <a:rPr kumimoji="1" lang="ja-JP" altLang="en-US" sz="1400" b="1" dirty="0"/>
              <a:t>謝辞</a:t>
            </a:r>
            <a:endParaRPr kumimoji="1" lang="en-US" altLang="ja-JP" sz="1400" b="1" dirty="0"/>
          </a:p>
          <a:p>
            <a:pPr marL="0" indent="0">
              <a:lnSpc>
                <a:spcPct val="150000"/>
              </a:lnSpc>
              <a:buNone/>
            </a:pPr>
            <a:r>
              <a:rPr lang="ja-JP" altLang="en-US" sz="1400" dirty="0"/>
              <a:t>もともとのアイデアは</a:t>
            </a:r>
            <a:r>
              <a:rPr lang="en-US" altLang="ja-JP" sz="1400" dirty="0" err="1"/>
              <a:t>EarthScope</a:t>
            </a:r>
            <a:r>
              <a:rPr lang="en-US" altLang="ja-JP" sz="1400" dirty="0"/>
              <a:t> </a:t>
            </a:r>
            <a:r>
              <a:rPr lang="ja-JP" altLang="en-US" sz="1400" dirty="0"/>
              <a:t>（旧 </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のデータと気象庁の走時表を利用いたしました。</a:t>
            </a:r>
          </a:p>
        </p:txBody>
      </p:sp>
    </p:spTree>
    <p:extLst>
      <p:ext uri="{BB962C8B-B14F-4D97-AF65-F5344CB8AC3E}">
        <p14:creationId xmlns:p14="http://schemas.microsoft.com/office/powerpoint/2010/main" val="201166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971067"/>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942874"/>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73658" y="21530"/>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r>
              <a:rPr kumimoji="1" lang="en-US" altLang="ja-JP" dirty="0"/>
              <a:t>20,000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7646431" y="961545"/>
            <a:ext cx="296020" cy="622144"/>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4B6124A-6051-4E4A-ADE5-162D5073F2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1725" y="1360008"/>
            <a:ext cx="3915843" cy="4573085"/>
          </a:xfrm>
          <a:prstGeom prst="rect">
            <a:avLst/>
          </a:prstGeom>
        </p:spPr>
      </p:pic>
      <p:sp>
        <p:nvSpPr>
          <p:cNvPr id="11" name="テキスト ボックス 10">
            <a:extLst>
              <a:ext uri="{FF2B5EF4-FFF2-40B4-BE49-F238E27FC236}">
                <a16:creationId xmlns:a16="http://schemas.microsoft.com/office/drawing/2014/main" id="{00975401-EE60-C322-36FE-854E5A66A2F9}"/>
              </a:ext>
            </a:extLst>
          </p:cNvPr>
          <p:cNvSpPr txBox="1"/>
          <p:nvPr/>
        </p:nvSpPr>
        <p:spPr>
          <a:xfrm>
            <a:off x="98323" y="5958353"/>
            <a:ext cx="8920956" cy="923330"/>
          </a:xfrm>
          <a:prstGeom prst="rect">
            <a:avLst/>
          </a:prstGeom>
          <a:noFill/>
        </p:spPr>
        <p:txBody>
          <a:bodyPr wrap="square" rtlCol="0">
            <a:spAutoFit/>
          </a:bodyPr>
          <a:lstStyle/>
          <a:p>
            <a:r>
              <a:rPr kumimoji="1" lang="ja-JP" altLang="en-US" dirty="0"/>
              <a:t>推定震度分布（左図）は、震度観測点間の震度を推定した、面的な震度分布である。</a:t>
            </a:r>
            <a:endParaRPr kumimoji="1" lang="en-US" altLang="ja-JP" dirty="0"/>
          </a:p>
          <a:p>
            <a:r>
              <a:rPr kumimoji="1" lang="ja-JP" altLang="en-US" dirty="0"/>
              <a:t>面的な震度分布と人口分布を合わせることによって、各震度を経験した人数（右表）を推定することができる。</a:t>
            </a:r>
          </a:p>
        </p:txBody>
      </p:sp>
      <p:pic>
        <p:nvPicPr>
          <p:cNvPr id="5" name="図 4">
            <a:extLst>
              <a:ext uri="{FF2B5EF4-FFF2-40B4-BE49-F238E27FC236}">
                <a16:creationId xmlns:a16="http://schemas.microsoft.com/office/drawing/2014/main" id="{C27877B6-5880-F2BA-9CA4-B4A66DD234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8035" y="1332137"/>
            <a:ext cx="4285496" cy="4685206"/>
          </a:xfrm>
          <a:prstGeom prst="rect">
            <a:avLst/>
          </a:prstGeom>
        </p:spPr>
      </p:pic>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3182" y="1151491"/>
            <a:ext cx="4051055" cy="5288048"/>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Autofit/>
          </a:bodyPr>
          <a:lstStyle/>
          <a:p>
            <a:r>
              <a:rPr lang="ja-JP" altLang="en-US" sz="2800" dirty="0"/>
              <a:t>広域の背景：中国・四国地方</a:t>
            </a:r>
            <a:r>
              <a:rPr kumimoji="1" lang="ja-JP" altLang="en-US" sz="2800" dirty="0"/>
              <a:t>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8" y="938253"/>
            <a:ext cx="3921691" cy="5588133"/>
          </a:xfrm>
          <a:prstGeom prst="rect">
            <a:avLst/>
          </a:prstGeom>
          <a:noFill/>
        </p:spPr>
        <p:txBody>
          <a:bodyPr wrap="square" rtlCol="0">
            <a:spAutoFit/>
          </a:bodyPr>
          <a:lstStyle/>
          <a:p>
            <a:pPr>
              <a:lnSpc>
                <a:spcPct val="150000"/>
              </a:lnSpc>
            </a:pPr>
            <a:r>
              <a:rPr lang="ja-JP" altLang="en-US" sz="2000" dirty="0"/>
              <a:t>四国</a:t>
            </a:r>
            <a:r>
              <a:rPr kumimoji="1" lang="ja-JP" altLang="en-US" sz="2000" dirty="0"/>
              <a:t>の下には太平洋側からフィリピン海プレートが沈み込んでいる。そのプレート境界では</a:t>
            </a:r>
            <a:r>
              <a:rPr kumimoji="1" lang="en-US" altLang="ja-JP" sz="2000" dirty="0"/>
              <a:t>M8</a:t>
            </a:r>
            <a:r>
              <a:rPr kumimoji="1" lang="ja-JP" altLang="en-US" sz="2000" dirty="0"/>
              <a:t>級の地震が発生している。奈良県から和歌山県、四国を経て、大分県にかけて中央構造線がほぼ東西に横切っており、ここでも大地震が発生したと推定されている。山陰地方も地震が多い。沈み込んでいるフィリピン海プレートの内部でも大地震が発生している。</a:t>
            </a:r>
          </a:p>
        </p:txBody>
      </p:sp>
      <p:sp>
        <p:nvSpPr>
          <p:cNvPr id="17" name="楕円 16">
            <a:extLst>
              <a:ext uri="{FF2B5EF4-FFF2-40B4-BE49-F238E27FC236}">
                <a16:creationId xmlns:a16="http://schemas.microsoft.com/office/drawing/2014/main" id="{0CA85644-A14B-4D15-8999-31297DE7C82C}"/>
              </a:ext>
            </a:extLst>
          </p:cNvPr>
          <p:cNvSpPr/>
          <p:nvPr/>
        </p:nvSpPr>
        <p:spPr>
          <a:xfrm>
            <a:off x="5488912" y="3579495"/>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4006897" y="2144564"/>
            <a:ext cx="1338828" cy="369332"/>
          </a:xfrm>
          <a:prstGeom prst="rect">
            <a:avLst/>
          </a:prstGeom>
          <a:solidFill>
            <a:schemeClr val="bg1"/>
          </a:solidFill>
          <a:ln>
            <a:solidFill>
              <a:schemeClr val="tx1"/>
            </a:solidFill>
          </a:ln>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1"/>
            <a:endCxn id="21" idx="2"/>
          </p:cNvCxnSpPr>
          <p:nvPr/>
        </p:nvCxnSpPr>
        <p:spPr>
          <a:xfrm flipH="1" flipV="1">
            <a:off x="4676311" y="2513896"/>
            <a:ext cx="847583" cy="1101174"/>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日本周辺のプレートと地震の関係（模式図）</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190439" y="4576508"/>
            <a:ext cx="4884737" cy="1012825"/>
          </a:xfrm>
          <a:ln w="12700">
            <a:solidFill>
              <a:schemeClr val="tx1"/>
            </a:solidFill>
          </a:ln>
        </p:spPr>
        <p:txBody>
          <a:bodyPr>
            <a:normAutofit/>
          </a:bodyPr>
          <a:lstStyle/>
          <a:p>
            <a:pPr marL="0" indent="0">
              <a:lnSpc>
                <a:spcPct val="150000"/>
              </a:lnSpc>
              <a:buNone/>
            </a:pPr>
            <a:r>
              <a:rPr lang="ja-JP" altLang="en-US" sz="2000" dirty="0"/>
              <a:t>今回の地震は、沈み込んだ海洋プレートの内部で発生している。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4089105" y="311159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4223731" y="3238711"/>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5"/>
          </p:cNvCxnSpPr>
          <p:nvPr/>
        </p:nvCxnSpPr>
        <p:spPr>
          <a:xfrm>
            <a:off x="4664933" y="3694943"/>
            <a:ext cx="765190" cy="861899"/>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878806" cy="369332"/>
          </a:xfrm>
          <a:prstGeom prst="rect">
            <a:avLst/>
          </a:prstGeom>
        </p:spPr>
        <p:txBody>
          <a:bodyPr wrap="none">
            <a:spAutoFit/>
          </a:bodyPr>
          <a:lstStyle/>
          <a:p>
            <a:r>
              <a:rPr lang="ja-JP" altLang="en-US" dirty="0"/>
              <a:t>「愛媛県の地震活動の特徴」（地震調査研究推進本部）に加筆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https://www.jishin.go.jp/regional_seismicity/rs_chugoku-shikoku/p38_ehime/</a:t>
            </a:r>
            <a:endParaRPr lang="ja-JP" altLang="en-US" dirty="0"/>
          </a:p>
        </p:txBody>
      </p:sp>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4771" y="2237871"/>
            <a:ext cx="6367614" cy="3841332"/>
          </a:xfrm>
          <a:prstGeom prst="rect">
            <a:avLst/>
          </a:prstGeom>
        </p:spPr>
      </p:pic>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H="1" flipV="1">
            <a:off x="1311615" y="4224391"/>
            <a:ext cx="1655174" cy="59456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a:endCxn id="41" idx="2"/>
          </p:cNvCxnSpPr>
          <p:nvPr/>
        </p:nvCxnSpPr>
        <p:spPr>
          <a:xfrm flipV="1">
            <a:off x="3364721" y="2030210"/>
            <a:ext cx="0" cy="59728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68818" y="3706828"/>
            <a:ext cx="1517528" cy="1077218"/>
          </a:xfrm>
          <a:prstGeom prst="rect">
            <a:avLst/>
          </a:prstGeom>
        </p:spPr>
        <p:txBody>
          <a:bodyPr wrap="square">
            <a:spAutoFit/>
          </a:bodyPr>
          <a:lstStyle/>
          <a:p>
            <a:r>
              <a:rPr kumimoji="1" lang="en-US" altLang="ja-JP" dirty="0"/>
              <a:t>1968</a:t>
            </a:r>
            <a:r>
              <a:rPr kumimoji="1" lang="ja-JP" altLang="en-US" dirty="0"/>
              <a:t>年豊後水道 </a:t>
            </a:r>
            <a:r>
              <a:rPr kumimoji="1" lang="en-US" altLang="ja-JP" dirty="0"/>
              <a:t>(M6.6)</a:t>
            </a:r>
          </a:p>
          <a:p>
            <a:r>
              <a:rPr kumimoji="1" lang="ja-JP" altLang="en-US" sz="1400" dirty="0"/>
              <a:t>（</a:t>
            </a:r>
            <a:r>
              <a:rPr kumimoji="1" lang="en-US" altLang="ja-JP" sz="1400" dirty="0"/>
              <a:t>1968</a:t>
            </a:r>
            <a:r>
              <a:rPr kumimoji="1" lang="ja-JP" altLang="en-US" sz="1400" dirty="0"/>
              <a:t>年日向灘地震とは別）</a:t>
            </a:r>
          </a:p>
        </p:txBody>
      </p:sp>
      <p:sp>
        <p:nvSpPr>
          <p:cNvPr id="41" name="正方形/長方形 40">
            <a:extLst>
              <a:ext uri="{FF2B5EF4-FFF2-40B4-BE49-F238E27FC236}">
                <a16:creationId xmlns:a16="http://schemas.microsoft.com/office/drawing/2014/main" id="{4E28FE3D-B02A-49CF-9491-2403224B8C63}"/>
              </a:ext>
            </a:extLst>
          </p:cNvPr>
          <p:cNvSpPr/>
          <p:nvPr/>
        </p:nvSpPr>
        <p:spPr>
          <a:xfrm>
            <a:off x="2104667" y="1660878"/>
            <a:ext cx="2520108" cy="369332"/>
          </a:xfrm>
          <a:prstGeom prst="rect">
            <a:avLst/>
          </a:prstGeom>
        </p:spPr>
        <p:txBody>
          <a:bodyPr wrap="square">
            <a:spAutoFit/>
          </a:bodyPr>
          <a:lstStyle/>
          <a:p>
            <a:r>
              <a:rPr kumimoji="1" lang="en-US" altLang="ja-JP" dirty="0"/>
              <a:t>1905</a:t>
            </a:r>
            <a:r>
              <a:rPr kumimoji="1" lang="ja-JP" altLang="en-US" dirty="0"/>
              <a:t>年芸予地震 </a:t>
            </a:r>
            <a:r>
              <a:rPr kumimoji="1" lang="en-US" altLang="ja-JP" dirty="0"/>
              <a:t>(M7.2)</a:t>
            </a:r>
            <a:endParaRPr kumimoji="1" lang="ja-JP" altLang="en-US" dirty="0"/>
          </a:p>
        </p:txBody>
      </p:sp>
      <p:sp>
        <p:nvSpPr>
          <p:cNvPr id="43" name="正方形/長方形 42">
            <a:extLst>
              <a:ext uri="{FF2B5EF4-FFF2-40B4-BE49-F238E27FC236}">
                <a16:creationId xmlns:a16="http://schemas.microsoft.com/office/drawing/2014/main" id="{5B33A0E6-BB15-A4A6-6977-811360B070B6}"/>
              </a:ext>
            </a:extLst>
          </p:cNvPr>
          <p:cNvSpPr/>
          <p:nvPr/>
        </p:nvSpPr>
        <p:spPr>
          <a:xfrm>
            <a:off x="4762418" y="1679795"/>
            <a:ext cx="2723302" cy="369332"/>
          </a:xfrm>
          <a:prstGeom prst="rect">
            <a:avLst/>
          </a:prstGeom>
        </p:spPr>
        <p:txBody>
          <a:bodyPr wrap="square">
            <a:spAutoFit/>
          </a:bodyPr>
          <a:lstStyle/>
          <a:p>
            <a:r>
              <a:rPr kumimoji="1" lang="en-US" altLang="ja-JP" dirty="0"/>
              <a:t>2001</a:t>
            </a:r>
            <a:r>
              <a:rPr kumimoji="1" lang="ja-JP" altLang="en-US" dirty="0"/>
              <a:t>年芸予地震 </a:t>
            </a:r>
            <a:r>
              <a:rPr kumimoji="1" lang="en-US" altLang="ja-JP" dirty="0"/>
              <a:t>(M6.7)</a:t>
            </a:r>
            <a:endParaRPr kumimoji="1" lang="ja-JP" altLang="en-US" dirty="0"/>
          </a:p>
        </p:txBody>
      </p:sp>
      <p:cxnSp>
        <p:nvCxnSpPr>
          <p:cNvPr id="44" name="直線矢印コネクタ 43">
            <a:extLst>
              <a:ext uri="{FF2B5EF4-FFF2-40B4-BE49-F238E27FC236}">
                <a16:creationId xmlns:a16="http://schemas.microsoft.com/office/drawing/2014/main" id="{FCB36267-7E7D-2B51-BD86-D12F057AB92F}"/>
              </a:ext>
            </a:extLst>
          </p:cNvPr>
          <p:cNvCxnSpPr>
            <a:cxnSpLocks/>
          </p:cNvCxnSpPr>
          <p:nvPr/>
        </p:nvCxnSpPr>
        <p:spPr>
          <a:xfrm flipV="1">
            <a:off x="3762703" y="2097752"/>
            <a:ext cx="1267699" cy="44075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6D58FF41-815A-B45D-FA75-D42C441D0361}"/>
              </a:ext>
            </a:extLst>
          </p:cNvPr>
          <p:cNvGrpSpPr/>
          <p:nvPr/>
        </p:nvGrpSpPr>
        <p:grpSpPr>
          <a:xfrm>
            <a:off x="2834624" y="4840204"/>
            <a:ext cx="367523" cy="367523"/>
            <a:chOff x="-755166" y="2560319"/>
            <a:chExt cx="310101" cy="310101"/>
          </a:xfrm>
        </p:grpSpPr>
        <p:cxnSp>
          <p:nvCxnSpPr>
            <p:cNvPr id="15" name="直線コネクタ 14">
              <a:extLst>
                <a:ext uri="{FF2B5EF4-FFF2-40B4-BE49-F238E27FC236}">
                  <a16:creationId xmlns:a16="http://schemas.microsoft.com/office/drawing/2014/main" id="{1645CCB5-846A-D90E-AC93-C0D4B4259B50}"/>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0B07510-E005-6DA9-2684-FF9F4BC75227}"/>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9" name="直線矢印コネクタ 18">
            <a:extLst>
              <a:ext uri="{FF2B5EF4-FFF2-40B4-BE49-F238E27FC236}">
                <a16:creationId xmlns:a16="http://schemas.microsoft.com/office/drawing/2014/main" id="{A549831F-B97C-F161-DA81-85550AE05A36}"/>
              </a:ext>
            </a:extLst>
          </p:cNvPr>
          <p:cNvCxnSpPr>
            <a:cxnSpLocks/>
            <a:endCxn id="23" idx="0"/>
          </p:cNvCxnSpPr>
          <p:nvPr/>
        </p:nvCxnSpPr>
        <p:spPr>
          <a:xfrm>
            <a:off x="3099469" y="5034780"/>
            <a:ext cx="1978116" cy="1141674"/>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096A070-8E51-8587-453D-C56A4A1A498B}"/>
              </a:ext>
            </a:extLst>
          </p:cNvPr>
          <p:cNvSpPr/>
          <p:nvPr/>
        </p:nvSpPr>
        <p:spPr>
          <a:xfrm>
            <a:off x="4031101" y="6176454"/>
            <a:ext cx="2092968" cy="369332"/>
          </a:xfrm>
          <a:prstGeom prst="rect">
            <a:avLst/>
          </a:prstGeom>
          <a:ln w="19050">
            <a:solidFill>
              <a:srgbClr val="C00000"/>
            </a:solidFill>
          </a:ln>
        </p:spPr>
        <p:txBody>
          <a:bodyPr wrap="square">
            <a:spAutoFit/>
          </a:bodyPr>
          <a:lstStyle/>
          <a:p>
            <a:r>
              <a:rPr kumimoji="1" lang="ja-JP" altLang="en-US" b="1" dirty="0">
                <a:solidFill>
                  <a:srgbClr val="C00000"/>
                </a:solidFill>
              </a:rPr>
              <a:t>今回の地震 </a:t>
            </a:r>
            <a:r>
              <a:rPr kumimoji="1" lang="en-US" altLang="ja-JP" b="1" dirty="0">
                <a:solidFill>
                  <a:srgbClr val="C00000"/>
                </a:solidFill>
              </a:rPr>
              <a:t>(M6.6)</a:t>
            </a:r>
            <a:endParaRPr kumimoji="1" lang="ja-JP" altLang="en-US" b="1" dirty="0">
              <a:solidFill>
                <a:srgbClr val="C00000"/>
              </a:solidFill>
            </a:endParaRPr>
          </a:p>
        </p:txBody>
      </p:sp>
      <p:sp>
        <p:nvSpPr>
          <p:cNvPr id="31" name="正方形/長方形 30">
            <a:extLst>
              <a:ext uri="{FF2B5EF4-FFF2-40B4-BE49-F238E27FC236}">
                <a16:creationId xmlns:a16="http://schemas.microsoft.com/office/drawing/2014/main" id="{41CD368D-240F-7A44-EBE7-224852C54864}"/>
              </a:ext>
            </a:extLst>
          </p:cNvPr>
          <p:cNvSpPr/>
          <p:nvPr/>
        </p:nvSpPr>
        <p:spPr>
          <a:xfrm>
            <a:off x="-17769" y="6199813"/>
            <a:ext cx="2930205" cy="369332"/>
          </a:xfrm>
          <a:prstGeom prst="rect">
            <a:avLst/>
          </a:prstGeom>
        </p:spPr>
        <p:txBody>
          <a:bodyPr wrap="square">
            <a:spAutoFit/>
          </a:bodyPr>
          <a:lstStyle/>
          <a:p>
            <a:r>
              <a:rPr lang="en-US" altLang="ja-JP" dirty="0"/>
              <a:t>1769</a:t>
            </a:r>
            <a:r>
              <a:rPr lang="ja-JP" altLang="en-US" dirty="0"/>
              <a:t>年日向・豊後 </a:t>
            </a:r>
            <a:r>
              <a:rPr lang="en-US" altLang="ja-JP" dirty="0"/>
              <a:t>(M7 3/4)</a:t>
            </a:r>
            <a:endParaRPr kumimoji="1" lang="ja-JP" altLang="en-US" dirty="0"/>
          </a:p>
        </p:txBody>
      </p:sp>
      <p:cxnSp>
        <p:nvCxnSpPr>
          <p:cNvPr id="33" name="直線矢印コネクタ 32">
            <a:extLst>
              <a:ext uri="{FF2B5EF4-FFF2-40B4-BE49-F238E27FC236}">
                <a16:creationId xmlns:a16="http://schemas.microsoft.com/office/drawing/2014/main" id="{A347F36A-9DE3-445C-AAD4-B1E18C749794}"/>
              </a:ext>
            </a:extLst>
          </p:cNvPr>
          <p:cNvCxnSpPr>
            <a:cxnSpLocks/>
            <a:endCxn id="31" idx="0"/>
          </p:cNvCxnSpPr>
          <p:nvPr/>
        </p:nvCxnSpPr>
        <p:spPr>
          <a:xfrm flipH="1">
            <a:off x="1447334" y="5673213"/>
            <a:ext cx="833750" cy="52660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5C00D106-3C91-E295-C5F6-28042D2180C3}"/>
              </a:ext>
            </a:extLst>
          </p:cNvPr>
          <p:cNvSpPr/>
          <p:nvPr/>
        </p:nvSpPr>
        <p:spPr>
          <a:xfrm>
            <a:off x="47062" y="4959286"/>
            <a:ext cx="1539284" cy="1077218"/>
          </a:xfrm>
          <a:prstGeom prst="rect">
            <a:avLst/>
          </a:prstGeom>
        </p:spPr>
        <p:txBody>
          <a:bodyPr wrap="square">
            <a:spAutoFit/>
          </a:bodyPr>
          <a:lstStyle/>
          <a:p>
            <a:r>
              <a:rPr lang="en-US" altLang="ja-JP" dirty="0"/>
              <a:t>1854</a:t>
            </a:r>
            <a:r>
              <a:rPr lang="ja-JP" altLang="en-US" dirty="0"/>
              <a:t>年伊予西部（</a:t>
            </a:r>
            <a:r>
              <a:rPr lang="en-US" altLang="ja-JP" dirty="0"/>
              <a:t>M7.4)</a:t>
            </a:r>
          </a:p>
          <a:p>
            <a:r>
              <a:rPr kumimoji="1" lang="ja-JP" altLang="en-US" sz="1400" dirty="0"/>
              <a:t>（</a:t>
            </a:r>
            <a:r>
              <a:rPr kumimoji="1" lang="en-US" altLang="ja-JP" sz="1400" dirty="0"/>
              <a:t>1854</a:t>
            </a:r>
            <a:r>
              <a:rPr kumimoji="1" lang="ja-JP" altLang="en-US" sz="1400" dirty="0"/>
              <a:t>年安政南海地震の</a:t>
            </a:r>
            <a:r>
              <a:rPr kumimoji="1" lang="en-US" altLang="ja-JP" sz="1400" dirty="0"/>
              <a:t>2</a:t>
            </a:r>
            <a:r>
              <a:rPr kumimoji="1" lang="ja-JP" altLang="en-US" sz="1400" dirty="0"/>
              <a:t>日後）</a:t>
            </a:r>
          </a:p>
        </p:txBody>
      </p:sp>
      <p:cxnSp>
        <p:nvCxnSpPr>
          <p:cNvPr id="48" name="直線矢印コネクタ 47">
            <a:extLst>
              <a:ext uri="{FF2B5EF4-FFF2-40B4-BE49-F238E27FC236}">
                <a16:creationId xmlns:a16="http://schemas.microsoft.com/office/drawing/2014/main" id="{131CF0C4-18AF-9BC2-8F82-83EBB3AF4430}"/>
              </a:ext>
            </a:extLst>
          </p:cNvPr>
          <p:cNvCxnSpPr>
            <a:cxnSpLocks/>
          </p:cNvCxnSpPr>
          <p:nvPr/>
        </p:nvCxnSpPr>
        <p:spPr>
          <a:xfrm flipH="1">
            <a:off x="1446734" y="5017481"/>
            <a:ext cx="651876" cy="31903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1C6A8C3-AECA-3D6D-C774-CD6D86738247}"/>
              </a:ext>
            </a:extLst>
          </p:cNvPr>
          <p:cNvCxnSpPr>
            <a:cxnSpLocks/>
          </p:cNvCxnSpPr>
          <p:nvPr/>
        </p:nvCxnSpPr>
        <p:spPr>
          <a:xfrm flipH="1" flipV="1">
            <a:off x="1437210" y="3079277"/>
            <a:ext cx="1927511" cy="62755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2D4E3768-9146-D008-381F-62FB5508B64A}"/>
              </a:ext>
            </a:extLst>
          </p:cNvPr>
          <p:cNvSpPr/>
          <p:nvPr/>
        </p:nvSpPr>
        <p:spPr>
          <a:xfrm>
            <a:off x="47062" y="1911453"/>
            <a:ext cx="1651978" cy="646331"/>
          </a:xfrm>
          <a:prstGeom prst="rect">
            <a:avLst/>
          </a:prstGeom>
        </p:spPr>
        <p:txBody>
          <a:bodyPr wrap="square">
            <a:spAutoFit/>
          </a:bodyPr>
          <a:lstStyle/>
          <a:p>
            <a:r>
              <a:rPr lang="en-US" altLang="ja-JP" dirty="0"/>
              <a:t>1686</a:t>
            </a:r>
            <a:r>
              <a:rPr lang="ja-JP" altLang="en-US" dirty="0"/>
              <a:t>年安芸・伊予</a:t>
            </a:r>
            <a:r>
              <a:rPr kumimoji="1" lang="en-US" altLang="ja-JP" dirty="0"/>
              <a:t>(M7.2)</a:t>
            </a:r>
            <a:endParaRPr kumimoji="1" lang="ja-JP" altLang="en-US" dirty="0"/>
          </a:p>
        </p:txBody>
      </p:sp>
      <p:cxnSp>
        <p:nvCxnSpPr>
          <p:cNvPr id="58" name="直線矢印コネクタ 57">
            <a:extLst>
              <a:ext uri="{FF2B5EF4-FFF2-40B4-BE49-F238E27FC236}">
                <a16:creationId xmlns:a16="http://schemas.microsoft.com/office/drawing/2014/main" id="{36DE19DB-DDDB-2A61-520E-5565C595A11D}"/>
              </a:ext>
            </a:extLst>
          </p:cNvPr>
          <p:cNvCxnSpPr>
            <a:cxnSpLocks/>
          </p:cNvCxnSpPr>
          <p:nvPr/>
        </p:nvCxnSpPr>
        <p:spPr>
          <a:xfrm flipH="1" flipV="1">
            <a:off x="1510264" y="2327215"/>
            <a:ext cx="1927511" cy="62755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C79C5D97-2671-AB98-E8E1-8082DFFB2A47}"/>
              </a:ext>
            </a:extLst>
          </p:cNvPr>
          <p:cNvSpPr/>
          <p:nvPr/>
        </p:nvSpPr>
        <p:spPr>
          <a:xfrm>
            <a:off x="-24579" y="2682295"/>
            <a:ext cx="1651978" cy="646331"/>
          </a:xfrm>
          <a:prstGeom prst="rect">
            <a:avLst/>
          </a:prstGeom>
        </p:spPr>
        <p:txBody>
          <a:bodyPr wrap="square">
            <a:spAutoFit/>
          </a:bodyPr>
          <a:lstStyle/>
          <a:p>
            <a:r>
              <a:rPr lang="en-US" altLang="ja-JP" dirty="0"/>
              <a:t>1649</a:t>
            </a:r>
            <a:r>
              <a:rPr lang="ja-JP" altLang="en-US" dirty="0"/>
              <a:t>年安芸・伊予</a:t>
            </a:r>
            <a:r>
              <a:rPr kumimoji="1" lang="en-US" altLang="ja-JP" dirty="0"/>
              <a:t>(M7.0)</a:t>
            </a:r>
            <a:endParaRPr kumimoji="1" lang="ja-JP" altLang="en-US" dirty="0"/>
          </a:p>
        </p:txBody>
      </p:sp>
      <p:cxnSp>
        <p:nvCxnSpPr>
          <p:cNvPr id="60" name="直線矢印コネクタ 59">
            <a:extLst>
              <a:ext uri="{FF2B5EF4-FFF2-40B4-BE49-F238E27FC236}">
                <a16:creationId xmlns:a16="http://schemas.microsoft.com/office/drawing/2014/main" id="{5E27AE40-920A-F67D-4C9F-B703FDF7C269}"/>
              </a:ext>
            </a:extLst>
          </p:cNvPr>
          <p:cNvCxnSpPr>
            <a:cxnSpLocks/>
          </p:cNvCxnSpPr>
          <p:nvPr/>
        </p:nvCxnSpPr>
        <p:spPr>
          <a:xfrm flipV="1">
            <a:off x="3882724" y="2382159"/>
            <a:ext cx="2682379" cy="61684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75CDEC17-1E8C-CB2B-2FEF-17BA509A88DA}"/>
              </a:ext>
            </a:extLst>
          </p:cNvPr>
          <p:cNvSpPr/>
          <p:nvPr/>
        </p:nvSpPr>
        <p:spPr>
          <a:xfrm>
            <a:off x="6598433" y="2197493"/>
            <a:ext cx="2723302" cy="369332"/>
          </a:xfrm>
          <a:prstGeom prst="rect">
            <a:avLst/>
          </a:prstGeom>
        </p:spPr>
        <p:txBody>
          <a:bodyPr wrap="square">
            <a:spAutoFit/>
          </a:bodyPr>
          <a:lstStyle/>
          <a:p>
            <a:r>
              <a:rPr kumimoji="1" lang="en-US" altLang="ja-JP" dirty="0"/>
              <a:t>1857</a:t>
            </a:r>
            <a:r>
              <a:rPr kumimoji="1" lang="ja-JP" altLang="en-US" dirty="0"/>
              <a:t>年伊予安芸 </a:t>
            </a:r>
            <a:r>
              <a:rPr kumimoji="1" lang="en-US" altLang="ja-JP" dirty="0"/>
              <a:t>(M7.3)</a:t>
            </a:r>
            <a:endParaRPr kumimoji="1" lang="ja-JP" altLang="en-US" dirty="0"/>
          </a:p>
        </p:txBody>
      </p:sp>
    </p:spTree>
    <p:extLst>
      <p:ext uri="{BB962C8B-B14F-4D97-AF65-F5344CB8AC3E}">
        <p14:creationId xmlns:p14="http://schemas.microsoft.com/office/powerpoint/2010/main" val="822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4627" y="1196228"/>
            <a:ext cx="4545440" cy="4624263"/>
          </a:xfrm>
          <a:prstGeom prst="rect">
            <a:avLst/>
          </a:prstGeom>
        </p:spPr>
      </p:pic>
      <p:sp>
        <p:nvSpPr>
          <p:cNvPr id="14" name="正方形/長方形 13">
            <a:extLst>
              <a:ext uri="{FF2B5EF4-FFF2-40B4-BE49-F238E27FC236}">
                <a16:creationId xmlns:a16="http://schemas.microsoft.com/office/drawing/2014/main" id="{6A4BEF5E-FC7B-2EE5-3418-ADB3B5F87EBA}"/>
              </a:ext>
            </a:extLst>
          </p:cNvPr>
          <p:cNvSpPr/>
          <p:nvPr/>
        </p:nvSpPr>
        <p:spPr>
          <a:xfrm>
            <a:off x="2848982" y="1922036"/>
            <a:ext cx="850660" cy="34591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60" y="753587"/>
            <a:ext cx="4135666" cy="369332"/>
          </a:xfrm>
          <a:prstGeom prst="rect">
            <a:avLst/>
          </a:prstGeom>
          <a:noFill/>
        </p:spPr>
        <p:txBody>
          <a:bodyPr wrap="square" rtlCol="0">
            <a:spAutoFit/>
          </a:bodyPr>
          <a:lstStyle/>
          <a:p>
            <a:r>
              <a:rPr kumimoji="1" lang="ja-JP" altLang="en-US" dirty="0"/>
              <a:t>最近（</a:t>
            </a:r>
            <a:r>
              <a:rPr kumimoji="1" lang="en-US" altLang="ja-JP" dirty="0"/>
              <a:t>1997</a:t>
            </a:r>
            <a:r>
              <a:rPr kumimoji="1" lang="ja-JP" altLang="en-US" dirty="0"/>
              <a:t>年</a:t>
            </a:r>
            <a:r>
              <a:rPr kumimoji="1" lang="en-US" altLang="ja-JP" dirty="0"/>
              <a:t>10</a:t>
            </a:r>
            <a:r>
              <a:rPr kumimoji="1" lang="ja-JP" altLang="en-US" dirty="0"/>
              <a:t>月以降）の震央分布</a:t>
            </a:r>
          </a:p>
        </p:txBody>
      </p:sp>
      <p:pic>
        <p:nvPicPr>
          <p:cNvPr id="11" name="図 10">
            <a:extLst>
              <a:ext uri="{FF2B5EF4-FFF2-40B4-BE49-F238E27FC236}">
                <a16:creationId xmlns:a16="http://schemas.microsoft.com/office/drawing/2014/main" id="{BC238F25-420E-D4FC-0681-FF05395D82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0371" y="2131915"/>
            <a:ext cx="4060577" cy="2596187"/>
          </a:xfrm>
          <a:prstGeom prst="rect">
            <a:avLst/>
          </a:prstGeom>
        </p:spPr>
      </p:pic>
      <p:sp>
        <p:nvSpPr>
          <p:cNvPr id="13" name="正方形/長方形 12">
            <a:extLst>
              <a:ext uri="{FF2B5EF4-FFF2-40B4-BE49-F238E27FC236}">
                <a16:creationId xmlns:a16="http://schemas.microsoft.com/office/drawing/2014/main" id="{3225B461-33DC-705C-9631-9062B6D2D368}"/>
              </a:ext>
            </a:extLst>
          </p:cNvPr>
          <p:cNvSpPr/>
          <p:nvPr/>
        </p:nvSpPr>
        <p:spPr>
          <a:xfrm>
            <a:off x="4486697" y="996611"/>
            <a:ext cx="4387362" cy="584775"/>
          </a:xfrm>
          <a:prstGeom prst="rect">
            <a:avLst/>
          </a:prstGeom>
        </p:spPr>
        <p:txBody>
          <a:bodyPr wrap="square">
            <a:spAutoFit/>
          </a:bodyPr>
          <a:lstStyle/>
          <a:p>
            <a:r>
              <a:rPr lang="ja-JP" altLang="en-US" sz="1600" dirty="0">
                <a:latin typeface="ＭＳＰゴシック"/>
              </a:rPr>
              <a:t>令和６年４月</a:t>
            </a:r>
            <a:r>
              <a:rPr lang="en-US" altLang="ja-JP" sz="1600" dirty="0">
                <a:latin typeface="ＭＳＰゴシック"/>
              </a:rPr>
              <a:t>17</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14</a:t>
            </a:r>
            <a:r>
              <a:rPr lang="ja-JP" altLang="en-US" sz="1600" dirty="0">
                <a:latin typeface="ＭＳＰゴシック"/>
              </a:rPr>
              <a:t>分頃の豊後水道の地震について（気象庁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cxnSp>
        <p:nvCxnSpPr>
          <p:cNvPr id="18" name="直線矢印コネクタ 17">
            <a:extLst>
              <a:ext uri="{FF2B5EF4-FFF2-40B4-BE49-F238E27FC236}">
                <a16:creationId xmlns:a16="http://schemas.microsoft.com/office/drawing/2014/main" id="{50B0DFE2-20D0-C1B9-A042-E9F5DFC2C9C5}"/>
              </a:ext>
            </a:extLst>
          </p:cNvPr>
          <p:cNvCxnSpPr>
            <a:cxnSpLocks/>
          </p:cNvCxnSpPr>
          <p:nvPr/>
        </p:nvCxnSpPr>
        <p:spPr>
          <a:xfrm flipV="1">
            <a:off x="4486697" y="3857297"/>
            <a:ext cx="1115317" cy="90905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36C2535-732D-2F4C-07EE-15D37EA790CD}"/>
              </a:ext>
            </a:extLst>
          </p:cNvPr>
          <p:cNvSpPr txBox="1"/>
          <p:nvPr/>
        </p:nvSpPr>
        <p:spPr>
          <a:xfrm>
            <a:off x="4022609" y="4738442"/>
            <a:ext cx="1907207" cy="923330"/>
          </a:xfrm>
          <a:prstGeom prst="rect">
            <a:avLst/>
          </a:prstGeom>
          <a:noFill/>
        </p:spPr>
        <p:txBody>
          <a:bodyPr wrap="square">
            <a:spAutoFit/>
          </a:bodyPr>
          <a:lstStyle/>
          <a:p>
            <a:r>
              <a:rPr kumimoji="1" lang="ja-JP" altLang="en-US" dirty="0"/>
              <a:t>沈み込んでいるフィリピン海プレート</a:t>
            </a:r>
            <a:endParaRPr kumimoji="1" lang="en-US" altLang="ja-JP" dirty="0"/>
          </a:p>
        </p:txBody>
      </p:sp>
      <p:cxnSp>
        <p:nvCxnSpPr>
          <p:cNvPr id="3" name="直線矢印コネクタ 2">
            <a:extLst>
              <a:ext uri="{FF2B5EF4-FFF2-40B4-BE49-F238E27FC236}">
                <a16:creationId xmlns:a16="http://schemas.microsoft.com/office/drawing/2014/main" id="{2BA8DF30-F6C8-6B11-D7BB-8FFF350577EA}"/>
              </a:ext>
            </a:extLst>
          </p:cNvPr>
          <p:cNvCxnSpPr>
            <a:cxnSpLocks/>
          </p:cNvCxnSpPr>
          <p:nvPr/>
        </p:nvCxnSpPr>
        <p:spPr>
          <a:xfrm flipV="1">
            <a:off x="2057683" y="2269447"/>
            <a:ext cx="791299" cy="94671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05838" y="884346"/>
            <a:ext cx="5306180" cy="416301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3234813" y="1286278"/>
            <a:ext cx="725149" cy="1920528"/>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959510" y="1286278"/>
            <a:ext cx="23105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766585" y="3265518"/>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5700000" flipH="1" flipV="1">
            <a:off x="6591051" y="3372817"/>
            <a:ext cx="269269" cy="681543"/>
          </a:xfrm>
          <a:prstGeom prst="downArrow">
            <a:avLst>
              <a:gd name="adj1" fmla="val 2817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5700000">
            <a:off x="3020725" y="3028622"/>
            <a:ext cx="269269" cy="681543"/>
          </a:xfrm>
          <a:prstGeom prst="downArrow">
            <a:avLst>
              <a:gd name="adj1" fmla="val 27538"/>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120" y="5563607"/>
            <a:ext cx="8895760" cy="1107456"/>
          </a:xfrm>
          <a:prstGeom prst="rect">
            <a:avLst/>
          </a:prstGeom>
        </p:spPr>
      </p:pic>
      <p:sp>
        <p:nvSpPr>
          <p:cNvPr id="3" name="正方形/長方形 2">
            <a:extLst>
              <a:ext uri="{FF2B5EF4-FFF2-40B4-BE49-F238E27FC236}">
                <a16:creationId xmlns:a16="http://schemas.microsoft.com/office/drawing/2014/main" id="{F0F0943F-BB2C-02C6-5F22-9B59CDF4D9D4}"/>
              </a:ext>
            </a:extLst>
          </p:cNvPr>
          <p:cNvSpPr/>
          <p:nvPr/>
        </p:nvSpPr>
        <p:spPr>
          <a:xfrm>
            <a:off x="100943" y="2188300"/>
            <a:ext cx="2565556" cy="1077218"/>
          </a:xfrm>
          <a:prstGeom prst="rect">
            <a:avLst/>
          </a:prstGeom>
        </p:spPr>
        <p:txBody>
          <a:bodyPr wrap="square">
            <a:spAutoFit/>
          </a:bodyPr>
          <a:lstStyle/>
          <a:p>
            <a:r>
              <a:rPr lang="ja-JP" altLang="en-US" sz="1600" dirty="0">
                <a:latin typeface="ＭＳＰゴシック"/>
              </a:rPr>
              <a:t>令和６年４月</a:t>
            </a:r>
            <a:r>
              <a:rPr lang="en-US" altLang="ja-JP" sz="1600" dirty="0">
                <a:latin typeface="ＭＳＰゴシック"/>
              </a:rPr>
              <a:t>17</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14</a:t>
            </a:r>
            <a:r>
              <a:rPr lang="ja-JP" altLang="en-US" sz="1600" dirty="0">
                <a:latin typeface="ＭＳＰゴシック"/>
              </a:rPr>
              <a:t>分頃の豊後水道の地震について（気象庁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
        <p:nvSpPr>
          <p:cNvPr id="5" name="正方形/長方形 4">
            <a:extLst>
              <a:ext uri="{FF2B5EF4-FFF2-40B4-BE49-F238E27FC236}">
                <a16:creationId xmlns:a16="http://schemas.microsoft.com/office/drawing/2014/main" id="{4AB648B0-F001-1F3B-C309-626ECAA7E264}"/>
              </a:ext>
            </a:extLst>
          </p:cNvPr>
          <p:cNvSpPr/>
          <p:nvPr/>
        </p:nvSpPr>
        <p:spPr>
          <a:xfrm>
            <a:off x="5807760" y="3169"/>
            <a:ext cx="3336240" cy="830997"/>
          </a:xfrm>
          <a:prstGeom prst="rect">
            <a:avLst/>
          </a:prstGeom>
        </p:spPr>
        <p:txBody>
          <a:bodyPr wrap="square">
            <a:spAutoFit/>
          </a:bodyPr>
          <a:lstStyle/>
          <a:p>
            <a:r>
              <a:rPr lang="ja-JP" altLang="en-US" sz="1600" dirty="0"/>
              <a:t>震源にどのような力が働いて、どのような断層運動があったかを示す。地震波形記録から推定できる。</a:t>
            </a:r>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3821124" y="1491342"/>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27°</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4191983" y="4130803"/>
            <a:ext cx="674960" cy="10002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62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0971324">
            <a:off x="2037882" y="1747043"/>
            <a:ext cx="2321495" cy="3508573"/>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 name="connsiteX0" fmla="*/ 663407 w 2207794"/>
              <a:gd name="connsiteY0" fmla="*/ 3456316 h 3456316"/>
              <a:gd name="connsiteX1" fmla="*/ 92231 w 2207794"/>
              <a:gd name="connsiteY1" fmla="*/ 1138515 h 3456316"/>
              <a:gd name="connsiteX2" fmla="*/ 2207794 w 2207794"/>
              <a:gd name="connsiteY2" fmla="*/ 0 h 3456316"/>
              <a:gd name="connsiteX0" fmla="*/ 704131 w 2248518"/>
              <a:gd name="connsiteY0" fmla="*/ 3456316 h 3456316"/>
              <a:gd name="connsiteX1" fmla="*/ 132955 w 2248518"/>
              <a:gd name="connsiteY1" fmla="*/ 1138515 h 3456316"/>
              <a:gd name="connsiteX2" fmla="*/ 2248518 w 2248518"/>
              <a:gd name="connsiteY2" fmla="*/ 0 h 3456316"/>
              <a:gd name="connsiteX0" fmla="*/ 704131 w 2248518"/>
              <a:gd name="connsiteY0" fmla="*/ 3484977 h 3484977"/>
              <a:gd name="connsiteX1" fmla="*/ 132955 w 2248518"/>
              <a:gd name="connsiteY1" fmla="*/ 1167176 h 3484977"/>
              <a:gd name="connsiteX2" fmla="*/ 2248518 w 2248518"/>
              <a:gd name="connsiteY2" fmla="*/ 28661 h 3484977"/>
            </a:gdLst>
            <a:ahLst/>
            <a:cxnLst>
              <a:cxn ang="0">
                <a:pos x="connsiteX0" y="connsiteY0"/>
              </a:cxn>
              <a:cxn ang="0">
                <a:pos x="connsiteX1" y="connsiteY1"/>
              </a:cxn>
              <a:cxn ang="0">
                <a:pos x="connsiteX2" y="connsiteY2"/>
              </a:cxn>
            </a:cxnLst>
            <a:rect l="l" t="t" r="r" b="b"/>
            <a:pathLst>
              <a:path w="2248518" h="3484977">
                <a:moveTo>
                  <a:pt x="704131" y="3484977"/>
                </a:moveTo>
                <a:cubicBezTo>
                  <a:pt x="-156022" y="2663672"/>
                  <a:pt x="-64743" y="1747781"/>
                  <a:pt x="132955" y="1167176"/>
                </a:cubicBezTo>
                <a:cubicBezTo>
                  <a:pt x="330653" y="586571"/>
                  <a:pt x="1178100" y="-155595"/>
                  <a:pt x="2248518" y="28661"/>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3780000" flipH="1" flipV="1">
            <a:off x="7240689" y="5550601"/>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6193324"/>
              <a:gd name="adj2" fmla="val 1947575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kumimoji="1" lang="ja-JP" altLang="en-US" dirty="0"/>
              <a:t>南南西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17440" y="4028921"/>
            <a:ext cx="877163" cy="369332"/>
          </a:xfrm>
          <a:prstGeom prst="rect">
            <a:avLst/>
          </a:prstGeom>
        </p:spPr>
        <p:txBody>
          <a:bodyPr wrap="none">
            <a:spAutoFit/>
          </a:bodyPr>
          <a:lstStyle/>
          <a:p>
            <a:r>
              <a:rPr lang="ja-JP" altLang="en-US" dirty="0"/>
              <a:t>北北東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705431" y="5393080"/>
            <a:ext cx="1606530" cy="400110"/>
          </a:xfrm>
          <a:prstGeom prst="rect">
            <a:avLst/>
          </a:prstGeom>
          <a:noFill/>
        </p:spPr>
        <p:txBody>
          <a:bodyPr wrap="none" rtlCol="0">
            <a:spAutoFit/>
          </a:bodyPr>
          <a:lstStyle/>
          <a:p>
            <a:r>
              <a:rPr kumimoji="1" lang="ja-JP" altLang="en-US" sz="2000" dirty="0">
                <a:solidFill>
                  <a:srgbClr val="C00000"/>
                </a:solidFill>
              </a:rPr>
              <a:t>滑り角 </a:t>
            </a:r>
            <a:r>
              <a:rPr kumimoji="1" lang="en-US" altLang="ja-JP" sz="2000" dirty="0">
                <a:solidFill>
                  <a:srgbClr val="C00000"/>
                </a:solidFill>
              </a:rPr>
              <a:t>-63°</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M6.6</a:t>
            </a:r>
            <a:r>
              <a:rPr kumimoji="1" lang="ja-JP" altLang="en-US" dirty="0"/>
              <a:t>の断層の長さのおおざっぱな目安：</a:t>
            </a:r>
            <a:r>
              <a:rPr kumimoji="1" lang="en-US" altLang="ja-JP" dirty="0"/>
              <a:t>27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36263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https://www.data.jma.go.jp/svd/eew/data/mech/fig/cmt2024041723140000N331200E13224000469564.html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8091624" y="1668955"/>
            <a:ext cx="877163" cy="369332"/>
          </a:xfrm>
          <a:prstGeom prst="rect">
            <a:avLst/>
          </a:prstGeom>
          <a:noFill/>
        </p:spPr>
        <p:txBody>
          <a:bodyPr wrap="none" rtlCol="0">
            <a:spAutoFit/>
          </a:bodyPr>
          <a:lstStyle/>
          <a:p>
            <a:r>
              <a:rPr kumimoji="1" lang="ja-JP" altLang="en-US" dirty="0"/>
              <a:t>東南東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5908581" y="1264865"/>
            <a:ext cx="2954655" cy="369332"/>
          </a:xfrm>
          <a:prstGeom prst="rect">
            <a:avLst/>
          </a:prstGeom>
          <a:noFill/>
        </p:spPr>
        <p:txBody>
          <a:bodyPr wrap="none" rtlCol="0">
            <a:spAutoFit/>
          </a:bodyPr>
          <a:lstStyle/>
          <a:p>
            <a:r>
              <a:rPr kumimoji="1" lang="ja-JP" altLang="en-US" dirty="0"/>
              <a:t>南南西から見た深さ断面図</a:t>
            </a:r>
          </a:p>
        </p:txBody>
      </p: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757724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841687" y="1937157"/>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24°</a:t>
            </a:r>
          </a:p>
        </p:txBody>
      </p:sp>
      <p:sp>
        <p:nvSpPr>
          <p:cNvPr id="5" name="テキスト ボックス 4">
            <a:extLst>
              <a:ext uri="{FF2B5EF4-FFF2-40B4-BE49-F238E27FC236}">
                <a16:creationId xmlns:a16="http://schemas.microsoft.com/office/drawing/2014/main" id="{4BFA276A-3D19-1E68-433C-745C3AF6BA00}"/>
              </a:ext>
            </a:extLst>
          </p:cNvPr>
          <p:cNvSpPr txBox="1"/>
          <p:nvPr/>
        </p:nvSpPr>
        <p:spPr>
          <a:xfrm>
            <a:off x="8356254" y="2208714"/>
            <a:ext cx="838349" cy="369332"/>
          </a:xfrm>
          <a:prstGeom prst="rect">
            <a:avLst/>
          </a:prstGeom>
          <a:noFill/>
        </p:spPr>
        <p:txBody>
          <a:bodyPr wrap="square">
            <a:spAutoFit/>
          </a:bodyPr>
          <a:lstStyle/>
          <a:p>
            <a:r>
              <a:rPr kumimoji="1" lang="ja-JP" altLang="en-US" dirty="0"/>
              <a:t>上盤</a:t>
            </a:r>
            <a:endParaRPr lang="ja-JP" altLang="en-US" dirty="0"/>
          </a:p>
        </p:txBody>
      </p:sp>
      <p:sp>
        <p:nvSpPr>
          <p:cNvPr id="8" name="テキスト ボックス 7">
            <a:extLst>
              <a:ext uri="{FF2B5EF4-FFF2-40B4-BE49-F238E27FC236}">
                <a16:creationId xmlns:a16="http://schemas.microsoft.com/office/drawing/2014/main" id="{F4AF472B-B1A5-3351-27AE-1DC206F16CC1}"/>
              </a:ext>
            </a:extLst>
          </p:cNvPr>
          <p:cNvSpPr txBox="1"/>
          <p:nvPr/>
        </p:nvSpPr>
        <p:spPr>
          <a:xfrm>
            <a:off x="7415154" y="2591020"/>
            <a:ext cx="950338" cy="369332"/>
          </a:xfrm>
          <a:prstGeom prst="rect">
            <a:avLst/>
          </a:prstGeom>
          <a:noFill/>
        </p:spPr>
        <p:txBody>
          <a:bodyPr wrap="square">
            <a:spAutoFit/>
          </a:bodyPr>
          <a:lstStyle/>
          <a:p>
            <a:r>
              <a:rPr lang="ja-JP" altLang="en-US" dirty="0"/>
              <a:t>下盤</a:t>
            </a:r>
          </a:p>
        </p:txBody>
      </p:sp>
      <p:cxnSp>
        <p:nvCxnSpPr>
          <p:cNvPr id="13" name="直線コネクタ 12">
            <a:extLst>
              <a:ext uri="{FF2B5EF4-FFF2-40B4-BE49-F238E27FC236}">
                <a16:creationId xmlns:a16="http://schemas.microsoft.com/office/drawing/2014/main" id="{306C2695-9DF7-A587-C6F4-6A33F7B20516}"/>
              </a:ext>
            </a:extLst>
          </p:cNvPr>
          <p:cNvCxnSpPr>
            <a:cxnSpLocks/>
          </p:cNvCxnSpPr>
          <p:nvPr/>
        </p:nvCxnSpPr>
        <p:spPr>
          <a:xfrm rot="1440000">
            <a:off x="7225624" y="2277542"/>
            <a:ext cx="1455369" cy="14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1569499" y="5353255"/>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178°</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1402443" cy="17909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068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374871" y="1668955"/>
            <a:ext cx="415498" cy="369332"/>
          </a:xfrm>
          <a:prstGeom prst="rect">
            <a:avLst/>
          </a:prstGeom>
          <a:noFill/>
        </p:spPr>
        <p:txBody>
          <a:bodyPr wrap="none" rtlCol="0">
            <a:spAutoFit/>
          </a:bodyPr>
          <a:lstStyle/>
          <a:p>
            <a:r>
              <a:rPr kumimoji="1" lang="ja-JP" altLang="en-US" dirty="0"/>
              <a:t>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415498" cy="369332"/>
          </a:xfrm>
          <a:prstGeom prst="rect">
            <a:avLst/>
          </a:prstGeom>
          <a:noFill/>
        </p:spPr>
        <p:txBody>
          <a:bodyPr wrap="none" rtlCol="0">
            <a:spAutoFit/>
          </a:bodyPr>
          <a:lstStyle/>
          <a:p>
            <a:r>
              <a:rPr kumimoji="1" lang="ja-JP" altLang="en-US" dirty="0"/>
              <a:t>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5850339" y="1271169"/>
            <a:ext cx="2492990" cy="369332"/>
          </a:xfrm>
          <a:prstGeom prst="rect">
            <a:avLst/>
          </a:prstGeom>
          <a:noFill/>
        </p:spPr>
        <p:txBody>
          <a:bodyPr wrap="none" rtlCol="0">
            <a:spAutoFit/>
          </a:bodyPr>
          <a:lstStyle/>
          <a:p>
            <a:r>
              <a:rPr kumimoji="1" lang="ja-JP" altLang="en-US" dirty="0"/>
              <a:t>北から見た深さ断面図</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415498" cy="369332"/>
          </a:xfrm>
          <a:prstGeom prst="rect">
            <a:avLst/>
          </a:prstGeom>
        </p:spPr>
        <p:txBody>
          <a:bodyPr wrap="none">
            <a:spAutoFit/>
          </a:bodyPr>
          <a:lstStyle/>
          <a:p>
            <a:r>
              <a:rPr lang="ja-JP" altLang="en-US" dirty="0"/>
              <a:t>北</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769098" y="4054159"/>
            <a:ext cx="415498" cy="369332"/>
          </a:xfrm>
          <a:prstGeom prst="rect">
            <a:avLst/>
          </a:prstGeom>
        </p:spPr>
        <p:txBody>
          <a:bodyPr wrap="none">
            <a:spAutoFit/>
          </a:bodyPr>
          <a:lstStyle/>
          <a:p>
            <a:r>
              <a:rPr lang="ja-JP" altLang="en-US" dirty="0"/>
              <a:t>南</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69°</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350475" y="5490721"/>
            <a:ext cx="1800179" cy="400110"/>
          </a:xfrm>
          <a:prstGeom prst="rect">
            <a:avLst/>
          </a:prstGeom>
          <a:noFill/>
        </p:spPr>
        <p:txBody>
          <a:bodyPr wrap="square" rtlCol="0">
            <a:spAutoFit/>
          </a:bodyPr>
          <a:lstStyle/>
          <a:p>
            <a:r>
              <a:rPr kumimoji="1" lang="ja-JP" altLang="en-US" sz="2000" dirty="0">
                <a:solidFill>
                  <a:srgbClr val="C00000"/>
                </a:solidFill>
              </a:rPr>
              <a:t>滑り角 </a:t>
            </a:r>
            <a:r>
              <a:rPr kumimoji="1" lang="en-US" altLang="ja-JP" sz="2000" dirty="0">
                <a:solidFill>
                  <a:srgbClr val="C00000"/>
                </a:solidFill>
              </a:rPr>
              <a:t>-101°</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342968"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https://www.data.jma.go.jp/svd/eew/data/mech/fig/cmt2024041723140000N331200E13224000469564.html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20033902">
            <a:off x="2020666" y="1708615"/>
            <a:ext cx="1641129" cy="3505054"/>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69979 w 1914366"/>
              <a:gd name="connsiteY0" fmla="*/ 3456316 h 3456316"/>
              <a:gd name="connsiteX1" fmla="*/ 260867 w 1914366"/>
              <a:gd name="connsiteY1" fmla="*/ 1229178 h 3456316"/>
              <a:gd name="connsiteX2" fmla="*/ 1914366 w 1914366"/>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136697 w 1681084"/>
              <a:gd name="connsiteY0" fmla="*/ 3456316 h 3456316"/>
              <a:gd name="connsiteX1" fmla="*/ 275874 w 1681084"/>
              <a:gd name="connsiteY1" fmla="*/ 1394985 h 3456316"/>
              <a:gd name="connsiteX2" fmla="*/ 1681084 w 1681084"/>
              <a:gd name="connsiteY2" fmla="*/ 0 h 3456316"/>
              <a:gd name="connsiteX0" fmla="*/ 130711 w 1699115"/>
              <a:gd name="connsiteY0" fmla="*/ 3481482 h 3481482"/>
              <a:gd name="connsiteX1" fmla="*/ 293905 w 1699115"/>
              <a:gd name="connsiteY1" fmla="*/ 1394985 h 3481482"/>
              <a:gd name="connsiteX2" fmla="*/ 1699115 w 1699115"/>
              <a:gd name="connsiteY2" fmla="*/ 0 h 3481482"/>
              <a:gd name="connsiteX0" fmla="*/ 178514 w 1746918"/>
              <a:gd name="connsiteY0" fmla="*/ 3481482 h 3481482"/>
              <a:gd name="connsiteX1" fmla="*/ 189194 w 1746918"/>
              <a:gd name="connsiteY1" fmla="*/ 1366485 h 3481482"/>
              <a:gd name="connsiteX2" fmla="*/ 1746918 w 1746918"/>
              <a:gd name="connsiteY2" fmla="*/ 0 h 3481482"/>
              <a:gd name="connsiteX0" fmla="*/ 178514 w 1746918"/>
              <a:gd name="connsiteY0" fmla="*/ 3481482 h 3481482"/>
              <a:gd name="connsiteX1" fmla="*/ 189194 w 1746918"/>
              <a:gd name="connsiteY1" fmla="*/ 1366485 h 3481482"/>
              <a:gd name="connsiteX2" fmla="*/ 1746918 w 1746918"/>
              <a:gd name="connsiteY2" fmla="*/ 0 h 3481482"/>
              <a:gd name="connsiteX0" fmla="*/ 202561 w 1770965"/>
              <a:gd name="connsiteY0" fmla="*/ 3481482 h 3481482"/>
              <a:gd name="connsiteX1" fmla="*/ 213241 w 1770965"/>
              <a:gd name="connsiteY1" fmla="*/ 1366485 h 3481482"/>
              <a:gd name="connsiteX2" fmla="*/ 1770965 w 1770965"/>
              <a:gd name="connsiteY2" fmla="*/ 0 h 3481482"/>
              <a:gd name="connsiteX0" fmla="*/ 125730 w 1694134"/>
              <a:gd name="connsiteY0" fmla="*/ 3481482 h 3481482"/>
              <a:gd name="connsiteX1" fmla="*/ 441732 w 1694134"/>
              <a:gd name="connsiteY1" fmla="*/ 1576076 h 3481482"/>
              <a:gd name="connsiteX2" fmla="*/ 1694134 w 1694134"/>
              <a:gd name="connsiteY2" fmla="*/ 0 h 3481482"/>
              <a:gd name="connsiteX0" fmla="*/ 125730 w 1694134"/>
              <a:gd name="connsiteY0" fmla="*/ 3481482 h 3481482"/>
              <a:gd name="connsiteX1" fmla="*/ 441732 w 1694134"/>
              <a:gd name="connsiteY1" fmla="*/ 1576076 h 3481482"/>
              <a:gd name="connsiteX2" fmla="*/ 1694134 w 1694134"/>
              <a:gd name="connsiteY2" fmla="*/ 0 h 3481482"/>
              <a:gd name="connsiteX0" fmla="*/ 40441 w 1608845"/>
              <a:gd name="connsiteY0" fmla="*/ 3481482 h 3481482"/>
              <a:gd name="connsiteX1" fmla="*/ 356443 w 1608845"/>
              <a:gd name="connsiteY1" fmla="*/ 1576076 h 3481482"/>
              <a:gd name="connsiteX2" fmla="*/ 1608845 w 1608845"/>
              <a:gd name="connsiteY2" fmla="*/ 0 h 3481482"/>
              <a:gd name="connsiteX0" fmla="*/ 40441 w 1608845"/>
              <a:gd name="connsiteY0" fmla="*/ 3481482 h 3481482"/>
              <a:gd name="connsiteX1" fmla="*/ 356443 w 1608845"/>
              <a:gd name="connsiteY1" fmla="*/ 1576076 h 3481482"/>
              <a:gd name="connsiteX2" fmla="*/ 1608845 w 1608845"/>
              <a:gd name="connsiteY2" fmla="*/ 0 h 3481482"/>
              <a:gd name="connsiteX0" fmla="*/ 40441 w 1608845"/>
              <a:gd name="connsiteY0" fmla="*/ 3481482 h 3481482"/>
              <a:gd name="connsiteX1" fmla="*/ 356443 w 1608845"/>
              <a:gd name="connsiteY1" fmla="*/ 1576076 h 3481482"/>
              <a:gd name="connsiteX2" fmla="*/ 1608845 w 1608845"/>
              <a:gd name="connsiteY2" fmla="*/ 0 h 3481482"/>
              <a:gd name="connsiteX0" fmla="*/ 21137 w 1589541"/>
              <a:gd name="connsiteY0" fmla="*/ 3481482 h 3481482"/>
              <a:gd name="connsiteX1" fmla="*/ 337139 w 1589541"/>
              <a:gd name="connsiteY1" fmla="*/ 1576076 h 3481482"/>
              <a:gd name="connsiteX2" fmla="*/ 1589541 w 1589541"/>
              <a:gd name="connsiteY2" fmla="*/ 0 h 3481482"/>
            </a:gdLst>
            <a:ahLst/>
            <a:cxnLst>
              <a:cxn ang="0">
                <a:pos x="connsiteX0" y="connsiteY0"/>
              </a:cxn>
              <a:cxn ang="0">
                <a:pos x="connsiteX1" y="connsiteY1"/>
              </a:cxn>
              <a:cxn ang="0">
                <a:pos x="connsiteX2" y="connsiteY2"/>
              </a:cxn>
            </a:cxnLst>
            <a:rect l="l" t="t" r="r" b="b"/>
            <a:pathLst>
              <a:path w="1589541" h="3481482">
                <a:moveTo>
                  <a:pt x="21137" y="3481482"/>
                </a:moveTo>
                <a:cubicBezTo>
                  <a:pt x="-69930" y="2857014"/>
                  <a:pt x="151546" y="1948046"/>
                  <a:pt x="337139" y="1576076"/>
                </a:cubicBezTo>
                <a:cubicBezTo>
                  <a:pt x="479259" y="1272165"/>
                  <a:pt x="978371" y="222663"/>
                  <a:pt x="1589541"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4140000">
            <a:off x="6935746" y="2500969"/>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991217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6060000" flipH="1" flipV="1">
            <a:off x="6990823" y="558500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6234033"/>
              <a:gd name="adj2" fmla="val 39777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A3A34C6-8294-A89C-4D27-89C56FB795A8}"/>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M6.6</a:t>
            </a:r>
            <a:r>
              <a:rPr kumimoji="1" lang="ja-JP" altLang="en-US" dirty="0"/>
              <a:t>の断層の長さのおおざっぱな目安：</a:t>
            </a:r>
            <a:r>
              <a:rPr kumimoji="1" lang="en-US" altLang="ja-JP" dirty="0"/>
              <a:t>27 km</a:t>
            </a:r>
          </a:p>
        </p:txBody>
      </p:sp>
      <p:sp>
        <p:nvSpPr>
          <p:cNvPr id="3" name="テキスト ボックス 2">
            <a:extLst>
              <a:ext uri="{FF2B5EF4-FFF2-40B4-BE49-F238E27FC236}">
                <a16:creationId xmlns:a16="http://schemas.microsoft.com/office/drawing/2014/main" id="{C0A2CABD-064F-05DD-C167-88E82A1AD680}"/>
              </a:ext>
            </a:extLst>
          </p:cNvPr>
          <p:cNvSpPr txBox="1"/>
          <p:nvPr/>
        </p:nvSpPr>
        <p:spPr>
          <a:xfrm>
            <a:off x="8157235" y="2515304"/>
            <a:ext cx="950338" cy="369332"/>
          </a:xfrm>
          <a:prstGeom prst="rect">
            <a:avLst/>
          </a:prstGeom>
          <a:noFill/>
        </p:spPr>
        <p:txBody>
          <a:bodyPr wrap="square">
            <a:spAutoFit/>
          </a:bodyPr>
          <a:lstStyle/>
          <a:p>
            <a:r>
              <a:rPr kumimoji="1" lang="ja-JP" altLang="en-US" dirty="0"/>
              <a:t>上盤</a:t>
            </a:r>
            <a:endParaRPr lang="ja-JP" altLang="en-US" dirty="0"/>
          </a:p>
        </p:txBody>
      </p:sp>
      <p:sp>
        <p:nvSpPr>
          <p:cNvPr id="4" name="テキスト ボックス 3">
            <a:extLst>
              <a:ext uri="{FF2B5EF4-FFF2-40B4-BE49-F238E27FC236}">
                <a16:creationId xmlns:a16="http://schemas.microsoft.com/office/drawing/2014/main" id="{61805B4B-ACD3-B6E2-F9A7-4905887A2C40}"/>
              </a:ext>
            </a:extLst>
          </p:cNvPr>
          <p:cNvSpPr txBox="1"/>
          <p:nvPr/>
        </p:nvSpPr>
        <p:spPr>
          <a:xfrm>
            <a:off x="6386430" y="2517306"/>
            <a:ext cx="950338" cy="369332"/>
          </a:xfrm>
          <a:prstGeom prst="rect">
            <a:avLst/>
          </a:prstGeom>
          <a:noFill/>
        </p:spPr>
        <p:txBody>
          <a:bodyPr wrap="square">
            <a:spAutoFit/>
          </a:bodyPr>
          <a:lstStyle/>
          <a:p>
            <a:r>
              <a:rPr lang="ja-JP" altLang="en-US" dirty="0"/>
              <a:t>下盤</a:t>
            </a:r>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5960</TotalTime>
  <Words>1304</Words>
  <Application>Microsoft Office PowerPoint</Application>
  <PresentationFormat>画面に合わせる (4:3)</PresentationFormat>
  <Paragraphs>110</Paragraphs>
  <Slides>13</Slides>
  <Notes>3</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ＭＳＰゴシック</vt:lpstr>
      <vt:lpstr>游ゴシック</vt:lpstr>
      <vt:lpstr>Arial</vt:lpstr>
      <vt:lpstr>Calibri</vt:lpstr>
      <vt:lpstr>Calibri Light</vt:lpstr>
      <vt:lpstr>Office テーマ</vt:lpstr>
      <vt:lpstr>2024年4月17日豊後水道の地震</vt:lpstr>
      <vt:lpstr>推定震度と人口</vt:lpstr>
      <vt:lpstr>広域の背景：中国・四国地方のプレート境界と地震</vt:lpstr>
      <vt:lpstr>日本周辺のプレートと地震の関係（模式図）</vt:lpstr>
      <vt:lpstr>背景：過去の被害地震</vt:lpstr>
      <vt:lpstr>背景：過去の地震活動</vt:lpstr>
      <vt:lpstr>発震機構解（震源メカニズム解）</vt:lpstr>
      <vt:lpstr>断層面の候補1</vt:lpstr>
      <vt:lpstr>断層面の候補2</vt:lpstr>
      <vt:lpstr>余震活動（翌日0:10まで）</vt:lpstr>
      <vt:lpstr>地震波形</vt:lpstr>
      <vt:lpstr>最大振幅分布図と振幅アニメーション</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2024-04-18T03:53:45Z</dcterms:modified>
</cp:coreProperties>
</file>