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4" r:id="rId11"/>
    <p:sldId id="275" r:id="rId12"/>
    <p:sldId id="269" r:id="rId13"/>
    <p:sldId id="27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E3B18-2A93-4B1F-B76A-EEED58EE36D3}" v="413" dt="2025-07-06T17:21:34.229"/>
    <p1510:client id="{846FF45F-AF8D-41DA-A96F-563FDCD6D47E}" v="45" dt="2025-07-06T18:43:20.458"/>
    <p1510:client id="{B13560CE-5DA5-47B1-B2AA-490B1BBFA444}" v="37" dt="2025-07-06T18:53:0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01" autoAdjust="0"/>
  </p:normalViewPr>
  <p:slideViewPr>
    <p:cSldViewPr snapToGrid="0">
      <p:cViewPr varScale="1">
        <p:scale>
          <a:sx n="80" d="100"/>
          <a:sy n="80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i KOBAYASHI" userId="34112ac1-4c34-4e4b-972a-35b76f02b083" providerId="ADAL" clId="{AE1A0ADD-B3E3-4D12-B7FA-7D4F65C55C4E}"/>
    <pc:docChg chg="undo custSel addSld delSld modSld modMainMaster">
      <pc:chgData name="Reiji KOBAYASHI" userId="34112ac1-4c34-4e4b-972a-35b76f02b083" providerId="ADAL" clId="{AE1A0ADD-B3E3-4D12-B7FA-7D4F65C55C4E}" dt="2024-08-08T20:52:44.979" v="4333" actId="27636"/>
      <pc:docMkLst>
        <pc:docMk/>
      </pc:docMkLst>
      <pc:sldChg chg="addSp delSp modSp mod modClrScheme chgLayout">
        <pc:chgData name="Reiji KOBAYASHI" userId="34112ac1-4c34-4e4b-972a-35b76f02b083" providerId="ADAL" clId="{AE1A0ADD-B3E3-4D12-B7FA-7D4F65C55C4E}" dt="2024-08-08T19:19:08.121" v="2245" actId="6549"/>
        <pc:sldMkLst>
          <pc:docMk/>
          <pc:sldMk cId="2846165333" sldId="256"/>
        </pc:sldMkLst>
      </pc:sldChg>
      <pc:sldChg chg="addSp delSp modSp new mod">
        <pc:chgData name="Reiji KOBAYASHI" userId="34112ac1-4c34-4e4b-972a-35b76f02b083" providerId="ADAL" clId="{AE1A0ADD-B3E3-4D12-B7FA-7D4F65C55C4E}" dt="2024-08-08T20:20:02.700" v="3763" actId="20577"/>
        <pc:sldMkLst>
          <pc:docMk/>
          <pc:sldMk cId="534739492" sldId="257"/>
        </pc:sldMkLst>
      </pc:sldChg>
      <pc:sldChg chg="addSp delSp modSp new mod">
        <pc:chgData name="Reiji KOBAYASHI" userId="34112ac1-4c34-4e4b-972a-35b76f02b083" providerId="ADAL" clId="{AE1A0ADD-B3E3-4D12-B7FA-7D4F65C55C4E}" dt="2024-08-08T19:21:18.042" v="2286" actId="1076"/>
        <pc:sldMkLst>
          <pc:docMk/>
          <pc:sldMk cId="881235535" sldId="258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2:27:56.080" v="667" actId="1038"/>
        <pc:sldMkLst>
          <pc:docMk/>
          <pc:sldMk cId="3411711840" sldId="259"/>
        </pc:sldMkLst>
      </pc:sldChg>
      <pc:sldChg chg="addSp delSp modSp new mod">
        <pc:chgData name="Reiji KOBAYASHI" userId="34112ac1-4c34-4e4b-972a-35b76f02b083" providerId="ADAL" clId="{AE1A0ADD-B3E3-4D12-B7FA-7D4F65C55C4E}" dt="2024-08-08T19:27:04.459" v="2311"/>
        <pc:sldMkLst>
          <pc:docMk/>
          <pc:sldMk cId="2508523928" sldId="260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22:13.179" v="2309" actId="1036"/>
        <pc:sldMkLst>
          <pc:docMk/>
          <pc:sldMk cId="2527646140" sldId="261"/>
        </pc:sldMkLst>
      </pc:sldChg>
      <pc:sldChg chg="addSp modSp new del">
        <pc:chgData name="Reiji KOBAYASHI" userId="34112ac1-4c34-4e4b-972a-35b76f02b083" providerId="ADAL" clId="{AE1A0ADD-B3E3-4D12-B7FA-7D4F65C55C4E}" dt="2024-08-08T12:53:26.544" v="823" actId="47"/>
        <pc:sldMkLst>
          <pc:docMk/>
          <pc:sldMk cId="3245618102" sldId="261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32:58.730" v="2359" actId="1076"/>
        <pc:sldMkLst>
          <pc:docMk/>
          <pc:sldMk cId="2617943978" sldId="26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5:48:16.483" v="1868" actId="14100"/>
        <pc:sldMkLst>
          <pc:docMk/>
          <pc:sldMk cId="2632959436" sldId="263"/>
        </pc:sldMkLst>
      </pc:sldChg>
      <pc:sldChg chg="addSp modSp add mod">
        <pc:chgData name="Reiji KOBAYASHI" userId="34112ac1-4c34-4e4b-972a-35b76f02b083" providerId="ADAL" clId="{AE1A0ADD-B3E3-4D12-B7FA-7D4F65C55C4E}" dt="2024-08-08T15:48:19.013" v="1869"/>
        <pc:sldMkLst>
          <pc:docMk/>
          <pc:sldMk cId="1530193519" sldId="264"/>
        </pc:sldMkLst>
      </pc:sldChg>
      <pc:sldChg chg="addSp delSp modSp new mod">
        <pc:chgData name="Reiji KOBAYASHI" userId="34112ac1-4c34-4e4b-972a-35b76f02b083" providerId="ADAL" clId="{AE1A0ADD-B3E3-4D12-B7FA-7D4F65C55C4E}" dt="2024-08-08T18:11:52.152" v="2146" actId="14100"/>
        <pc:sldMkLst>
          <pc:docMk/>
          <pc:sldMk cId="3344364204" sldId="265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17:36.329" v="2240" actId="14100"/>
        <pc:sldMkLst>
          <pc:docMk/>
          <pc:sldMk cId="2334225284" sldId="266"/>
        </pc:sldMkLst>
      </pc:sldChg>
      <pc:sldChg chg="addSp delSp modSp new mod modClrScheme modAnim chgLayout">
        <pc:chgData name="Reiji KOBAYASHI" userId="34112ac1-4c34-4e4b-972a-35b76f02b083" providerId="ADAL" clId="{AE1A0ADD-B3E3-4D12-B7FA-7D4F65C55C4E}" dt="2024-08-08T16:06:33.704" v="1953" actId="14100"/>
        <pc:sldMkLst>
          <pc:docMk/>
          <pc:sldMk cId="408425436" sldId="267"/>
        </pc:sldMkLst>
      </pc:sldChg>
      <pc:sldChg chg="addSp delSp modSp new mod">
        <pc:chgData name="Reiji KOBAYASHI" userId="34112ac1-4c34-4e4b-972a-35b76f02b083" providerId="ADAL" clId="{AE1A0ADD-B3E3-4D12-B7FA-7D4F65C55C4E}" dt="2024-08-08T19:53:34.905" v="3341" actId="113"/>
        <pc:sldMkLst>
          <pc:docMk/>
          <pc:sldMk cId="1556729075" sldId="268"/>
        </pc:sldMkLst>
      </pc:sldChg>
      <pc:sldChg chg="modSp new mod">
        <pc:chgData name="Reiji KOBAYASHI" userId="34112ac1-4c34-4e4b-972a-35b76f02b083" providerId="ADAL" clId="{AE1A0ADD-B3E3-4D12-B7FA-7D4F65C55C4E}" dt="2024-08-08T19:15:39.137" v="2213"/>
        <pc:sldMkLst>
          <pc:docMk/>
          <pc:sldMk cId="3600317925" sldId="269"/>
        </pc:sldMkLst>
      </pc:sldChg>
      <pc:sldChg chg="modSp new mod">
        <pc:chgData name="Reiji KOBAYASHI" userId="34112ac1-4c34-4e4b-972a-35b76f02b083" providerId="ADAL" clId="{AE1A0ADD-B3E3-4D12-B7FA-7D4F65C55C4E}" dt="2024-08-08T20:52:44.979" v="4333" actId="27636"/>
        <pc:sldMkLst>
          <pc:docMk/>
          <pc:sldMk cId="602546898" sldId="270"/>
        </pc:sldMkLst>
      </pc:sldChg>
      <pc:sldChg chg="addSp delSp modSp new del mod">
        <pc:chgData name="Reiji KOBAYASHI" userId="34112ac1-4c34-4e4b-972a-35b76f02b083" providerId="ADAL" clId="{AE1A0ADD-B3E3-4D12-B7FA-7D4F65C55C4E}" dt="2024-08-08T19:53:49.064" v="3343" actId="47"/>
        <pc:sldMkLst>
          <pc:docMk/>
          <pc:sldMk cId="252964903" sldId="271"/>
        </pc:sldMkLst>
      </pc:sldChg>
      <pc:sldChg chg="modSp add del mod">
        <pc:chgData name="Reiji KOBAYASHI" userId="34112ac1-4c34-4e4b-972a-35b76f02b083" providerId="ADAL" clId="{AE1A0ADD-B3E3-4D12-B7FA-7D4F65C55C4E}" dt="2024-08-08T19:52:08.018" v="3329" actId="47"/>
        <pc:sldMkLst>
          <pc:docMk/>
          <pc:sldMk cId="1000243840" sldId="27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53:05.152" v="3339" actId="1076"/>
        <pc:sldMkLst>
          <pc:docMk/>
          <pc:sldMk cId="2589100072" sldId="272"/>
        </pc:sldMkLst>
      </pc:sldChg>
      <pc:sldChg chg="new del">
        <pc:chgData name="Reiji KOBAYASHI" userId="34112ac1-4c34-4e4b-972a-35b76f02b083" providerId="ADAL" clId="{AE1A0ADD-B3E3-4D12-B7FA-7D4F65C55C4E}" dt="2024-08-08T19:48:34.911" v="3178" actId="680"/>
        <pc:sldMkLst>
          <pc:docMk/>
          <pc:sldMk cId="3462658239" sldId="27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20:16:00.929" v="3705" actId="113"/>
        <pc:sldMkLst>
          <pc:docMk/>
          <pc:sldMk cId="2172786809" sldId="273"/>
        </pc:sldMkLst>
      </pc:sldChg>
      <pc:sldMasterChg chg="modSp modSldLayout">
        <pc:chgData name="Reiji KOBAYASHI" userId="34112ac1-4c34-4e4b-972a-35b76f02b083" providerId="ADAL" clId="{AE1A0ADD-B3E3-4D12-B7FA-7D4F65C55C4E}" dt="2024-08-08T11:13:13.614" v="17" actId="255"/>
        <pc:sldMasterMkLst>
          <pc:docMk/>
          <pc:sldMasterMk cId="1389817179" sldId="2147483648"/>
        </pc:sldMasterMkLst>
        <pc:sldLayoutChg chg="modSp">
          <pc:chgData name="Reiji KOBAYASHI" userId="34112ac1-4c34-4e4b-972a-35b76f02b083" providerId="ADAL" clId="{AE1A0ADD-B3E3-4D12-B7FA-7D4F65C55C4E}" dt="2024-08-08T11:10:06.826" v="6" actId="255"/>
          <pc:sldLayoutMkLst>
            <pc:docMk/>
            <pc:sldMasterMk cId="1389817179" sldId="2147483648"/>
            <pc:sldLayoutMk cId="871577896" sldId="2147483650"/>
          </pc:sldLayoutMkLst>
        </pc:sldLayoutChg>
        <pc:sldLayoutChg chg="modSp">
          <pc:chgData name="Reiji KOBAYASHI" userId="34112ac1-4c34-4e4b-972a-35b76f02b083" providerId="ADAL" clId="{AE1A0ADD-B3E3-4D12-B7FA-7D4F65C55C4E}" dt="2024-08-08T11:12:14.498" v="8" actId="255"/>
          <pc:sldLayoutMkLst>
            <pc:docMk/>
            <pc:sldMasterMk cId="1389817179" sldId="2147483648"/>
            <pc:sldLayoutMk cId="1857662857" sldId="2147483652"/>
          </pc:sldLayoutMkLst>
        </pc:sldLayoutChg>
      </pc:sldMasterChg>
    </pc:docChg>
  </pc:docChgLst>
  <pc:docChgLst>
    <pc:chgData name="Reiji KOBAYASHI" userId="34112ac1-4c34-4e4b-972a-35b76f02b083" providerId="ADAL" clId="{846FF45F-AF8D-41DA-A96F-563FDCD6D47E}"/>
    <pc:docChg chg="modSld">
      <pc:chgData name="Reiji KOBAYASHI" userId="34112ac1-4c34-4e4b-972a-35b76f02b083" providerId="ADAL" clId="{846FF45F-AF8D-41DA-A96F-563FDCD6D47E}" dt="2025-07-06T18:43:20.458" v="661"/>
      <pc:docMkLst>
        <pc:docMk/>
      </pc:docMkLst>
      <pc:sldChg chg="modSp mod">
        <pc:chgData name="Reiji KOBAYASHI" userId="34112ac1-4c34-4e4b-972a-35b76f02b083" providerId="ADAL" clId="{846FF45F-AF8D-41DA-A96F-563FDCD6D47E}" dt="2025-07-06T17:32:29.084" v="24" actId="14100"/>
        <pc:sldMkLst>
          <pc:docMk/>
          <pc:sldMk cId="2508523928" sldId="260"/>
        </pc:sldMkLst>
        <pc:spChg chg="mod">
          <ac:chgData name="Reiji KOBAYASHI" userId="34112ac1-4c34-4e4b-972a-35b76f02b083" providerId="ADAL" clId="{846FF45F-AF8D-41DA-A96F-563FDCD6D47E}" dt="2025-07-06T17:32:29.084" v="24" actId="14100"/>
          <ac:spMkLst>
            <pc:docMk/>
            <pc:sldMk cId="2508523928" sldId="260"/>
            <ac:spMk id="6" creationId="{97CE83EE-0B76-8356-AC06-A06B442EB05C}"/>
          </ac:spMkLst>
        </pc:spChg>
      </pc:sldChg>
      <pc:sldChg chg="modSp mod">
        <pc:chgData name="Reiji KOBAYASHI" userId="34112ac1-4c34-4e4b-972a-35b76f02b083" providerId="ADAL" clId="{846FF45F-AF8D-41DA-A96F-563FDCD6D47E}" dt="2025-07-06T18:35:18.269" v="104" actId="20577"/>
        <pc:sldMkLst>
          <pc:docMk/>
          <pc:sldMk cId="2527646140" sldId="261"/>
        </pc:sldMkLst>
        <pc:spChg chg="mod">
          <ac:chgData name="Reiji KOBAYASHI" userId="34112ac1-4c34-4e4b-972a-35b76f02b083" providerId="ADAL" clId="{846FF45F-AF8D-41DA-A96F-563FDCD6D47E}" dt="2025-07-06T18:35:18.269" v="104" actId="20577"/>
          <ac:spMkLst>
            <pc:docMk/>
            <pc:sldMk cId="2527646140" sldId="261"/>
            <ac:spMk id="11" creationId="{CF1802B3-82A6-BB96-C310-D16829F0F203}"/>
          </ac:spMkLst>
        </pc:spChg>
      </pc:sldChg>
      <pc:sldChg chg="modSp mod">
        <pc:chgData name="Reiji KOBAYASHI" userId="34112ac1-4c34-4e4b-972a-35b76f02b083" providerId="ADAL" clId="{846FF45F-AF8D-41DA-A96F-563FDCD6D47E}" dt="2025-07-06T18:37:50.533" v="192"/>
        <pc:sldMkLst>
          <pc:docMk/>
          <pc:sldMk cId="2617943978" sldId="262"/>
        </pc:sldMkLst>
        <pc:spChg chg="mod">
          <ac:chgData name="Reiji KOBAYASHI" userId="34112ac1-4c34-4e4b-972a-35b76f02b083" providerId="ADAL" clId="{846FF45F-AF8D-41DA-A96F-563FDCD6D47E}" dt="2025-07-06T18:37:50.533" v="192"/>
          <ac:spMkLst>
            <pc:docMk/>
            <pc:sldMk cId="2617943978" sldId="262"/>
            <ac:spMk id="13" creationId="{7B7637D7-9514-EAF5-8DD3-8153215E8883}"/>
          </ac:spMkLst>
        </pc:spChg>
      </pc:sldChg>
      <pc:sldChg chg="addSp modSp mod">
        <pc:chgData name="Reiji KOBAYASHI" userId="34112ac1-4c34-4e4b-972a-35b76f02b083" providerId="ADAL" clId="{846FF45F-AF8D-41DA-A96F-563FDCD6D47E}" dt="2025-07-06T18:42:14.087" v="620"/>
        <pc:sldMkLst>
          <pc:docMk/>
          <pc:sldMk cId="438803743" sldId="274"/>
        </pc:sldMkLst>
        <pc:spChg chg="add mod">
          <ac:chgData name="Reiji KOBAYASHI" userId="34112ac1-4c34-4e4b-972a-35b76f02b083" providerId="ADAL" clId="{846FF45F-AF8D-41DA-A96F-563FDCD6D47E}" dt="2025-07-06T18:39:56.482" v="193"/>
          <ac:spMkLst>
            <pc:docMk/>
            <pc:sldMk cId="438803743" sldId="274"/>
            <ac:spMk id="3" creationId="{76E0BCD5-E195-0BB1-7419-0EA73AFE546E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4" creationId="{CD6AA1C8-E273-F3BF-21A4-43B37A9DB1C4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5" creationId="{34BEE4AB-9086-55FE-ABA8-6868DE8ACFE6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6" creationId="{FE063233-5471-63F9-CAD3-4DD48AA9348F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7" creationId="{BB8E07A5-C02C-9F2D-DF26-D73F370D0DAA}"/>
          </ac:spMkLst>
        </pc:spChg>
        <pc:spChg chg="add mod">
          <ac:chgData name="Reiji KOBAYASHI" userId="34112ac1-4c34-4e4b-972a-35b76f02b083" providerId="ADAL" clId="{846FF45F-AF8D-41DA-A96F-563FDCD6D47E}" dt="2025-07-06T18:42:04.395" v="601" actId="1038"/>
          <ac:spMkLst>
            <pc:docMk/>
            <pc:sldMk cId="438803743" sldId="274"/>
            <ac:spMk id="8" creationId="{8ABA164F-1B04-13F6-15AB-B88FC6D90DE8}"/>
          </ac:spMkLst>
        </pc:spChg>
        <pc:spChg chg="mod">
          <ac:chgData name="Reiji KOBAYASHI" userId="34112ac1-4c34-4e4b-972a-35b76f02b083" providerId="ADAL" clId="{846FF45F-AF8D-41DA-A96F-563FDCD6D47E}" dt="2025-07-06T18:42:14.087" v="620"/>
          <ac:spMkLst>
            <pc:docMk/>
            <pc:sldMk cId="438803743" sldId="274"/>
            <ac:spMk id="25" creationId="{AFB37926-53FF-43B9-63E1-AE8F398B2A93}"/>
          </ac:spMkLst>
        </pc:spChg>
        <pc:picChg chg="mod">
          <ac:chgData name="Reiji KOBAYASHI" userId="34112ac1-4c34-4e4b-972a-35b76f02b083" providerId="ADAL" clId="{846FF45F-AF8D-41DA-A96F-563FDCD6D47E}" dt="2025-07-06T18:41:54.246" v="578" actId="1037"/>
          <ac:picMkLst>
            <pc:docMk/>
            <pc:sldMk cId="438803743" sldId="274"/>
            <ac:picMk id="24" creationId="{4DABEBAC-4465-C628-2D17-2B6EAC827FCB}"/>
          </ac:picMkLst>
        </pc:picChg>
      </pc:sldChg>
      <pc:sldChg chg="addSp modSp mod">
        <pc:chgData name="Reiji KOBAYASHI" userId="34112ac1-4c34-4e4b-972a-35b76f02b083" providerId="ADAL" clId="{846FF45F-AF8D-41DA-A96F-563FDCD6D47E}" dt="2025-07-06T18:43:20.458" v="661"/>
        <pc:sldMkLst>
          <pc:docMk/>
          <pc:sldMk cId="2504775173" sldId="275"/>
        </pc:sldMkLst>
        <pc:spChg chg="add mod">
          <ac:chgData name="Reiji KOBAYASHI" userId="34112ac1-4c34-4e4b-972a-35b76f02b083" providerId="ADAL" clId="{846FF45F-AF8D-41DA-A96F-563FDCD6D47E}" dt="2025-07-06T18:42:38.803" v="622" actId="1076"/>
          <ac:spMkLst>
            <pc:docMk/>
            <pc:sldMk cId="2504775173" sldId="275"/>
            <ac:spMk id="3" creationId="{92C78FE7-6740-EC1F-D5E4-319020E9D57F}"/>
          </ac:spMkLst>
        </pc:spChg>
        <pc:spChg chg="mod">
          <ac:chgData name="Reiji KOBAYASHI" userId="34112ac1-4c34-4e4b-972a-35b76f02b083" providerId="ADAL" clId="{846FF45F-AF8D-41DA-A96F-563FDCD6D47E}" dt="2025-07-06T18:43:20.458" v="661"/>
          <ac:spMkLst>
            <pc:docMk/>
            <pc:sldMk cId="2504775173" sldId="275"/>
            <ac:spMk id="20" creationId="{4947FB0D-346D-7ACA-547F-F5AD0490FD78}"/>
          </ac:spMkLst>
        </pc:spChg>
      </pc:sldChg>
    </pc:docChg>
  </pc:docChgLst>
  <pc:docChgLst>
    <pc:chgData name="Reiji KOBAYASHI" userId="34112ac1-4c34-4e4b-972a-35b76f02b083" providerId="ADAL" clId="{1838EEFD-2A44-4490-A7B7-79E22A8378D3}"/>
    <pc:docChg chg="modSld">
      <pc:chgData name="Reiji KOBAYASHI" userId="34112ac1-4c34-4e4b-972a-35b76f02b083" providerId="ADAL" clId="{1838EEFD-2A44-4490-A7B7-79E22A8378D3}" dt="2024-08-08T21:33:29.159" v="37" actId="1035"/>
      <pc:docMkLst>
        <pc:docMk/>
      </pc:docMkLst>
      <pc:sldChg chg="modSp mod">
        <pc:chgData name="Reiji KOBAYASHI" userId="34112ac1-4c34-4e4b-972a-35b76f02b083" providerId="ADAL" clId="{1838EEFD-2A44-4490-A7B7-79E22A8378D3}" dt="2024-08-08T21:31:05.302" v="26" actId="14100"/>
        <pc:sldMkLst>
          <pc:docMk/>
          <pc:sldMk cId="3411711840" sldId="259"/>
        </pc:sldMkLst>
      </pc:sldChg>
      <pc:sldChg chg="modSp mod">
        <pc:chgData name="Reiji KOBAYASHI" userId="34112ac1-4c34-4e4b-972a-35b76f02b083" providerId="ADAL" clId="{1838EEFD-2A44-4490-A7B7-79E22A8378D3}" dt="2024-08-08T21:31:53.541" v="30" actId="14100"/>
        <pc:sldMkLst>
          <pc:docMk/>
          <pc:sldMk cId="2508523928" sldId="260"/>
        </pc:sldMkLst>
      </pc:sldChg>
      <pc:sldChg chg="addSp modSp mod">
        <pc:chgData name="Reiji KOBAYASHI" userId="34112ac1-4c34-4e4b-972a-35b76f02b083" providerId="ADAL" clId="{1838EEFD-2A44-4490-A7B7-79E22A8378D3}" dt="2024-08-08T21:33:29.159" v="37" actId="1035"/>
        <pc:sldMkLst>
          <pc:docMk/>
          <pc:sldMk cId="3344364204" sldId="265"/>
        </pc:sldMkLst>
      </pc:sldChg>
    </pc:docChg>
  </pc:docChgLst>
  <pc:docChgLst>
    <pc:chgData name="Reiji KOBAYASHI" userId="34112ac1-4c34-4e4b-972a-35b76f02b083" providerId="ADAL" clId="{86ECF4F0-332D-46B2-B9FC-F3F49FC81A0E}"/>
    <pc:docChg chg="undo custSel modSld">
      <pc:chgData name="Reiji KOBAYASHI" userId="34112ac1-4c34-4e4b-972a-35b76f02b083" providerId="ADAL" clId="{86ECF4F0-332D-46B2-B9FC-F3F49FC81A0E}" dt="2024-08-08T21:29:14.078" v="725" actId="1076"/>
      <pc:docMkLst>
        <pc:docMk/>
      </pc:docMkLst>
      <pc:sldChg chg="modSp mod">
        <pc:chgData name="Reiji KOBAYASHI" userId="34112ac1-4c34-4e4b-972a-35b76f02b083" providerId="ADAL" clId="{86ECF4F0-332D-46B2-B9FC-F3F49FC81A0E}" dt="2024-08-08T20:55:54.766" v="2" actId="6549"/>
        <pc:sldMkLst>
          <pc:docMk/>
          <pc:sldMk cId="2846165333" sldId="256"/>
        </pc:sldMkLst>
      </pc:sldChg>
      <pc:sldChg chg="addSp modSp mod">
        <pc:chgData name="Reiji KOBAYASHI" userId="34112ac1-4c34-4e4b-972a-35b76f02b083" providerId="ADAL" clId="{86ECF4F0-332D-46B2-B9FC-F3F49FC81A0E}" dt="2024-08-08T21:00:50.793" v="24" actId="14100"/>
        <pc:sldMkLst>
          <pc:docMk/>
          <pc:sldMk cId="2617943978" sldId="262"/>
        </pc:sldMkLst>
      </pc:sldChg>
      <pc:sldChg chg="addSp modSp mod">
        <pc:chgData name="Reiji KOBAYASHI" userId="34112ac1-4c34-4e4b-972a-35b76f02b083" providerId="ADAL" clId="{86ECF4F0-332D-46B2-B9FC-F3F49FC81A0E}" dt="2024-08-08T21:02:53.020" v="192" actId="1038"/>
        <pc:sldMkLst>
          <pc:docMk/>
          <pc:sldMk cId="2632959436" sldId="263"/>
        </pc:sldMkLst>
      </pc:sldChg>
      <pc:sldChg chg="addSp modSp mod">
        <pc:chgData name="Reiji KOBAYASHI" userId="34112ac1-4c34-4e4b-972a-35b76f02b083" providerId="ADAL" clId="{86ECF4F0-332D-46B2-B9FC-F3F49FC81A0E}" dt="2024-08-08T21:02:45.003" v="180" actId="1076"/>
        <pc:sldMkLst>
          <pc:docMk/>
          <pc:sldMk cId="1530193519" sldId="264"/>
        </pc:sldMkLst>
      </pc:sldChg>
      <pc:sldChg chg="modSp mod">
        <pc:chgData name="Reiji KOBAYASHI" userId="34112ac1-4c34-4e4b-972a-35b76f02b083" providerId="ADAL" clId="{86ECF4F0-332D-46B2-B9FC-F3F49FC81A0E}" dt="2024-08-08T21:03:30.415" v="195" actId="1076"/>
        <pc:sldMkLst>
          <pc:docMk/>
          <pc:sldMk cId="3344364204" sldId="265"/>
        </pc:sldMkLst>
      </pc:sldChg>
      <pc:sldChg chg="modSp mod">
        <pc:chgData name="Reiji KOBAYASHI" userId="34112ac1-4c34-4e4b-972a-35b76f02b083" providerId="ADAL" clId="{86ECF4F0-332D-46B2-B9FC-F3F49FC81A0E}" dt="2024-08-08T21:29:14.078" v="725" actId="1076"/>
        <pc:sldMkLst>
          <pc:docMk/>
          <pc:sldMk cId="408425436" sldId="267"/>
        </pc:sldMkLst>
      </pc:sldChg>
      <pc:sldChg chg="modSp mod">
        <pc:chgData name="Reiji KOBAYASHI" userId="34112ac1-4c34-4e4b-972a-35b76f02b083" providerId="ADAL" clId="{86ECF4F0-332D-46B2-B9FC-F3F49FC81A0E}" dt="2024-08-08T21:06:05.523" v="308"/>
        <pc:sldMkLst>
          <pc:docMk/>
          <pc:sldMk cId="1556729075" sldId="268"/>
        </pc:sldMkLst>
      </pc:sldChg>
      <pc:sldChg chg="addSp delSp modSp mod">
        <pc:chgData name="Reiji KOBAYASHI" userId="34112ac1-4c34-4e4b-972a-35b76f02b083" providerId="ADAL" clId="{86ECF4F0-332D-46B2-B9FC-F3F49FC81A0E}" dt="2024-08-08T21:28:05.911" v="723" actId="14100"/>
        <pc:sldMkLst>
          <pc:docMk/>
          <pc:sldMk cId="2172786809" sldId="273"/>
        </pc:sldMkLst>
      </pc:sldChg>
    </pc:docChg>
  </pc:docChgLst>
  <pc:docChgLst>
    <pc:chgData name="Reiji KOBAYASHI" userId="34112ac1-4c34-4e4b-972a-35b76f02b083" providerId="ADAL" clId="{6B1E3B18-2A93-4B1F-B76A-EEED58EE36D3}"/>
    <pc:docChg chg="undo custSel addSld delSld modSld">
      <pc:chgData name="Reiji KOBAYASHI" userId="34112ac1-4c34-4e4b-972a-35b76f02b083" providerId="ADAL" clId="{6B1E3B18-2A93-4B1F-B76A-EEED58EE36D3}" dt="2025-07-06T17:25:02.222" v="4408" actId="20577"/>
      <pc:docMkLst>
        <pc:docMk/>
      </pc:docMkLst>
      <pc:sldChg chg="addSp delSp modSp mod chgLayout">
        <pc:chgData name="Reiji KOBAYASHI" userId="34112ac1-4c34-4e4b-972a-35b76f02b083" providerId="ADAL" clId="{6B1E3B18-2A93-4B1F-B76A-EEED58EE36D3}" dt="2025-07-05T17:35:24.584" v="1389" actId="404"/>
        <pc:sldMkLst>
          <pc:docMk/>
          <pc:sldMk cId="2846165333" sldId="256"/>
        </pc:sldMkLst>
        <pc:spChg chg="mod ord">
          <ac:chgData name="Reiji KOBAYASHI" userId="34112ac1-4c34-4e4b-972a-35b76f02b083" providerId="ADAL" clId="{6B1E3B18-2A93-4B1F-B76A-EEED58EE36D3}" dt="2025-07-03T21:50:39.984" v="135" actId="700"/>
          <ac:spMkLst>
            <pc:docMk/>
            <pc:sldMk cId="2846165333" sldId="256"/>
            <ac:spMk id="7" creationId="{F836B3A1-4626-CB74-7C9C-8C150F0F4245}"/>
          </ac:spMkLst>
        </pc:spChg>
        <pc:spChg chg="mod ord">
          <ac:chgData name="Reiji KOBAYASHI" userId="34112ac1-4c34-4e4b-972a-35b76f02b083" providerId="ADAL" clId="{6B1E3B18-2A93-4B1F-B76A-EEED58EE36D3}" dt="2025-07-03T21:50:39.984" v="135" actId="700"/>
          <ac:spMkLst>
            <pc:docMk/>
            <pc:sldMk cId="2846165333" sldId="256"/>
            <ac:spMk id="9" creationId="{E9FB013C-951D-03A6-A932-77BBC71AFED5}"/>
          </ac:spMkLst>
        </pc:spChg>
        <pc:spChg chg="mod">
          <ac:chgData name="Reiji KOBAYASHI" userId="34112ac1-4c34-4e4b-972a-35b76f02b083" providerId="ADAL" clId="{6B1E3B18-2A93-4B1F-B76A-EEED58EE36D3}" dt="2025-07-03T21:52:00.798" v="218" actId="14100"/>
          <ac:spMkLst>
            <pc:docMk/>
            <pc:sldMk cId="2846165333" sldId="256"/>
            <ac:spMk id="18" creationId="{A6636BAB-D51F-4BCE-D845-837270841A50}"/>
          </ac:spMkLst>
        </pc:spChg>
        <pc:spChg chg="mod">
          <ac:chgData name="Reiji KOBAYASHI" userId="34112ac1-4c34-4e4b-972a-35b76f02b083" providerId="ADAL" clId="{6B1E3B18-2A93-4B1F-B76A-EEED58EE36D3}" dt="2025-07-05T17:35:24.584" v="1389" actId="404"/>
          <ac:spMkLst>
            <pc:docMk/>
            <pc:sldMk cId="2846165333" sldId="256"/>
            <ac:spMk id="23" creationId="{4717DA54-1DDB-F01E-3B53-B92F18D21AE3}"/>
          </ac:spMkLst>
        </pc:spChg>
        <pc:spChg chg="mod ord">
          <ac:chgData name="Reiji KOBAYASHI" userId="34112ac1-4c34-4e4b-972a-35b76f02b083" providerId="ADAL" clId="{6B1E3B18-2A93-4B1F-B76A-EEED58EE36D3}" dt="2025-07-03T21:52:47.984" v="258" actId="1038"/>
          <ac:spMkLst>
            <pc:docMk/>
            <pc:sldMk cId="2846165333" sldId="256"/>
            <ac:spMk id="24" creationId="{1E87D717-E236-ECE3-BC39-261ADFACB8E3}"/>
          </ac:spMkLst>
        </pc:spChg>
        <pc:picChg chg="add mod">
          <ac:chgData name="Reiji KOBAYASHI" userId="34112ac1-4c34-4e4b-972a-35b76f02b083" providerId="ADAL" clId="{6B1E3B18-2A93-4B1F-B76A-EEED58EE36D3}" dt="2025-07-03T21:52:17.558" v="221"/>
          <ac:picMkLst>
            <pc:docMk/>
            <pc:sldMk cId="2846165333" sldId="256"/>
            <ac:picMk id="15" creationId="{7166CE45-D2EE-E11E-A3C6-CB1DEB4C02DA}"/>
          </ac:picMkLst>
        </pc:picChg>
        <pc:cxnChg chg="add mod">
          <ac:chgData name="Reiji KOBAYASHI" userId="34112ac1-4c34-4e4b-972a-35b76f02b083" providerId="ADAL" clId="{6B1E3B18-2A93-4B1F-B76A-EEED58EE36D3}" dt="2025-07-03T21:53:00.751" v="261" actId="14100"/>
          <ac:cxnSpMkLst>
            <pc:docMk/>
            <pc:sldMk cId="2846165333" sldId="256"/>
            <ac:cxnSpMk id="16" creationId="{B7F8D2D8-A677-286D-621D-323C6B316615}"/>
          </ac:cxnSpMkLst>
        </pc:cxnChg>
        <pc:cxnChg chg="mod ord">
          <ac:chgData name="Reiji KOBAYASHI" userId="34112ac1-4c34-4e4b-972a-35b76f02b083" providerId="ADAL" clId="{6B1E3B18-2A93-4B1F-B76A-EEED58EE36D3}" dt="2025-07-03T21:52:31.542" v="224" actId="166"/>
          <ac:cxnSpMkLst>
            <pc:docMk/>
            <pc:sldMk cId="2846165333" sldId="256"/>
            <ac:cxnSpMk id="19" creationId="{103B5AD4-4B22-AB8A-1D52-7F4B6BF074E7}"/>
          </ac:cxnSpMkLst>
        </pc:cxnChg>
      </pc:sldChg>
      <pc:sldChg chg="del">
        <pc:chgData name="Reiji KOBAYASHI" userId="34112ac1-4c34-4e4b-972a-35b76f02b083" providerId="ADAL" clId="{6B1E3B18-2A93-4B1F-B76A-EEED58EE36D3}" dt="2025-07-03T21:54:22.655" v="262" actId="47"/>
        <pc:sldMkLst>
          <pc:docMk/>
          <pc:sldMk cId="534739492" sldId="257"/>
        </pc:sldMkLst>
      </pc:sldChg>
      <pc:sldChg chg="modSp mod chgLayout">
        <pc:chgData name="Reiji KOBAYASHI" userId="34112ac1-4c34-4e4b-972a-35b76f02b083" providerId="ADAL" clId="{6B1E3B18-2A93-4B1F-B76A-EEED58EE36D3}" dt="2025-07-05T15:38:29.703" v="927"/>
        <pc:sldMkLst>
          <pc:docMk/>
          <pc:sldMk cId="881235535" sldId="258"/>
        </pc:sldMkLst>
        <pc:spChg chg="mod ord">
          <ac:chgData name="Reiji KOBAYASHI" userId="34112ac1-4c34-4e4b-972a-35b76f02b083" providerId="ADAL" clId="{6B1E3B18-2A93-4B1F-B76A-EEED58EE36D3}" dt="2025-07-05T14:23:12.701" v="382" actId="700"/>
          <ac:spMkLst>
            <pc:docMk/>
            <pc:sldMk cId="881235535" sldId="258"/>
            <ac:spMk id="2" creationId="{9AAEE22D-6447-96FC-5024-7E15A05AF3D1}"/>
          </ac:spMkLst>
        </pc:spChg>
        <pc:spChg chg="mod ord">
          <ac:chgData name="Reiji KOBAYASHI" userId="34112ac1-4c34-4e4b-972a-35b76f02b083" providerId="ADAL" clId="{6B1E3B18-2A93-4B1F-B76A-EEED58EE36D3}" dt="2025-07-05T15:38:29.703" v="927"/>
          <ac:spMkLst>
            <pc:docMk/>
            <pc:sldMk cId="881235535" sldId="258"/>
            <ac:spMk id="3" creationId="{83CB6254-7337-462D-5023-0DBC899AAF95}"/>
          </ac:spMkLst>
        </pc:spChg>
        <pc:spChg chg="mod">
          <ac:chgData name="Reiji KOBAYASHI" userId="34112ac1-4c34-4e4b-972a-35b76f02b083" providerId="ADAL" clId="{6B1E3B18-2A93-4B1F-B76A-EEED58EE36D3}" dt="2025-07-05T15:26:25.435" v="385" actId="1076"/>
          <ac:spMkLst>
            <pc:docMk/>
            <pc:sldMk cId="881235535" sldId="258"/>
            <ac:spMk id="7" creationId="{5BECBE0E-91B5-DF38-D47A-0AAF921D90CF}"/>
          </ac:spMkLst>
        </pc:spChg>
        <pc:spChg chg="mod">
          <ac:chgData name="Reiji KOBAYASHI" userId="34112ac1-4c34-4e4b-972a-35b76f02b083" providerId="ADAL" clId="{6B1E3B18-2A93-4B1F-B76A-EEED58EE36D3}" dt="2025-07-05T15:26:50.519" v="387" actId="1076"/>
          <ac:spMkLst>
            <pc:docMk/>
            <pc:sldMk cId="881235535" sldId="258"/>
            <ac:spMk id="8" creationId="{B47A6069-614D-A4A9-4B32-00FD43269D03}"/>
          </ac:spMkLst>
        </pc:spChg>
        <pc:picChg chg="mod ord">
          <ac:chgData name="Reiji KOBAYASHI" userId="34112ac1-4c34-4e4b-972a-35b76f02b083" providerId="ADAL" clId="{6B1E3B18-2A93-4B1F-B76A-EEED58EE36D3}" dt="2025-07-05T14:23:12.701" v="382" actId="700"/>
          <ac:picMkLst>
            <pc:docMk/>
            <pc:sldMk cId="881235535" sldId="258"/>
            <ac:picMk id="6" creationId="{8CD8A1D6-9E7F-A1BE-CE34-CA2DB500C865}"/>
          </ac:picMkLst>
        </pc:picChg>
        <pc:cxnChg chg="mod">
          <ac:chgData name="Reiji KOBAYASHI" userId="34112ac1-4c34-4e4b-972a-35b76f02b083" providerId="ADAL" clId="{6B1E3B18-2A93-4B1F-B76A-EEED58EE36D3}" dt="2025-07-05T15:27:01.661" v="389" actId="14100"/>
          <ac:cxnSpMkLst>
            <pc:docMk/>
            <pc:sldMk cId="881235535" sldId="258"/>
            <ac:cxnSpMk id="9" creationId="{7D9C4E46-0C43-7B18-721C-4A7AD20AE050}"/>
          </ac:cxnSpMkLst>
        </pc:cxnChg>
      </pc:sldChg>
      <pc:sldChg chg="modSp mod">
        <pc:chgData name="Reiji KOBAYASHI" userId="34112ac1-4c34-4e4b-972a-35b76f02b083" providerId="ADAL" clId="{6B1E3B18-2A93-4B1F-B76A-EEED58EE36D3}" dt="2025-07-03T21:55:03.908" v="355"/>
        <pc:sldMkLst>
          <pc:docMk/>
          <pc:sldMk cId="3411711840" sldId="259"/>
        </pc:sldMkLst>
        <pc:spChg chg="mod">
          <ac:chgData name="Reiji KOBAYASHI" userId="34112ac1-4c34-4e4b-972a-35b76f02b083" providerId="ADAL" clId="{6B1E3B18-2A93-4B1F-B76A-EEED58EE36D3}" dt="2025-07-03T21:55:03.908" v="355"/>
          <ac:spMkLst>
            <pc:docMk/>
            <pc:sldMk cId="3411711840" sldId="259"/>
            <ac:spMk id="10" creationId="{541C03C0-58A5-3BC6-8BBA-6D94CC52DB38}"/>
          </ac:spMkLst>
        </pc:spChg>
        <pc:spChg chg="mod">
          <ac:chgData name="Reiji KOBAYASHI" userId="34112ac1-4c34-4e4b-972a-35b76f02b083" providerId="ADAL" clId="{6B1E3B18-2A93-4B1F-B76A-EEED58EE36D3}" dt="2025-07-03T21:54:39.564" v="263" actId="1076"/>
          <ac:spMkLst>
            <pc:docMk/>
            <pc:sldMk cId="3411711840" sldId="259"/>
            <ac:spMk id="11" creationId="{617DFB83-1EC2-5E2D-EDBD-9F46D93F99C3}"/>
          </ac:spMkLst>
        </pc:spChg>
        <pc:cxnChg chg="mod">
          <ac:chgData name="Reiji KOBAYASHI" userId="34112ac1-4c34-4e4b-972a-35b76f02b083" providerId="ADAL" clId="{6B1E3B18-2A93-4B1F-B76A-EEED58EE36D3}" dt="2025-07-03T21:54:39.564" v="263" actId="1076"/>
          <ac:cxnSpMkLst>
            <pc:docMk/>
            <pc:sldMk cId="3411711840" sldId="259"/>
            <ac:cxnSpMk id="12" creationId="{B03537DD-218F-5AC1-EFBA-32105B8EB130}"/>
          </ac:cxnSpMkLst>
        </pc:cxnChg>
      </pc:sldChg>
      <pc:sldChg chg="addSp delSp modSp mod chgLayout">
        <pc:chgData name="Reiji KOBAYASHI" userId="34112ac1-4c34-4e4b-972a-35b76f02b083" providerId="ADAL" clId="{6B1E3B18-2A93-4B1F-B76A-EEED58EE36D3}" dt="2025-07-06T16:49:40.466" v="3489" actId="1076"/>
        <pc:sldMkLst>
          <pc:docMk/>
          <pc:sldMk cId="2508523928" sldId="260"/>
        </pc:sldMkLst>
        <pc:spChg chg="mod ord">
          <ac:chgData name="Reiji KOBAYASHI" userId="34112ac1-4c34-4e4b-972a-35b76f02b083" providerId="ADAL" clId="{6B1E3B18-2A93-4B1F-B76A-EEED58EE36D3}" dt="2025-07-05T16:17:37.993" v="1261" actId="700"/>
          <ac:spMkLst>
            <pc:docMk/>
            <pc:sldMk cId="2508523928" sldId="260"/>
            <ac:spMk id="2" creationId="{2CF88F6B-6C7F-217A-5F71-568F56305F63}"/>
          </ac:spMkLst>
        </pc:spChg>
        <pc:spChg chg="mod">
          <ac:chgData name="Reiji KOBAYASHI" userId="34112ac1-4c34-4e4b-972a-35b76f02b083" providerId="ADAL" clId="{6B1E3B18-2A93-4B1F-B76A-EEED58EE36D3}" dt="2025-07-05T15:43:48.152" v="992"/>
          <ac:spMkLst>
            <pc:docMk/>
            <pc:sldMk cId="2508523928" sldId="260"/>
            <ac:spMk id="5" creationId="{5BE621FE-9C6D-2B36-2297-7C2D106017F2}"/>
          </ac:spMkLst>
        </pc:spChg>
        <pc:spChg chg="mod">
          <ac:chgData name="Reiji KOBAYASHI" userId="34112ac1-4c34-4e4b-972a-35b76f02b083" providerId="ADAL" clId="{6B1E3B18-2A93-4B1F-B76A-EEED58EE36D3}" dt="2025-07-05T17:35:11.695" v="1386" actId="404"/>
          <ac:spMkLst>
            <pc:docMk/>
            <pc:sldMk cId="2508523928" sldId="260"/>
            <ac:spMk id="6" creationId="{97CE83EE-0B76-8356-AC06-A06B442EB05C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7" creationId="{5212CE18-A48A-57CE-FDCA-8AF9516DAFDA}"/>
          </ac:spMkLst>
        </pc:spChg>
        <pc:spChg chg="add mod">
          <ac:chgData name="Reiji KOBAYASHI" userId="34112ac1-4c34-4e4b-972a-35b76f02b083" providerId="ADAL" clId="{6B1E3B18-2A93-4B1F-B76A-EEED58EE36D3}" dt="2025-07-05T16:20:22.168" v="1325" actId="1038"/>
          <ac:spMkLst>
            <pc:docMk/>
            <pc:sldMk cId="2508523928" sldId="260"/>
            <ac:spMk id="11" creationId="{2CF92411-96D3-5B74-47EC-BB56EE536542}"/>
          </ac:spMkLst>
        </pc:spChg>
        <pc:spChg chg="del">
          <ac:chgData name="Reiji KOBAYASHI" userId="34112ac1-4c34-4e4b-972a-35b76f02b083" providerId="ADAL" clId="{6B1E3B18-2A93-4B1F-B76A-EEED58EE36D3}" dt="2025-07-05T16:00:24.523" v="1082" actId="478"/>
          <ac:spMkLst>
            <pc:docMk/>
            <pc:sldMk cId="2508523928" sldId="260"/>
            <ac:spMk id="16" creationId="{BFAA6C35-F747-7082-E969-4C8A70A3F665}"/>
          </ac:spMkLst>
        </pc:spChg>
        <pc:spChg chg="del">
          <ac:chgData name="Reiji KOBAYASHI" userId="34112ac1-4c34-4e4b-972a-35b76f02b083" providerId="ADAL" clId="{6B1E3B18-2A93-4B1F-B76A-EEED58EE36D3}" dt="2025-07-05T16:00:35.058" v="1085" actId="478"/>
          <ac:spMkLst>
            <pc:docMk/>
            <pc:sldMk cId="2508523928" sldId="260"/>
            <ac:spMk id="21" creationId="{2BA0F895-BE40-AA17-6339-E97C25BE2D38}"/>
          </ac:spMkLst>
        </pc:spChg>
        <pc:spChg chg="add mod">
          <ac:chgData name="Reiji KOBAYASHI" userId="34112ac1-4c34-4e4b-972a-35b76f02b083" providerId="ADAL" clId="{6B1E3B18-2A93-4B1F-B76A-EEED58EE36D3}" dt="2025-07-06T16:49:40.466" v="3489" actId="1076"/>
          <ac:spMkLst>
            <pc:docMk/>
            <pc:sldMk cId="2508523928" sldId="260"/>
            <ac:spMk id="23" creationId="{AD1E9890-7D70-022F-D775-D0483A3D62DB}"/>
          </ac:spMkLst>
        </pc:spChg>
        <pc:spChg chg="add mod">
          <ac:chgData name="Reiji KOBAYASHI" userId="34112ac1-4c34-4e4b-972a-35b76f02b083" providerId="ADAL" clId="{6B1E3B18-2A93-4B1F-B76A-EEED58EE36D3}" dt="2025-07-05T16:18:16.905" v="1269" actId="1076"/>
          <ac:spMkLst>
            <pc:docMk/>
            <pc:sldMk cId="2508523928" sldId="260"/>
            <ac:spMk id="31" creationId="{0AB2EF53-ED13-C94F-AB94-ADE656F74DC1}"/>
          </ac:spMkLst>
        </pc:spChg>
        <pc:spChg chg="del">
          <ac:chgData name="Reiji KOBAYASHI" userId="34112ac1-4c34-4e4b-972a-35b76f02b083" providerId="ADAL" clId="{6B1E3B18-2A93-4B1F-B76A-EEED58EE36D3}" dt="2025-07-05T15:59:20.938" v="1045" actId="478"/>
          <ac:spMkLst>
            <pc:docMk/>
            <pc:sldMk cId="2508523928" sldId="260"/>
            <ac:spMk id="32" creationId="{0D10A866-42A7-A9A2-291C-BD1063E0D977}"/>
          </ac:spMkLst>
        </pc:spChg>
        <pc:spChg chg="mod">
          <ac:chgData name="Reiji KOBAYASHI" userId="34112ac1-4c34-4e4b-972a-35b76f02b083" providerId="ADAL" clId="{6B1E3B18-2A93-4B1F-B76A-EEED58EE36D3}" dt="2025-07-05T16:48:44.412" v="1327" actId="1076"/>
          <ac:spMkLst>
            <pc:docMk/>
            <pc:sldMk cId="2508523928" sldId="260"/>
            <ac:spMk id="40" creationId="{2905CD29-E4F9-7E07-9703-F393E30E2738}"/>
          </ac:spMkLst>
        </pc:spChg>
        <pc:spChg chg="add 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42" creationId="{2B487CB7-7CFD-0639-5C78-D1F3EDC87A5A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44" creationId="{F1A05D84-9080-F26B-9E68-B7C7490D62FC}"/>
          </ac:spMkLst>
        </pc:spChg>
        <pc:spChg chg="add del mod">
          <ac:chgData name="Reiji KOBAYASHI" userId="34112ac1-4c34-4e4b-972a-35b76f02b083" providerId="ADAL" clId="{6B1E3B18-2A93-4B1F-B76A-EEED58EE36D3}" dt="2025-07-05T16:06:11.245" v="1170" actId="478"/>
          <ac:spMkLst>
            <pc:docMk/>
            <pc:sldMk cId="2508523928" sldId="260"/>
            <ac:spMk id="50" creationId="{B961A113-5431-B941-3C92-FAE1EC9D562E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52" creationId="{B36E1A6F-904A-7830-0862-14A1B53A615E}"/>
          </ac:spMkLst>
        </pc:spChg>
        <pc:spChg chg="del">
          <ac:chgData name="Reiji KOBAYASHI" userId="34112ac1-4c34-4e4b-972a-35b76f02b083" providerId="ADAL" clId="{6B1E3B18-2A93-4B1F-B76A-EEED58EE36D3}" dt="2025-07-05T15:47:18.334" v="1013" actId="478"/>
          <ac:spMkLst>
            <pc:docMk/>
            <pc:sldMk cId="2508523928" sldId="260"/>
            <ac:spMk id="55" creationId="{6DAF41AE-B6C0-3F17-A8A2-E0F27624A3DB}"/>
          </ac:spMkLst>
        </pc:spChg>
        <pc:spChg chg="del">
          <ac:chgData name="Reiji KOBAYASHI" userId="34112ac1-4c34-4e4b-972a-35b76f02b083" providerId="ADAL" clId="{6B1E3B18-2A93-4B1F-B76A-EEED58EE36D3}" dt="2025-07-05T15:47:21.851" v="1014" actId="478"/>
          <ac:spMkLst>
            <pc:docMk/>
            <pc:sldMk cId="2508523928" sldId="260"/>
            <ac:spMk id="59" creationId="{69A95C17-06E7-6D89-6EB9-60D2784B448B}"/>
          </ac:spMkLst>
        </pc:spChg>
        <pc:spChg chg="mod">
          <ac:chgData name="Reiji KOBAYASHI" userId="34112ac1-4c34-4e4b-972a-35b76f02b083" providerId="ADAL" clId="{6B1E3B18-2A93-4B1F-B76A-EEED58EE36D3}" dt="2025-07-05T16:17:52.313" v="1263" actId="1076"/>
          <ac:spMkLst>
            <pc:docMk/>
            <pc:sldMk cId="2508523928" sldId="260"/>
            <ac:spMk id="62" creationId="{0FD980A9-934E-CF8B-874F-A07460E74A7F}"/>
          </ac:spMkLst>
        </pc:spChg>
        <pc:spChg chg="add mod">
          <ac:chgData name="Reiji KOBAYASHI" userId="34112ac1-4c34-4e4b-972a-35b76f02b083" providerId="ADAL" clId="{6B1E3B18-2A93-4B1F-B76A-EEED58EE36D3}" dt="2025-07-05T16:49:41.451" v="1341" actId="20577"/>
          <ac:spMkLst>
            <pc:docMk/>
            <pc:sldMk cId="2508523928" sldId="260"/>
            <ac:spMk id="70" creationId="{652DF71F-BF67-60C2-AFB8-2016B6B3DAE0}"/>
          </ac:spMkLst>
        </pc:spChg>
        <pc:grpChg chg="del">
          <ac:chgData name="Reiji KOBAYASHI" userId="34112ac1-4c34-4e4b-972a-35b76f02b083" providerId="ADAL" clId="{6B1E3B18-2A93-4B1F-B76A-EEED58EE36D3}" dt="2025-07-05T15:59:17.311" v="1044" actId="478"/>
          <ac:grpSpMkLst>
            <pc:docMk/>
            <pc:sldMk cId="2508523928" sldId="260"/>
            <ac:grpSpMk id="25" creationId="{58820D47-BC6C-ECCE-24D5-7E88EAEEE545}"/>
          </ac:grpSpMkLst>
        </pc:grpChg>
        <pc:grpChg chg="del">
          <ac:chgData name="Reiji KOBAYASHI" userId="34112ac1-4c34-4e4b-972a-35b76f02b083" providerId="ADAL" clId="{6B1E3B18-2A93-4B1F-B76A-EEED58EE36D3}" dt="2025-07-05T15:46:47.966" v="1010" actId="478"/>
          <ac:grpSpMkLst>
            <pc:docMk/>
            <pc:sldMk cId="2508523928" sldId="260"/>
            <ac:grpSpMk id="35" creationId="{F6BA0D9C-350A-8C1F-3D16-02AFD4EEC928}"/>
          </ac:grpSpMkLst>
        </pc:grpChg>
        <pc:picChg chg="mod ord">
          <ac:chgData name="Reiji KOBAYASHI" userId="34112ac1-4c34-4e4b-972a-35b76f02b083" providerId="ADAL" clId="{6B1E3B18-2A93-4B1F-B76A-EEED58EE36D3}" dt="2025-07-05T16:19:19.226" v="1280" actId="167"/>
          <ac:picMkLst>
            <pc:docMk/>
            <pc:sldMk cId="2508523928" sldId="260"/>
            <ac:picMk id="4" creationId="{F3BA1122-CF85-2F3F-D04C-BB69568DCA24}"/>
          </ac:picMkLst>
        </pc:picChg>
        <pc:cxnChg chg="mod">
          <ac:chgData name="Reiji KOBAYASHI" userId="34112ac1-4c34-4e4b-972a-35b76f02b083" providerId="ADAL" clId="{6B1E3B18-2A93-4B1F-B76A-EEED58EE36D3}" dt="2025-07-05T16:18:52.152" v="1278" actId="14100"/>
          <ac:cxnSpMkLst>
            <pc:docMk/>
            <pc:sldMk cId="2508523928" sldId="260"/>
            <ac:cxnSpMk id="8" creationId="{1321B4BA-7246-F049-8795-8E0659ED4AA1}"/>
          </ac:cxnSpMkLst>
        </pc:cxnChg>
        <pc:cxnChg chg="del mod">
          <ac:chgData name="Reiji KOBAYASHI" userId="34112ac1-4c34-4e4b-972a-35b76f02b083" providerId="ADAL" clId="{6B1E3B18-2A93-4B1F-B76A-EEED58EE36D3}" dt="2025-07-05T16:00:27.703" v="1083" actId="478"/>
          <ac:cxnSpMkLst>
            <pc:docMk/>
            <pc:sldMk cId="2508523928" sldId="260"/>
            <ac:cxnSpMk id="14" creationId="{570CFEAA-A0B8-1C31-2D9D-E70577895723}"/>
          </ac:cxnSpMkLst>
        </pc:cxnChg>
        <pc:cxnChg chg="add mod">
          <ac:chgData name="Reiji KOBAYASHI" userId="34112ac1-4c34-4e4b-972a-35b76f02b083" providerId="ADAL" clId="{6B1E3B18-2A93-4B1F-B76A-EEED58EE36D3}" dt="2025-07-05T16:18:40.983" v="1276" actId="14100"/>
          <ac:cxnSpMkLst>
            <pc:docMk/>
            <pc:sldMk cId="2508523928" sldId="260"/>
            <ac:cxnSpMk id="18" creationId="{FB73C8CA-FB6A-4A97-CF0A-07D2920F6C0C}"/>
          </ac:cxnSpMkLst>
        </pc:cxnChg>
        <pc:cxnChg chg="del mod">
          <ac:chgData name="Reiji KOBAYASHI" userId="34112ac1-4c34-4e4b-972a-35b76f02b083" providerId="ADAL" clId="{6B1E3B18-2A93-4B1F-B76A-EEED58EE36D3}" dt="2025-07-05T16:00:30.606" v="1084" actId="478"/>
          <ac:cxnSpMkLst>
            <pc:docMk/>
            <pc:sldMk cId="2508523928" sldId="260"/>
            <ac:cxnSpMk id="20" creationId="{020049E7-F2E0-A8D0-7B7F-174CFD676443}"/>
          </ac:cxnSpMkLst>
        </pc:cxnChg>
        <pc:cxnChg chg="add del">
          <ac:chgData name="Reiji KOBAYASHI" userId="34112ac1-4c34-4e4b-972a-35b76f02b083" providerId="ADAL" clId="{6B1E3B18-2A93-4B1F-B76A-EEED58EE36D3}" dt="2025-07-05T15:59:14.670" v="1043" actId="478"/>
          <ac:cxnSpMkLst>
            <pc:docMk/>
            <pc:sldMk cId="2508523928" sldId="260"/>
            <ac:cxnSpMk id="28" creationId="{1A888221-C968-DB0A-0EBA-2DC9B0C1DFE0}"/>
          </ac:cxnSpMkLst>
        </pc:cxnChg>
        <pc:cxnChg chg="add mod">
          <ac:chgData name="Reiji KOBAYASHI" userId="34112ac1-4c34-4e4b-972a-35b76f02b083" providerId="ADAL" clId="{6B1E3B18-2A93-4B1F-B76A-EEED58EE36D3}" dt="2025-07-05T16:18:36.975" v="1275" actId="14100"/>
          <ac:cxnSpMkLst>
            <pc:docMk/>
            <pc:sldMk cId="2508523928" sldId="260"/>
            <ac:cxnSpMk id="29" creationId="{ED479ED2-BEFD-B0F6-0B6C-89AAF827EC9E}"/>
          </ac:cxnSpMkLst>
        </pc:cxnChg>
        <pc:cxnChg chg="add mod">
          <ac:chgData name="Reiji KOBAYASHI" userId="34112ac1-4c34-4e4b-972a-35b76f02b083" providerId="ADAL" clId="{6B1E3B18-2A93-4B1F-B76A-EEED58EE36D3}" dt="2025-07-05T16:18:56.306" v="1279" actId="14100"/>
          <ac:cxnSpMkLst>
            <pc:docMk/>
            <pc:sldMk cId="2508523928" sldId="260"/>
            <ac:cxnSpMk id="34" creationId="{3B424B27-AD8F-8331-EB66-86FB22F8F949}"/>
          </ac:cxnSpMkLst>
        </pc:cxnChg>
        <pc:cxnChg chg="mod">
          <ac:chgData name="Reiji KOBAYASHI" userId="34112ac1-4c34-4e4b-972a-35b76f02b083" providerId="ADAL" clId="{6B1E3B18-2A93-4B1F-B76A-EEED58EE36D3}" dt="2025-07-05T16:48:44.412" v="1327" actId="1076"/>
          <ac:cxnSpMkLst>
            <pc:docMk/>
            <pc:sldMk cId="2508523928" sldId="260"/>
            <ac:cxnSpMk id="38" creationId="{FFF299EE-BF20-9CBA-A6AD-27B1C04ABFC5}"/>
          </ac:cxnSpMkLst>
        </pc:cxnChg>
        <pc:cxnChg chg="mod">
          <ac:chgData name="Reiji KOBAYASHI" userId="34112ac1-4c34-4e4b-972a-35b76f02b083" providerId="ADAL" clId="{6B1E3B18-2A93-4B1F-B76A-EEED58EE36D3}" dt="2025-07-05T15:44:52.356" v="998" actId="14100"/>
          <ac:cxnSpMkLst>
            <pc:docMk/>
            <pc:sldMk cId="2508523928" sldId="260"/>
            <ac:cxnSpMk id="43" creationId="{C508EDA2-A463-AB08-D6D6-F2203B0CE561}"/>
          </ac:cxnSpMkLst>
        </pc:cxnChg>
        <pc:cxnChg chg="add del mod">
          <ac:chgData name="Reiji KOBAYASHI" userId="34112ac1-4c34-4e4b-972a-35b76f02b083" providerId="ADAL" clId="{6B1E3B18-2A93-4B1F-B76A-EEED58EE36D3}" dt="2025-07-05T16:06:14.698" v="1171" actId="478"/>
          <ac:cxnSpMkLst>
            <pc:docMk/>
            <pc:sldMk cId="2508523928" sldId="260"/>
            <ac:cxnSpMk id="46" creationId="{E77142C9-8D18-6043-4481-491FC5E3BEDE}"/>
          </ac:cxnSpMkLst>
        </pc:cxnChg>
        <pc:cxnChg chg="add del mod">
          <ac:chgData name="Reiji KOBAYASHI" userId="34112ac1-4c34-4e4b-972a-35b76f02b083" providerId="ADAL" clId="{6B1E3B18-2A93-4B1F-B76A-EEED58EE36D3}" dt="2025-07-05T16:05:09.581" v="1167" actId="478"/>
          <ac:cxnSpMkLst>
            <pc:docMk/>
            <pc:sldMk cId="2508523928" sldId="260"/>
            <ac:cxnSpMk id="49" creationId="{4D2FA4CB-85CC-D26B-5DF5-946AA47C4D7D}"/>
          </ac:cxnSpMkLst>
        </pc:cxnChg>
        <pc:cxnChg chg="mod">
          <ac:chgData name="Reiji KOBAYASHI" userId="34112ac1-4c34-4e4b-972a-35b76f02b083" providerId="ADAL" clId="{6B1E3B18-2A93-4B1F-B76A-EEED58EE36D3}" dt="2025-07-05T16:18:48.282" v="1277" actId="14100"/>
          <ac:cxnSpMkLst>
            <pc:docMk/>
            <pc:sldMk cId="2508523928" sldId="260"/>
            <ac:cxnSpMk id="51" creationId="{EB2691BF-42F8-51D5-CE28-228AC38BE735}"/>
          </ac:cxnSpMkLst>
        </pc:cxnChg>
        <pc:cxnChg chg="del">
          <ac:chgData name="Reiji KOBAYASHI" userId="34112ac1-4c34-4e4b-972a-35b76f02b083" providerId="ADAL" clId="{6B1E3B18-2A93-4B1F-B76A-EEED58EE36D3}" dt="2025-07-05T15:47:18.334" v="1013" actId="478"/>
          <ac:cxnSpMkLst>
            <pc:docMk/>
            <pc:sldMk cId="2508523928" sldId="260"/>
            <ac:cxnSpMk id="54" creationId="{787CD2B6-F825-A188-0F14-3F61225532BE}"/>
          </ac:cxnSpMkLst>
        </pc:cxnChg>
        <pc:cxnChg chg="del">
          <ac:chgData name="Reiji KOBAYASHI" userId="34112ac1-4c34-4e4b-972a-35b76f02b083" providerId="ADAL" clId="{6B1E3B18-2A93-4B1F-B76A-EEED58EE36D3}" dt="2025-07-05T15:47:21.851" v="1014" actId="478"/>
          <ac:cxnSpMkLst>
            <pc:docMk/>
            <pc:sldMk cId="2508523928" sldId="260"/>
            <ac:cxnSpMk id="58" creationId="{1DFE52B6-0D55-9E71-AE3E-58744B7DB53C}"/>
          </ac:cxnSpMkLst>
        </pc:cxnChg>
        <pc:cxnChg chg="mod">
          <ac:chgData name="Reiji KOBAYASHI" userId="34112ac1-4c34-4e4b-972a-35b76f02b083" providerId="ADAL" clId="{6B1E3B18-2A93-4B1F-B76A-EEED58EE36D3}" dt="2025-07-05T16:17:48.243" v="1262" actId="14100"/>
          <ac:cxnSpMkLst>
            <pc:docMk/>
            <pc:sldMk cId="2508523928" sldId="260"/>
            <ac:cxnSpMk id="61" creationId="{44C7318B-91C9-6E02-41B1-3856623CBD2A}"/>
          </ac:cxnSpMkLst>
        </pc:cxnChg>
        <pc:cxnChg chg="add mod">
          <ac:chgData name="Reiji KOBAYASHI" userId="34112ac1-4c34-4e4b-972a-35b76f02b083" providerId="ADAL" clId="{6B1E3B18-2A93-4B1F-B76A-EEED58EE36D3}" dt="2025-07-05T16:49:24.814" v="1331" actId="14100"/>
          <ac:cxnSpMkLst>
            <pc:docMk/>
            <pc:sldMk cId="2508523928" sldId="260"/>
            <ac:cxnSpMk id="71" creationId="{205CFEBE-62D8-D164-72C6-0EA8886EFF5E}"/>
          </ac:cxnSpMkLst>
        </pc:cxnChg>
      </pc:sldChg>
      <pc:sldChg chg="addSp delSp modSp mod modClrScheme chgLayout">
        <pc:chgData name="Reiji KOBAYASHI" userId="34112ac1-4c34-4e4b-972a-35b76f02b083" providerId="ADAL" clId="{6B1E3B18-2A93-4B1F-B76A-EEED58EE36D3}" dt="2025-07-05T17:42:01.023" v="1970" actId="1037"/>
        <pc:sldMkLst>
          <pc:docMk/>
          <pc:sldMk cId="2527646140" sldId="261"/>
        </pc:sldMkLst>
        <pc:spChg chg="mod ord">
          <ac:chgData name="Reiji KOBAYASHI" userId="34112ac1-4c34-4e4b-972a-35b76f02b083" providerId="ADAL" clId="{6B1E3B18-2A93-4B1F-B76A-EEED58EE36D3}" dt="2025-07-05T17:28:33.240" v="1361" actId="700"/>
          <ac:spMkLst>
            <pc:docMk/>
            <pc:sldMk cId="2527646140" sldId="261"/>
            <ac:spMk id="2" creationId="{8C29CE0B-960C-6CBB-80A3-C3FFC71B9D04}"/>
          </ac:spMkLst>
        </pc:spChg>
        <pc:spChg chg="add del mod ord">
          <ac:chgData name="Reiji KOBAYASHI" userId="34112ac1-4c34-4e4b-972a-35b76f02b083" providerId="ADAL" clId="{6B1E3B18-2A93-4B1F-B76A-EEED58EE36D3}" dt="2025-07-05T17:27:33.886" v="1345" actId="700"/>
          <ac:spMkLst>
            <pc:docMk/>
            <pc:sldMk cId="2527646140" sldId="261"/>
            <ac:spMk id="4" creationId="{D5CFFBE1-C7E1-3D80-CF09-81C6E482BB75}"/>
          </ac:spMkLst>
        </pc:spChg>
        <pc:spChg chg="add del mod">
          <ac:chgData name="Reiji KOBAYASHI" userId="34112ac1-4c34-4e4b-972a-35b76f02b083" providerId="ADAL" clId="{6B1E3B18-2A93-4B1F-B76A-EEED58EE36D3}" dt="2025-07-05T17:27:33.886" v="1345" actId="700"/>
          <ac:spMkLst>
            <pc:docMk/>
            <pc:sldMk cId="2527646140" sldId="261"/>
            <ac:spMk id="6" creationId="{82F8A72D-2B35-0084-491D-DBF25063A68A}"/>
          </ac:spMkLst>
        </pc:spChg>
        <pc:spChg chg="add del mod ord">
          <ac:chgData name="Reiji KOBAYASHI" userId="34112ac1-4c34-4e4b-972a-35b76f02b083" providerId="ADAL" clId="{6B1E3B18-2A93-4B1F-B76A-EEED58EE36D3}" dt="2025-07-05T17:27:37.771" v="1347" actId="700"/>
          <ac:spMkLst>
            <pc:docMk/>
            <pc:sldMk cId="2527646140" sldId="261"/>
            <ac:spMk id="8" creationId="{C4FE7AB2-F533-0D90-7B16-FE2ECE0BCF31}"/>
          </ac:spMkLst>
        </pc:spChg>
        <pc:spChg chg="mod">
          <ac:chgData name="Reiji KOBAYASHI" userId="34112ac1-4c34-4e4b-972a-35b76f02b083" providerId="ADAL" clId="{6B1E3B18-2A93-4B1F-B76A-EEED58EE36D3}" dt="2025-07-05T17:28:55.844" v="1365" actId="20577"/>
          <ac:spMkLst>
            <pc:docMk/>
            <pc:sldMk cId="2527646140" sldId="261"/>
            <ac:spMk id="11" creationId="{CF1802B3-82A6-BB96-C310-D16829F0F203}"/>
          </ac:spMkLst>
        </pc:spChg>
        <pc:spChg chg="del">
          <ac:chgData name="Reiji KOBAYASHI" userId="34112ac1-4c34-4e4b-972a-35b76f02b083" providerId="ADAL" clId="{6B1E3B18-2A93-4B1F-B76A-EEED58EE36D3}" dt="2025-07-05T17:27:29.954" v="1344" actId="478"/>
          <ac:spMkLst>
            <pc:docMk/>
            <pc:sldMk cId="2527646140" sldId="261"/>
            <ac:spMk id="13" creationId="{89197647-0830-645B-AB36-849F1FA9EEF2}"/>
          </ac:spMkLst>
        </pc:spChg>
        <pc:spChg chg="mod">
          <ac:chgData name="Reiji KOBAYASHI" userId="34112ac1-4c34-4e4b-972a-35b76f02b083" providerId="ADAL" clId="{6B1E3B18-2A93-4B1F-B76A-EEED58EE36D3}" dt="2025-07-05T17:34:52.734" v="1383" actId="14100"/>
          <ac:spMkLst>
            <pc:docMk/>
            <pc:sldMk cId="2527646140" sldId="261"/>
            <ac:spMk id="15" creationId="{60744DA7-6745-8F76-B541-6B128B8CCA11}"/>
          </ac:spMkLst>
        </pc:spChg>
        <pc:spChg chg="add del mod ord">
          <ac:chgData name="Reiji KOBAYASHI" userId="34112ac1-4c34-4e4b-972a-35b76f02b083" providerId="ADAL" clId="{6B1E3B18-2A93-4B1F-B76A-EEED58EE36D3}" dt="2025-07-05T17:27:40.150" v="1348" actId="700"/>
          <ac:spMkLst>
            <pc:docMk/>
            <pc:sldMk cId="2527646140" sldId="261"/>
            <ac:spMk id="16" creationId="{54781449-EF11-B26D-62DA-8C9891F029AC}"/>
          </ac:spMkLst>
        </pc:spChg>
        <pc:spChg chg="add del mod ord">
          <ac:chgData name="Reiji KOBAYASHI" userId="34112ac1-4c34-4e4b-972a-35b76f02b083" providerId="ADAL" clId="{6B1E3B18-2A93-4B1F-B76A-EEED58EE36D3}" dt="2025-07-05T17:27:47.370" v="1351" actId="478"/>
          <ac:spMkLst>
            <pc:docMk/>
            <pc:sldMk cId="2527646140" sldId="261"/>
            <ac:spMk id="17" creationId="{9F035E85-D169-1132-1614-8F45725F60B6}"/>
          </ac:spMkLst>
        </pc:spChg>
        <pc:spChg chg="add del mod ord">
          <ac:chgData name="Reiji KOBAYASHI" userId="34112ac1-4c34-4e4b-972a-35b76f02b083" providerId="ADAL" clId="{6B1E3B18-2A93-4B1F-B76A-EEED58EE36D3}" dt="2025-07-05T17:27:52.361" v="1354" actId="700"/>
          <ac:spMkLst>
            <pc:docMk/>
            <pc:sldMk cId="2527646140" sldId="261"/>
            <ac:spMk id="19" creationId="{22AB83E3-324F-E496-B268-9C82E73ED3A2}"/>
          </ac:spMkLst>
        </pc:spChg>
        <pc:spChg chg="add del mod ord">
          <ac:chgData name="Reiji KOBAYASHI" userId="34112ac1-4c34-4e4b-972a-35b76f02b083" providerId="ADAL" clId="{6B1E3B18-2A93-4B1F-B76A-EEED58EE36D3}" dt="2025-07-05T17:28:07.742" v="1359" actId="700"/>
          <ac:spMkLst>
            <pc:docMk/>
            <pc:sldMk cId="2527646140" sldId="261"/>
            <ac:spMk id="21" creationId="{885E5093-5622-C4F6-F640-3061625A81F6}"/>
          </ac:spMkLst>
        </pc:spChg>
        <pc:spChg chg="add del mod ord">
          <ac:chgData name="Reiji KOBAYASHI" userId="34112ac1-4c34-4e4b-972a-35b76f02b083" providerId="ADAL" clId="{6B1E3B18-2A93-4B1F-B76A-EEED58EE36D3}" dt="2025-07-05T17:28:43.433" v="1362" actId="931"/>
          <ac:spMkLst>
            <pc:docMk/>
            <pc:sldMk cId="2527646140" sldId="261"/>
            <ac:spMk id="22" creationId="{0386640F-A337-BA35-3192-F6707607F96B}"/>
          </ac:spMkLst>
        </pc:spChg>
        <pc:spChg chg="add mod">
          <ac:chgData name="Reiji KOBAYASHI" userId="34112ac1-4c34-4e4b-972a-35b76f02b083" providerId="ADAL" clId="{6B1E3B18-2A93-4B1F-B76A-EEED58EE36D3}" dt="2025-07-05T17:36:52.493" v="1401" actId="1038"/>
          <ac:spMkLst>
            <pc:docMk/>
            <pc:sldMk cId="2527646140" sldId="261"/>
            <ac:spMk id="25" creationId="{0B2201EB-CC9A-2B85-1812-2E6BB066D05C}"/>
          </ac:spMkLst>
        </pc:spChg>
        <pc:spChg chg="add mod">
          <ac:chgData name="Reiji KOBAYASHI" userId="34112ac1-4c34-4e4b-972a-35b76f02b083" providerId="ADAL" clId="{6B1E3B18-2A93-4B1F-B76A-EEED58EE36D3}" dt="2025-07-05T17:37:55.165" v="1411" actId="1035"/>
          <ac:spMkLst>
            <pc:docMk/>
            <pc:sldMk cId="2527646140" sldId="261"/>
            <ac:spMk id="26" creationId="{35F16312-C1D1-29AF-9421-33691DCA3EA9}"/>
          </ac:spMkLst>
        </pc:spChg>
        <pc:spChg chg="add mod">
          <ac:chgData name="Reiji KOBAYASHI" userId="34112ac1-4c34-4e4b-972a-35b76f02b083" providerId="ADAL" clId="{6B1E3B18-2A93-4B1F-B76A-EEED58EE36D3}" dt="2025-07-05T17:38:52.038" v="1553" actId="1037"/>
          <ac:spMkLst>
            <pc:docMk/>
            <pc:sldMk cId="2527646140" sldId="261"/>
            <ac:spMk id="27" creationId="{9FC9FBF7-2B5C-5332-28B6-51B32E863A00}"/>
          </ac:spMkLst>
        </pc:spChg>
        <pc:spChg chg="add mod">
          <ac:chgData name="Reiji KOBAYASHI" userId="34112ac1-4c34-4e4b-972a-35b76f02b083" providerId="ADAL" clId="{6B1E3B18-2A93-4B1F-B76A-EEED58EE36D3}" dt="2025-07-05T17:39:07.458" v="1575"/>
          <ac:spMkLst>
            <pc:docMk/>
            <pc:sldMk cId="2527646140" sldId="261"/>
            <ac:spMk id="28" creationId="{C52E5468-FEF2-6F20-AC9D-3262DD616C0C}"/>
          </ac:spMkLst>
        </pc:spChg>
        <pc:spChg chg="add mod">
          <ac:chgData name="Reiji KOBAYASHI" userId="34112ac1-4c34-4e4b-972a-35b76f02b083" providerId="ADAL" clId="{6B1E3B18-2A93-4B1F-B76A-EEED58EE36D3}" dt="2025-07-05T17:39:31.074" v="1592" actId="1035"/>
          <ac:spMkLst>
            <pc:docMk/>
            <pc:sldMk cId="2527646140" sldId="261"/>
            <ac:spMk id="29" creationId="{87E911EF-8F9E-E412-072A-B3BC7A1E7D13}"/>
          </ac:spMkLst>
        </pc:spChg>
        <pc:spChg chg="add mod">
          <ac:chgData name="Reiji KOBAYASHI" userId="34112ac1-4c34-4e4b-972a-35b76f02b083" providerId="ADAL" clId="{6B1E3B18-2A93-4B1F-B76A-EEED58EE36D3}" dt="2025-07-05T17:39:43.347" v="1647" actId="20577"/>
          <ac:spMkLst>
            <pc:docMk/>
            <pc:sldMk cId="2527646140" sldId="261"/>
            <ac:spMk id="30" creationId="{C0964B13-2099-F589-66D5-05C61AA397C0}"/>
          </ac:spMkLst>
        </pc:spChg>
        <pc:spChg chg="add mod">
          <ac:chgData name="Reiji KOBAYASHI" userId="34112ac1-4c34-4e4b-972a-35b76f02b083" providerId="ADAL" clId="{6B1E3B18-2A93-4B1F-B76A-EEED58EE36D3}" dt="2025-07-05T17:39:58.615" v="1709" actId="20577"/>
          <ac:spMkLst>
            <pc:docMk/>
            <pc:sldMk cId="2527646140" sldId="261"/>
            <ac:spMk id="31" creationId="{EF55A68A-129F-33F4-DFE8-C513510F9E05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2" creationId="{0A1866D4-31AF-3B64-B66B-D2CB315E0E78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3" creationId="{0DA800F5-84F6-D48F-91AF-633565C4965B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4" creationId="{53DEBCFC-6281-B6BD-75DD-0F35FA6171AD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5" creationId="{FD9FB00E-3001-FB0D-E8BE-FEAA93314D97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6" creationId="{7836999F-B7E4-7B28-4F74-E1B5AA46A9BC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7" creationId="{AFD2A82F-2A2C-8029-F81E-0D46FB689C5C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8" creationId="{B7EA8AD1-51C8-3E56-FBAF-7863281A4ED0}"/>
          </ac:spMkLst>
        </pc:spChg>
        <pc:picChg chg="del">
          <ac:chgData name="Reiji KOBAYASHI" userId="34112ac1-4c34-4e4b-972a-35b76f02b083" providerId="ADAL" clId="{6B1E3B18-2A93-4B1F-B76A-EEED58EE36D3}" dt="2025-07-05T17:27:13.839" v="1342" actId="478"/>
          <ac:picMkLst>
            <pc:docMk/>
            <pc:sldMk cId="2527646140" sldId="261"/>
            <ac:picMk id="7" creationId="{C64E22A2-DA45-79E0-4821-03E83A3BBD17}"/>
          </ac:picMkLst>
        </pc:picChg>
        <pc:picChg chg="del">
          <ac:chgData name="Reiji KOBAYASHI" userId="34112ac1-4c34-4e4b-972a-35b76f02b083" providerId="ADAL" clId="{6B1E3B18-2A93-4B1F-B76A-EEED58EE36D3}" dt="2025-07-05T17:27:24.489" v="1343" actId="478"/>
          <ac:picMkLst>
            <pc:docMk/>
            <pc:sldMk cId="2527646140" sldId="261"/>
            <ac:picMk id="9" creationId="{A9E80063-764B-D996-38AB-D9279B2B61CE}"/>
          </ac:picMkLst>
        </pc:picChg>
        <pc:picChg chg="add del">
          <ac:chgData name="Reiji KOBAYASHI" userId="34112ac1-4c34-4e4b-972a-35b76f02b083" providerId="ADAL" clId="{6B1E3B18-2A93-4B1F-B76A-EEED58EE36D3}" dt="2025-07-05T17:27:44.711" v="1350" actId="21"/>
          <ac:picMkLst>
            <pc:docMk/>
            <pc:sldMk cId="2527646140" sldId="261"/>
            <ac:picMk id="14" creationId="{286E11D5-DE35-7B99-7882-931559A6697D}"/>
          </ac:picMkLst>
        </pc:picChg>
        <pc:picChg chg="add del mod">
          <ac:chgData name="Reiji KOBAYASHI" userId="34112ac1-4c34-4e4b-972a-35b76f02b083" providerId="ADAL" clId="{6B1E3B18-2A93-4B1F-B76A-EEED58EE36D3}" dt="2025-07-05T17:28:01.626" v="1356" actId="478"/>
          <ac:picMkLst>
            <pc:docMk/>
            <pc:sldMk cId="2527646140" sldId="261"/>
            <ac:picMk id="18" creationId="{286E11D5-DE35-7B99-7882-931559A6697D}"/>
          </ac:picMkLst>
        </pc:picChg>
        <pc:picChg chg="add del mod">
          <ac:chgData name="Reiji KOBAYASHI" userId="34112ac1-4c34-4e4b-972a-35b76f02b083" providerId="ADAL" clId="{6B1E3B18-2A93-4B1F-B76A-EEED58EE36D3}" dt="2025-07-05T17:28:11.127" v="1360" actId="478"/>
          <ac:picMkLst>
            <pc:docMk/>
            <pc:sldMk cId="2527646140" sldId="261"/>
            <ac:picMk id="20" creationId="{FB3A2388-D491-BFF8-82B4-8D6E26F791E9}"/>
          </ac:picMkLst>
        </pc:picChg>
        <pc:picChg chg="add mod ord">
          <ac:chgData name="Reiji KOBAYASHI" userId="34112ac1-4c34-4e4b-972a-35b76f02b083" providerId="ADAL" clId="{6B1E3B18-2A93-4B1F-B76A-EEED58EE36D3}" dt="2025-07-05T17:39:20.559" v="1578" actId="1076"/>
          <ac:picMkLst>
            <pc:docMk/>
            <pc:sldMk cId="2527646140" sldId="261"/>
            <ac:picMk id="24" creationId="{00557B55-A45C-0551-1591-085D6FC1DDE5}"/>
          </ac:picMkLst>
        </pc:picChg>
        <pc:cxnChg chg="del">
          <ac:chgData name="Reiji KOBAYASHI" userId="34112ac1-4c34-4e4b-972a-35b76f02b083" providerId="ADAL" clId="{6B1E3B18-2A93-4B1F-B76A-EEED58EE36D3}" dt="2025-07-05T17:27:29.954" v="1344" actId="478"/>
          <ac:cxnSpMkLst>
            <pc:docMk/>
            <pc:sldMk cId="2527646140" sldId="261"/>
            <ac:cxnSpMk id="12" creationId="{416F9D36-3DF0-21E4-AEC1-2C5BD68EFE0C}"/>
          </ac:cxnSpMkLst>
        </pc:cxnChg>
      </pc:sldChg>
      <pc:sldChg chg="addSp delSp modSp mod">
        <pc:chgData name="Reiji KOBAYASHI" userId="34112ac1-4c34-4e4b-972a-35b76f02b083" providerId="ADAL" clId="{6B1E3B18-2A93-4B1F-B76A-EEED58EE36D3}" dt="2025-07-06T13:04:25.197" v="2874"/>
        <pc:sldMkLst>
          <pc:docMk/>
          <pc:sldMk cId="2617943978" sldId="262"/>
        </pc:sldMkLst>
        <pc:spChg chg="del">
          <ac:chgData name="Reiji KOBAYASHI" userId="34112ac1-4c34-4e4b-972a-35b76f02b083" providerId="ADAL" clId="{6B1E3B18-2A93-4B1F-B76A-EEED58EE36D3}" dt="2025-07-05T17:42:56.879" v="1971" actId="478"/>
          <ac:spMkLst>
            <pc:docMk/>
            <pc:sldMk cId="2617943978" sldId="262"/>
            <ac:spMk id="3" creationId="{77D715D7-BC2F-4C2E-DAA8-5343DF0FEB42}"/>
          </ac:spMkLst>
        </pc:spChg>
        <pc:spChg chg="mod">
          <ac:chgData name="Reiji KOBAYASHI" userId="34112ac1-4c34-4e4b-972a-35b76f02b083" providerId="ADAL" clId="{6B1E3B18-2A93-4B1F-B76A-EEED58EE36D3}" dt="2025-07-06T12:58:34.827" v="2556" actId="14100"/>
          <ac:spMkLst>
            <pc:docMk/>
            <pc:sldMk cId="2617943978" sldId="262"/>
            <ac:spMk id="5" creationId="{4E9C0998-0007-F7C4-D9CB-6B7DF05E7A14}"/>
          </ac:spMkLst>
        </pc:spChg>
        <pc:spChg chg="add mod">
          <ac:chgData name="Reiji KOBAYASHI" userId="34112ac1-4c34-4e4b-972a-35b76f02b083" providerId="ADAL" clId="{6B1E3B18-2A93-4B1F-B76A-EEED58EE36D3}" dt="2025-07-05T17:43:08.195" v="1987" actId="1035"/>
          <ac:spMkLst>
            <pc:docMk/>
            <pc:sldMk cId="2617943978" sldId="262"/>
            <ac:spMk id="6" creationId="{DE1FD693-39A0-0C32-8CAD-35FDFB74C598}"/>
          </ac:spMkLst>
        </pc:spChg>
        <pc:spChg chg="add mod">
          <ac:chgData name="Reiji KOBAYASHI" userId="34112ac1-4c34-4e4b-972a-35b76f02b083" providerId="ADAL" clId="{6B1E3B18-2A93-4B1F-B76A-EEED58EE36D3}" dt="2025-07-06T13:04:25.197" v="2874"/>
          <ac:spMkLst>
            <pc:docMk/>
            <pc:sldMk cId="2617943978" sldId="262"/>
            <ac:spMk id="13" creationId="{7B7637D7-9514-EAF5-8DD3-8153215E8883}"/>
          </ac:spMkLst>
        </pc:spChg>
        <pc:spChg chg="mod topLvl">
          <ac:chgData name="Reiji KOBAYASHI" userId="34112ac1-4c34-4e4b-972a-35b76f02b083" providerId="ADAL" clId="{6B1E3B18-2A93-4B1F-B76A-EEED58EE36D3}" dt="2025-07-06T12:53:07.670" v="2167" actId="165"/>
          <ac:spMkLst>
            <pc:docMk/>
            <pc:sldMk cId="2617943978" sldId="262"/>
            <ac:spMk id="19" creationId="{190B6467-2C8E-7EE4-0518-145057BE14A8}"/>
          </ac:spMkLst>
        </pc:spChg>
        <pc:spChg chg="mod topLvl">
          <ac:chgData name="Reiji KOBAYASHI" userId="34112ac1-4c34-4e4b-972a-35b76f02b083" providerId="ADAL" clId="{6B1E3B18-2A93-4B1F-B76A-EEED58EE36D3}" dt="2025-07-06T12:53:07.670" v="2167" actId="165"/>
          <ac:spMkLst>
            <pc:docMk/>
            <pc:sldMk cId="2617943978" sldId="262"/>
            <ac:spMk id="20" creationId="{FB1D0CC9-C277-9FF2-54BC-70970451EC83}"/>
          </ac:spMkLst>
        </pc:spChg>
        <pc:spChg chg="mod">
          <ac:chgData name="Reiji KOBAYASHI" userId="34112ac1-4c34-4e4b-972a-35b76f02b083" providerId="ADAL" clId="{6B1E3B18-2A93-4B1F-B76A-EEED58EE36D3}" dt="2025-07-06T12:51:07.257" v="2085" actId="1037"/>
          <ac:spMkLst>
            <pc:docMk/>
            <pc:sldMk cId="2617943978" sldId="262"/>
            <ac:spMk id="23" creationId="{647FF2AF-6973-ACA8-E138-0A8486E9858C}"/>
          </ac:spMkLst>
        </pc:spChg>
        <pc:spChg chg="mod">
          <ac:chgData name="Reiji KOBAYASHI" userId="34112ac1-4c34-4e4b-972a-35b76f02b083" providerId="ADAL" clId="{6B1E3B18-2A93-4B1F-B76A-EEED58EE36D3}" dt="2025-07-06T12:50:31.376" v="2039" actId="1037"/>
          <ac:spMkLst>
            <pc:docMk/>
            <pc:sldMk cId="2617943978" sldId="262"/>
            <ac:spMk id="24" creationId="{D61A1C54-BDEC-8AD4-2281-E37E8FF97E39}"/>
          </ac:spMkLst>
        </pc:spChg>
        <pc:grpChg chg="add del mod">
          <ac:chgData name="Reiji KOBAYASHI" userId="34112ac1-4c34-4e4b-972a-35b76f02b083" providerId="ADAL" clId="{6B1E3B18-2A93-4B1F-B76A-EEED58EE36D3}" dt="2025-07-06T12:53:07.670" v="2167" actId="165"/>
          <ac:grpSpMkLst>
            <pc:docMk/>
            <pc:sldMk cId="2617943978" sldId="262"/>
            <ac:grpSpMk id="10" creationId="{F9BB705B-F545-CEA0-5A87-7D1935767CA0}"/>
          </ac:grpSpMkLst>
        </pc:grpChg>
        <pc:picChg chg="mod">
          <ac:chgData name="Reiji KOBAYASHI" userId="34112ac1-4c34-4e4b-972a-35b76f02b083" providerId="ADAL" clId="{6B1E3B18-2A93-4B1F-B76A-EEED58EE36D3}" dt="2025-07-06T12:55:34.651" v="2274" actId="1076"/>
          <ac:picMkLst>
            <pc:docMk/>
            <pc:sldMk cId="2617943978" sldId="262"/>
            <ac:picMk id="8" creationId="{D77B3F44-60D1-918A-5FEA-EF4A06C96E29}"/>
          </ac:picMkLst>
        </pc:picChg>
        <pc:picChg chg="add mod">
          <ac:chgData name="Reiji KOBAYASHI" userId="34112ac1-4c34-4e4b-972a-35b76f02b083" providerId="ADAL" clId="{6B1E3B18-2A93-4B1F-B76A-EEED58EE36D3}" dt="2025-07-06T12:58:19.067" v="2553" actId="1035"/>
          <ac:picMkLst>
            <pc:docMk/>
            <pc:sldMk cId="2617943978" sldId="262"/>
            <ac:picMk id="12" creationId="{10937369-E2CD-DBA2-5793-6A179FB82431}"/>
          </ac:picMkLst>
        </pc:picChg>
        <pc:picChg chg="del">
          <ac:chgData name="Reiji KOBAYASHI" userId="34112ac1-4c34-4e4b-972a-35b76f02b083" providerId="ADAL" clId="{6B1E3B18-2A93-4B1F-B76A-EEED58EE36D3}" dt="2025-07-06T12:50:55.013" v="2044" actId="478"/>
          <ac:picMkLst>
            <pc:docMk/>
            <pc:sldMk cId="2617943978" sldId="262"/>
            <ac:picMk id="16" creationId="{A3E8025D-3E6D-D631-8F40-61C31FD13042}"/>
          </ac:picMkLst>
        </pc:picChg>
        <pc:cxnChg chg="del">
          <ac:chgData name="Reiji KOBAYASHI" userId="34112ac1-4c34-4e4b-972a-35b76f02b083" providerId="ADAL" clId="{6B1E3B18-2A93-4B1F-B76A-EEED58EE36D3}" dt="2025-07-06T12:50:45.209" v="2041" actId="478"/>
          <ac:cxnSpMkLst>
            <pc:docMk/>
            <pc:sldMk cId="2617943978" sldId="262"/>
            <ac:cxnSpMk id="4" creationId="{1AA7179C-C4CB-5DA1-4F8E-A36DBC1484D9}"/>
          </ac:cxnSpMkLst>
        </pc:cxnChg>
        <pc:cxnChg chg="del mod">
          <ac:chgData name="Reiji KOBAYASHI" userId="34112ac1-4c34-4e4b-972a-35b76f02b083" providerId="ADAL" clId="{6B1E3B18-2A93-4B1F-B76A-EEED58EE36D3}" dt="2025-07-06T12:50:45.209" v="2041" actId="478"/>
          <ac:cxnSpMkLst>
            <pc:docMk/>
            <pc:sldMk cId="2617943978" sldId="262"/>
            <ac:cxnSpMk id="7" creationId="{24D31F2B-3794-B060-E8A4-57ADF16D69E3}"/>
          </ac:cxnSpMkLst>
        </pc:cxnChg>
        <pc:cxnChg chg="del">
          <ac:chgData name="Reiji KOBAYASHI" userId="34112ac1-4c34-4e4b-972a-35b76f02b083" providerId="ADAL" clId="{6B1E3B18-2A93-4B1F-B76A-EEED58EE36D3}" dt="2025-07-06T12:50:41.586" v="2040" actId="478"/>
          <ac:cxnSpMkLst>
            <pc:docMk/>
            <pc:sldMk cId="2617943978" sldId="262"/>
            <ac:cxnSpMk id="17" creationId="{BF0DEBA8-0EE6-1B98-1276-07F0C73879DF}"/>
          </ac:cxnSpMkLst>
        </pc:cxnChg>
        <pc:cxnChg chg="del">
          <ac:chgData name="Reiji KOBAYASHI" userId="34112ac1-4c34-4e4b-972a-35b76f02b083" providerId="ADAL" clId="{6B1E3B18-2A93-4B1F-B76A-EEED58EE36D3}" dt="2025-07-06T12:50:41.586" v="2040" actId="478"/>
          <ac:cxnSpMkLst>
            <pc:docMk/>
            <pc:sldMk cId="2617943978" sldId="262"/>
            <ac:cxnSpMk id="18" creationId="{3B63C971-6A13-AC43-BE1A-B24770BFED5B}"/>
          </ac:cxnSpMkLst>
        </pc:cxnChg>
        <pc:cxnChg chg="del">
          <ac:chgData name="Reiji KOBAYASHI" userId="34112ac1-4c34-4e4b-972a-35b76f02b083" providerId="ADAL" clId="{6B1E3B18-2A93-4B1F-B76A-EEED58EE36D3}" dt="2025-07-06T12:50:48.586" v="2042" actId="478"/>
          <ac:cxnSpMkLst>
            <pc:docMk/>
            <pc:sldMk cId="2617943978" sldId="262"/>
            <ac:cxnSpMk id="25" creationId="{0FAD009E-095F-F153-BC74-C33E02BBD0B5}"/>
          </ac:cxnSpMkLst>
        </pc:cxnChg>
        <pc:cxnChg chg="del mod">
          <ac:chgData name="Reiji KOBAYASHI" userId="34112ac1-4c34-4e4b-972a-35b76f02b083" providerId="ADAL" clId="{6B1E3B18-2A93-4B1F-B76A-EEED58EE36D3}" dt="2025-07-06T12:50:51.864" v="2043" actId="478"/>
          <ac:cxnSpMkLst>
            <pc:docMk/>
            <pc:sldMk cId="2617943978" sldId="262"/>
            <ac:cxnSpMk id="27" creationId="{5EB6EC3F-B144-D10B-4EB6-B65575EE24F2}"/>
          </ac:cxnSpMkLst>
        </pc:cxnChg>
      </pc:sldChg>
      <pc:sldChg chg="addSp delSp modSp add del mod">
        <pc:chgData name="Reiji KOBAYASHI" userId="34112ac1-4c34-4e4b-972a-35b76f02b083" providerId="ADAL" clId="{6B1E3B18-2A93-4B1F-B76A-EEED58EE36D3}" dt="2025-07-06T13:35:19.850" v="3282" actId="21"/>
        <pc:sldMkLst>
          <pc:docMk/>
          <pc:sldMk cId="2632959436" sldId="263"/>
        </pc:sldMkLst>
        <pc:spChg chg="mod">
          <ac:chgData name="Reiji KOBAYASHI" userId="34112ac1-4c34-4e4b-972a-35b76f02b083" providerId="ADAL" clId="{6B1E3B18-2A93-4B1F-B76A-EEED58EE36D3}" dt="2025-07-06T13:19:07.210" v="2878" actId="1076"/>
          <ac:spMkLst>
            <pc:docMk/>
            <pc:sldMk cId="2632959436" sldId="263"/>
            <ac:spMk id="4" creationId="{5295125C-8745-FB7A-626C-317DD4D6E024}"/>
          </ac:spMkLst>
        </pc:spChg>
        <pc:spChg chg="add mod">
          <ac:chgData name="Reiji KOBAYASHI" userId="34112ac1-4c34-4e4b-972a-35b76f02b083" providerId="ADAL" clId="{6B1E3B18-2A93-4B1F-B76A-EEED58EE36D3}" dt="2025-07-06T13:18:57.288" v="2876"/>
          <ac:spMkLst>
            <pc:docMk/>
            <pc:sldMk cId="2632959436" sldId="263"/>
            <ac:spMk id="5" creationId="{D7D49314-8650-D127-117D-114012CC13CC}"/>
          </ac:spMkLst>
        </pc:spChg>
        <pc:spChg chg="mod">
          <ac:chgData name="Reiji KOBAYASHI" userId="34112ac1-4c34-4e4b-972a-35b76f02b083" providerId="ADAL" clId="{6B1E3B18-2A93-4B1F-B76A-EEED58EE36D3}" dt="2025-07-06T13:22:15.562" v="2936" actId="206"/>
          <ac:spMkLst>
            <pc:docMk/>
            <pc:sldMk cId="2632959436" sldId="263"/>
            <ac:spMk id="12" creationId="{BCA29A04-587A-C3AC-4F97-AB7CE649D6AD}"/>
          </ac:spMkLst>
        </pc:spChg>
        <pc:spChg chg="mod">
          <ac:chgData name="Reiji KOBAYASHI" userId="34112ac1-4c34-4e4b-972a-35b76f02b083" providerId="ADAL" clId="{6B1E3B18-2A93-4B1F-B76A-EEED58EE36D3}" dt="2025-07-06T13:35:08.128" v="3280" actId="14100"/>
          <ac:spMkLst>
            <pc:docMk/>
            <pc:sldMk cId="2632959436" sldId="263"/>
            <ac:spMk id="27" creationId="{C7666320-23EC-9775-EA9C-4FAAF125A3C9}"/>
          </ac:spMkLst>
        </pc:spChg>
        <pc:spChg chg="mod">
          <ac:chgData name="Reiji KOBAYASHI" userId="34112ac1-4c34-4e4b-972a-35b76f02b083" providerId="ADAL" clId="{6B1E3B18-2A93-4B1F-B76A-EEED58EE36D3}" dt="2025-07-06T13:26:00.117" v="3074" actId="1076"/>
          <ac:spMkLst>
            <pc:docMk/>
            <pc:sldMk cId="2632959436" sldId="263"/>
            <ac:spMk id="31" creationId="{87FB6C30-1125-6958-4A11-3B5619DB3591}"/>
          </ac:spMkLst>
        </pc:spChg>
        <pc:spChg chg="mod">
          <ac:chgData name="Reiji KOBAYASHI" userId="34112ac1-4c34-4e4b-972a-35b76f02b083" providerId="ADAL" clId="{6B1E3B18-2A93-4B1F-B76A-EEED58EE36D3}" dt="2025-07-06T13:28:18.019" v="3090" actId="20577"/>
          <ac:spMkLst>
            <pc:docMk/>
            <pc:sldMk cId="2632959436" sldId="263"/>
            <ac:spMk id="42" creationId="{9D9F6E9B-6358-602C-EDFD-0D7108DADA8C}"/>
          </ac:spMkLst>
        </pc:spChg>
        <pc:spChg chg="del">
          <ac:chgData name="Reiji KOBAYASHI" userId="34112ac1-4c34-4e4b-972a-35b76f02b083" providerId="ADAL" clId="{6B1E3B18-2A93-4B1F-B76A-EEED58EE36D3}" dt="2025-07-06T13:19:00.033" v="2877" actId="478"/>
          <ac:spMkLst>
            <pc:docMk/>
            <pc:sldMk cId="2632959436" sldId="263"/>
            <ac:spMk id="43" creationId="{E20BF97D-B8A7-1CDB-5D2D-B668628FE919}"/>
          </ac:spMkLst>
        </pc:spChg>
        <pc:picChg chg="mod">
          <ac:chgData name="Reiji KOBAYASHI" userId="34112ac1-4c34-4e4b-972a-35b76f02b083" providerId="ADAL" clId="{6B1E3B18-2A93-4B1F-B76A-EEED58EE36D3}" dt="2025-07-06T13:19:32.275" v="2909" actId="1037"/>
          <ac:picMkLst>
            <pc:docMk/>
            <pc:sldMk cId="2632959436" sldId="263"/>
            <ac:picMk id="8" creationId="{B9C66C15-FB99-67AB-B485-8998433C5292}"/>
          </ac:picMkLst>
        </pc:picChg>
        <pc:cxnChg chg="mod">
          <ac:chgData name="Reiji KOBAYASHI" userId="34112ac1-4c34-4e4b-972a-35b76f02b083" providerId="ADAL" clId="{6B1E3B18-2A93-4B1F-B76A-EEED58EE36D3}" dt="2025-07-06T13:22:15.562" v="2936" actId="206"/>
          <ac:cxnSpMkLst>
            <pc:docMk/>
            <pc:sldMk cId="2632959436" sldId="263"/>
            <ac:cxnSpMk id="9" creationId="{DFEFF4FC-143D-C416-A604-A6A7C59DE069}"/>
          </ac:cxnSpMkLst>
        </pc:cxnChg>
        <pc:cxnChg chg="mod">
          <ac:chgData name="Reiji KOBAYASHI" userId="34112ac1-4c34-4e4b-972a-35b76f02b083" providerId="ADAL" clId="{6B1E3B18-2A93-4B1F-B76A-EEED58EE36D3}" dt="2025-07-06T13:20:15.272" v="2925" actId="688"/>
          <ac:cxnSpMkLst>
            <pc:docMk/>
            <pc:sldMk cId="2632959436" sldId="263"/>
            <ac:cxnSpMk id="11" creationId="{66761054-0F7E-4E65-A8E8-FAC9E32F0050}"/>
          </ac:cxnSpMkLst>
        </pc:cxnChg>
        <pc:cxnChg chg="add del">
          <ac:chgData name="Reiji KOBAYASHI" userId="34112ac1-4c34-4e4b-972a-35b76f02b083" providerId="ADAL" clId="{6B1E3B18-2A93-4B1F-B76A-EEED58EE36D3}" dt="2025-07-06T13:34:05.539" v="3271" actId="11529"/>
          <ac:cxnSpMkLst>
            <pc:docMk/>
            <pc:sldMk cId="2632959436" sldId="263"/>
            <ac:cxnSpMk id="14" creationId="{58AD99AD-172A-6648-0BB5-81BFCD8DF68B}"/>
          </ac:cxnSpMkLst>
        </pc:cxnChg>
        <pc:cxnChg chg="add del">
          <ac:chgData name="Reiji KOBAYASHI" userId="34112ac1-4c34-4e4b-972a-35b76f02b083" providerId="ADAL" clId="{6B1E3B18-2A93-4B1F-B76A-EEED58EE36D3}" dt="2025-07-06T13:34:38.104" v="3273" actId="21"/>
          <ac:cxnSpMkLst>
            <pc:docMk/>
            <pc:sldMk cId="2632959436" sldId="263"/>
            <ac:cxnSpMk id="16" creationId="{F3763E33-E6A0-FE08-C1A2-68C109FD00B2}"/>
          </ac:cxnSpMkLst>
        </pc:cxnChg>
        <pc:cxnChg chg="add del mod">
          <ac:chgData name="Reiji KOBAYASHI" userId="34112ac1-4c34-4e4b-972a-35b76f02b083" providerId="ADAL" clId="{6B1E3B18-2A93-4B1F-B76A-EEED58EE36D3}" dt="2025-07-06T13:35:19.850" v="3282" actId="21"/>
          <ac:cxnSpMkLst>
            <pc:docMk/>
            <pc:sldMk cId="2632959436" sldId="263"/>
            <ac:cxnSpMk id="21" creationId="{F3763E33-E6A0-FE08-C1A2-68C109FD00B2}"/>
          </ac:cxnSpMkLst>
        </pc:cxnChg>
        <pc:cxnChg chg="mod">
          <ac:chgData name="Reiji KOBAYASHI" userId="34112ac1-4c34-4e4b-972a-35b76f02b083" providerId="ADAL" clId="{6B1E3B18-2A93-4B1F-B76A-EEED58EE36D3}" dt="2025-07-06T13:35:03.499" v="3279" actId="14100"/>
          <ac:cxnSpMkLst>
            <pc:docMk/>
            <pc:sldMk cId="2632959436" sldId="263"/>
            <ac:cxnSpMk id="26" creationId="{5622EF5F-9F1B-1A1D-8D98-5F07E3D3A60E}"/>
          </ac:cxnSpMkLst>
        </pc:cxnChg>
      </pc:sldChg>
      <pc:sldChg chg="addSp delSp modSp add del mod">
        <pc:chgData name="Reiji KOBAYASHI" userId="34112ac1-4c34-4e4b-972a-35b76f02b083" providerId="ADAL" clId="{6B1E3B18-2A93-4B1F-B76A-EEED58EE36D3}" dt="2025-07-06T13:36:08.407" v="3288" actId="478"/>
        <pc:sldMkLst>
          <pc:docMk/>
          <pc:sldMk cId="1530193519" sldId="264"/>
        </pc:sldMkLst>
        <pc:spChg chg="del">
          <ac:chgData name="Reiji KOBAYASHI" userId="34112ac1-4c34-4e4b-972a-35b76f02b083" providerId="ADAL" clId="{6B1E3B18-2A93-4B1F-B76A-EEED58EE36D3}" dt="2025-07-06T13:29:02.255" v="3100" actId="478"/>
          <ac:spMkLst>
            <pc:docMk/>
            <pc:sldMk cId="1530193519" sldId="264"/>
            <ac:spMk id="4" creationId="{5295125C-8745-FB7A-626C-317DD4D6E024}"/>
          </ac:spMkLst>
        </pc:spChg>
        <pc:spChg chg="add mod">
          <ac:chgData name="Reiji KOBAYASHI" userId="34112ac1-4c34-4e4b-972a-35b76f02b083" providerId="ADAL" clId="{6B1E3B18-2A93-4B1F-B76A-EEED58EE36D3}" dt="2025-07-06T13:29:11.178" v="3101"/>
          <ac:spMkLst>
            <pc:docMk/>
            <pc:sldMk cId="1530193519" sldId="264"/>
            <ac:spMk id="6" creationId="{12F0E2A4-EBAF-8D79-C75F-DD2EB86AFDB1}"/>
          </ac:spMkLst>
        </pc:spChg>
        <pc:spChg chg="add mod">
          <ac:chgData name="Reiji KOBAYASHI" userId="34112ac1-4c34-4e4b-972a-35b76f02b083" providerId="ADAL" clId="{6B1E3B18-2A93-4B1F-B76A-EEED58EE36D3}" dt="2025-07-06T13:29:18.187" v="3102"/>
          <ac:spMkLst>
            <pc:docMk/>
            <pc:sldMk cId="1530193519" sldId="264"/>
            <ac:spMk id="7" creationId="{5C27FEEC-10B2-B20F-11AC-A09D11BF73BF}"/>
          </ac:spMkLst>
        </pc:spChg>
        <pc:spChg chg="mod">
          <ac:chgData name="Reiji KOBAYASHI" userId="34112ac1-4c34-4e4b-972a-35b76f02b083" providerId="ADAL" clId="{6B1E3B18-2A93-4B1F-B76A-EEED58EE36D3}" dt="2025-07-06T13:31:21.510" v="3114" actId="206"/>
          <ac:spMkLst>
            <pc:docMk/>
            <pc:sldMk cId="1530193519" sldId="264"/>
            <ac:spMk id="12" creationId="{BCA29A04-587A-C3AC-4F97-AB7CE649D6AD}"/>
          </ac:spMkLst>
        </pc:spChg>
        <pc:spChg chg="del">
          <ac:chgData name="Reiji KOBAYASHI" userId="34112ac1-4c34-4e4b-972a-35b76f02b083" providerId="ADAL" clId="{6B1E3B18-2A93-4B1F-B76A-EEED58EE36D3}" dt="2025-07-06T13:28:56.613" v="3099" actId="478"/>
          <ac:spMkLst>
            <pc:docMk/>
            <pc:sldMk cId="1530193519" sldId="264"/>
            <ac:spMk id="13" creationId="{A364092B-85B4-ED3D-D310-EA51C49031AB}"/>
          </ac:spMkLst>
        </pc:spChg>
        <pc:spChg chg="mod">
          <ac:chgData name="Reiji KOBAYASHI" userId="34112ac1-4c34-4e4b-972a-35b76f02b083" providerId="ADAL" clId="{6B1E3B18-2A93-4B1F-B76A-EEED58EE36D3}" dt="2025-07-06T13:32:08.804" v="3221" actId="1076"/>
          <ac:spMkLst>
            <pc:docMk/>
            <pc:sldMk cId="1530193519" sldId="264"/>
            <ac:spMk id="23" creationId="{5424DE6F-152D-D360-E681-08119B52DEDE}"/>
          </ac:spMkLst>
        </pc:spChg>
        <pc:spChg chg="mod">
          <ac:chgData name="Reiji KOBAYASHI" userId="34112ac1-4c34-4e4b-972a-35b76f02b083" providerId="ADAL" clId="{6B1E3B18-2A93-4B1F-B76A-EEED58EE36D3}" dt="2025-07-06T13:35:47.634" v="3287" actId="14100"/>
          <ac:spMkLst>
            <pc:docMk/>
            <pc:sldMk cId="1530193519" sldId="264"/>
            <ac:spMk id="27" creationId="{C7666320-23EC-9775-EA9C-4FAAF125A3C9}"/>
          </ac:spMkLst>
        </pc:spChg>
        <pc:spChg chg="mod">
          <ac:chgData name="Reiji KOBAYASHI" userId="34112ac1-4c34-4e4b-972a-35b76f02b083" providerId="ADAL" clId="{6B1E3B18-2A93-4B1F-B76A-EEED58EE36D3}" dt="2025-07-06T13:35:36.366" v="3284" actId="1076"/>
          <ac:spMkLst>
            <pc:docMk/>
            <pc:sldMk cId="1530193519" sldId="264"/>
            <ac:spMk id="31" creationId="{87FB6C30-1125-6958-4A11-3B5619DB3591}"/>
          </ac:spMkLst>
        </pc:spChg>
        <pc:spChg chg="mod">
          <ac:chgData name="Reiji KOBAYASHI" userId="34112ac1-4c34-4e4b-972a-35b76f02b083" providerId="ADAL" clId="{6B1E3B18-2A93-4B1F-B76A-EEED58EE36D3}" dt="2025-07-06T13:32:38.123" v="3266"/>
          <ac:spMkLst>
            <pc:docMk/>
            <pc:sldMk cId="1530193519" sldId="264"/>
            <ac:spMk id="36" creationId="{4F56A02B-A101-64BB-4733-E4C210D11CFF}"/>
          </ac:spMkLst>
        </pc:spChg>
        <pc:spChg chg="mod">
          <ac:chgData name="Reiji KOBAYASHI" userId="34112ac1-4c34-4e4b-972a-35b76f02b083" providerId="ADAL" clId="{6B1E3B18-2A93-4B1F-B76A-EEED58EE36D3}" dt="2025-07-06T13:33:05.543" v="3268" actId="14100"/>
          <ac:spMkLst>
            <pc:docMk/>
            <pc:sldMk cId="1530193519" sldId="264"/>
            <ac:spMk id="38" creationId="{A0618E93-58D6-2DB4-AAEB-02DCA599694E}"/>
          </ac:spMkLst>
        </pc:spChg>
        <pc:spChg chg="mod">
          <ac:chgData name="Reiji KOBAYASHI" userId="34112ac1-4c34-4e4b-972a-35b76f02b083" providerId="ADAL" clId="{6B1E3B18-2A93-4B1F-B76A-EEED58EE36D3}" dt="2025-07-06T13:33:09.890" v="3269" actId="1076"/>
          <ac:spMkLst>
            <pc:docMk/>
            <pc:sldMk cId="1530193519" sldId="264"/>
            <ac:spMk id="39" creationId="{CB90DCE1-6487-C5E0-133D-3C9C3AD734FF}"/>
          </ac:spMkLst>
        </pc:spChg>
        <pc:spChg chg="mod">
          <ac:chgData name="Reiji KOBAYASHI" userId="34112ac1-4c34-4e4b-972a-35b76f02b083" providerId="ADAL" clId="{6B1E3B18-2A93-4B1F-B76A-EEED58EE36D3}" dt="2025-07-06T13:28:37.378" v="3097" actId="20577"/>
          <ac:spMkLst>
            <pc:docMk/>
            <pc:sldMk cId="1530193519" sldId="264"/>
            <ac:spMk id="42" creationId="{9D9F6E9B-6358-602C-EDFD-0D7108DADA8C}"/>
          </ac:spMkLst>
        </pc:spChg>
        <pc:picChg chg="mod">
          <ac:chgData name="Reiji KOBAYASHI" userId="34112ac1-4c34-4e4b-972a-35b76f02b083" providerId="ADAL" clId="{6B1E3B18-2A93-4B1F-B76A-EEED58EE36D3}" dt="2025-07-06T13:30:23.612" v="3105" actId="1076"/>
          <ac:picMkLst>
            <pc:docMk/>
            <pc:sldMk cId="1530193519" sldId="264"/>
            <ac:picMk id="8" creationId="{B9C66C15-FB99-67AB-B485-8998433C5292}"/>
          </ac:picMkLst>
        </pc:picChg>
        <pc:cxnChg chg="mod">
          <ac:chgData name="Reiji KOBAYASHI" userId="34112ac1-4c34-4e4b-972a-35b76f02b083" providerId="ADAL" clId="{6B1E3B18-2A93-4B1F-B76A-EEED58EE36D3}" dt="2025-07-06T13:31:21.510" v="3114" actId="206"/>
          <ac:cxnSpMkLst>
            <pc:docMk/>
            <pc:sldMk cId="1530193519" sldId="264"/>
            <ac:cxnSpMk id="9" creationId="{DFEFF4FC-143D-C416-A604-A6A7C59DE069}"/>
          </ac:cxnSpMkLst>
        </pc:cxnChg>
        <pc:cxnChg chg="mod">
          <ac:chgData name="Reiji KOBAYASHI" userId="34112ac1-4c34-4e4b-972a-35b76f02b083" providerId="ADAL" clId="{6B1E3B18-2A93-4B1F-B76A-EEED58EE36D3}" dt="2025-07-06T13:31:56.265" v="3220" actId="1037"/>
          <ac:cxnSpMkLst>
            <pc:docMk/>
            <pc:sldMk cId="1530193519" sldId="264"/>
            <ac:cxnSpMk id="11" creationId="{66761054-0F7E-4E65-A8E8-FAC9E32F0050}"/>
          </ac:cxnSpMkLst>
        </pc:cxnChg>
        <pc:cxnChg chg="add del mod">
          <ac:chgData name="Reiji KOBAYASHI" userId="34112ac1-4c34-4e4b-972a-35b76f02b083" providerId="ADAL" clId="{6B1E3B18-2A93-4B1F-B76A-EEED58EE36D3}" dt="2025-07-06T13:34:48.633" v="3276" actId="21"/>
          <ac:cxnSpMkLst>
            <pc:docMk/>
            <pc:sldMk cId="1530193519" sldId="264"/>
            <ac:cxnSpMk id="21" creationId="{F3763E33-E6A0-FE08-C1A2-68C109FD00B2}"/>
          </ac:cxnSpMkLst>
        </pc:cxnChg>
        <pc:cxnChg chg="mod">
          <ac:chgData name="Reiji KOBAYASHI" userId="34112ac1-4c34-4e4b-972a-35b76f02b083" providerId="ADAL" clId="{6B1E3B18-2A93-4B1F-B76A-EEED58EE36D3}" dt="2025-07-06T13:35:41.014" v="3285" actId="14100"/>
          <ac:cxnSpMkLst>
            <pc:docMk/>
            <pc:sldMk cId="1530193519" sldId="264"/>
            <ac:cxnSpMk id="26" creationId="{5622EF5F-9F1B-1A1D-8D98-5F07E3D3A60E}"/>
          </ac:cxnSpMkLst>
        </pc:cxnChg>
        <pc:cxnChg chg="mod">
          <ac:chgData name="Reiji KOBAYASHI" userId="34112ac1-4c34-4e4b-972a-35b76f02b083" providerId="ADAL" clId="{6B1E3B18-2A93-4B1F-B76A-EEED58EE36D3}" dt="2025-07-06T13:33:02.012" v="3267" actId="14100"/>
          <ac:cxnSpMkLst>
            <pc:docMk/>
            <pc:sldMk cId="1530193519" sldId="264"/>
            <ac:cxnSpMk id="37" creationId="{CDEA694E-B5E7-2354-E47F-EA0EB56EA43D}"/>
          </ac:cxnSpMkLst>
        </pc:cxnChg>
        <pc:cxnChg chg="add del mod">
          <ac:chgData name="Reiji KOBAYASHI" userId="34112ac1-4c34-4e4b-972a-35b76f02b083" providerId="ADAL" clId="{6B1E3B18-2A93-4B1F-B76A-EEED58EE36D3}" dt="2025-07-06T13:36:08.407" v="3288" actId="478"/>
          <ac:cxnSpMkLst>
            <pc:docMk/>
            <pc:sldMk cId="1530193519" sldId="264"/>
            <ac:cxnSpMk id="43" creationId="{F3763E33-E6A0-FE08-C1A2-68C109FD00B2}"/>
          </ac:cxnSpMkLst>
        </pc:cxnChg>
      </pc:sldChg>
      <pc:sldChg chg="del">
        <pc:chgData name="Reiji KOBAYASHI" userId="34112ac1-4c34-4e4b-972a-35b76f02b083" providerId="ADAL" clId="{6B1E3B18-2A93-4B1F-B76A-EEED58EE36D3}" dt="2025-07-06T13:36:53.725" v="3289" actId="47"/>
        <pc:sldMkLst>
          <pc:docMk/>
          <pc:sldMk cId="3344364204" sldId="265"/>
        </pc:sldMkLst>
      </pc:sldChg>
      <pc:sldChg chg="modSp">
        <pc:chgData name="Reiji KOBAYASHI" userId="34112ac1-4c34-4e4b-972a-35b76f02b083" providerId="ADAL" clId="{6B1E3B18-2A93-4B1F-B76A-EEED58EE36D3}" dt="2025-07-06T14:02:58.913" v="3290" actId="14826"/>
        <pc:sldMkLst>
          <pc:docMk/>
          <pc:sldMk cId="2334225284" sldId="266"/>
        </pc:sldMkLst>
        <pc:picChg chg="mod">
          <ac:chgData name="Reiji KOBAYASHI" userId="34112ac1-4c34-4e4b-972a-35b76f02b083" providerId="ADAL" clId="{6B1E3B18-2A93-4B1F-B76A-EEED58EE36D3}" dt="2025-07-06T14:02:58.913" v="3290" actId="14826"/>
          <ac:picMkLst>
            <pc:docMk/>
            <pc:sldMk cId="2334225284" sldId="266"/>
            <ac:picMk id="8" creationId="{52361FA8-F974-6168-BB11-F7011592DA29}"/>
          </ac:picMkLst>
        </pc:picChg>
      </pc:sldChg>
      <pc:sldChg chg="del">
        <pc:chgData name="Reiji KOBAYASHI" userId="34112ac1-4c34-4e4b-972a-35b76f02b083" providerId="ADAL" clId="{6B1E3B18-2A93-4B1F-B76A-EEED58EE36D3}" dt="2025-07-05T17:43:56.298" v="1988" actId="47"/>
        <pc:sldMkLst>
          <pc:docMk/>
          <pc:sldMk cId="408425436" sldId="267"/>
        </pc:sldMkLst>
      </pc:sldChg>
      <pc:sldChg chg="add del">
        <pc:chgData name="Reiji KOBAYASHI" userId="34112ac1-4c34-4e4b-972a-35b76f02b083" providerId="ADAL" clId="{6B1E3B18-2A93-4B1F-B76A-EEED58EE36D3}" dt="2025-07-06T17:14:09.807" v="4116" actId="47"/>
        <pc:sldMkLst>
          <pc:docMk/>
          <pc:sldMk cId="1556729075" sldId="268"/>
        </pc:sldMkLst>
      </pc:sldChg>
      <pc:sldChg chg="modSp mod">
        <pc:chgData name="Reiji KOBAYASHI" userId="34112ac1-4c34-4e4b-972a-35b76f02b083" providerId="ADAL" clId="{6B1E3B18-2A93-4B1F-B76A-EEED58EE36D3}" dt="2025-07-06T17:25:02.222" v="4408" actId="20577"/>
        <pc:sldMkLst>
          <pc:docMk/>
          <pc:sldMk cId="3600317925" sldId="269"/>
        </pc:sldMkLst>
        <pc:spChg chg="mod">
          <ac:chgData name="Reiji KOBAYASHI" userId="34112ac1-4c34-4e4b-972a-35b76f02b083" providerId="ADAL" clId="{6B1E3B18-2A93-4B1F-B76A-EEED58EE36D3}" dt="2025-07-06T17:24:43.170" v="4390" actId="27636"/>
          <ac:spMkLst>
            <pc:docMk/>
            <pc:sldMk cId="3600317925" sldId="269"/>
            <ac:spMk id="3" creationId="{41687486-9DC0-1279-5479-BC2371256874}"/>
          </ac:spMkLst>
        </pc:spChg>
        <pc:spChg chg="mod">
          <ac:chgData name="Reiji KOBAYASHI" userId="34112ac1-4c34-4e4b-972a-35b76f02b083" providerId="ADAL" clId="{6B1E3B18-2A93-4B1F-B76A-EEED58EE36D3}" dt="2025-07-06T17:25:02.222" v="4408" actId="20577"/>
          <ac:spMkLst>
            <pc:docMk/>
            <pc:sldMk cId="3600317925" sldId="269"/>
            <ac:spMk id="4" creationId="{8A54438B-3A01-6005-112E-438E19454F5E}"/>
          </ac:spMkLst>
        </pc:spChg>
      </pc:sldChg>
      <pc:sldChg chg="modSp mod">
        <pc:chgData name="Reiji KOBAYASHI" userId="34112ac1-4c34-4e4b-972a-35b76f02b083" providerId="ADAL" clId="{6B1E3B18-2A93-4B1F-B76A-EEED58EE36D3}" dt="2025-07-06T14:15:29.518" v="3480" actId="6549"/>
        <pc:sldMkLst>
          <pc:docMk/>
          <pc:sldMk cId="602546898" sldId="270"/>
        </pc:sldMkLst>
        <pc:spChg chg="mod">
          <ac:chgData name="Reiji KOBAYASHI" userId="34112ac1-4c34-4e4b-972a-35b76f02b083" providerId="ADAL" clId="{6B1E3B18-2A93-4B1F-B76A-EEED58EE36D3}" dt="2025-07-06T14:15:29.518" v="3480" actId="6549"/>
          <ac:spMkLst>
            <pc:docMk/>
            <pc:sldMk cId="602546898" sldId="270"/>
            <ac:spMk id="3" creationId="{B4285023-08EC-D2E2-B05E-70CD41E409B9}"/>
          </ac:spMkLst>
        </pc:spChg>
        <pc:spChg chg="mod">
          <ac:chgData name="Reiji KOBAYASHI" userId="34112ac1-4c34-4e4b-972a-35b76f02b083" providerId="ADAL" clId="{6B1E3B18-2A93-4B1F-B76A-EEED58EE36D3}" dt="2025-07-06T14:08:24.143" v="3381" actId="948"/>
          <ac:spMkLst>
            <pc:docMk/>
            <pc:sldMk cId="602546898" sldId="270"/>
            <ac:spMk id="4" creationId="{8BB7BEFF-E37B-5EFE-2E7C-A17127337609}"/>
          </ac:spMkLst>
        </pc:spChg>
      </pc:sldChg>
      <pc:sldChg chg="del">
        <pc:chgData name="Reiji KOBAYASHI" userId="34112ac1-4c34-4e4b-972a-35b76f02b083" providerId="ADAL" clId="{6B1E3B18-2A93-4B1F-B76A-EEED58EE36D3}" dt="2025-07-06T17:09:29.793" v="3662" actId="47"/>
        <pc:sldMkLst>
          <pc:docMk/>
          <pc:sldMk cId="2589100072" sldId="272"/>
        </pc:sldMkLst>
      </pc:sldChg>
      <pc:sldChg chg="del">
        <pc:chgData name="Reiji KOBAYASHI" userId="34112ac1-4c34-4e4b-972a-35b76f02b083" providerId="ADAL" clId="{6B1E3B18-2A93-4B1F-B76A-EEED58EE36D3}" dt="2025-07-06T17:09:29.793" v="3662" actId="47"/>
        <pc:sldMkLst>
          <pc:docMk/>
          <pc:sldMk cId="2172786809" sldId="273"/>
        </pc:sldMkLst>
      </pc:sldChg>
      <pc:sldChg chg="addSp delSp modSp add mod modClrScheme chgLayout">
        <pc:chgData name="Reiji KOBAYASHI" userId="34112ac1-4c34-4e4b-972a-35b76f02b083" providerId="ADAL" clId="{6B1E3B18-2A93-4B1F-B76A-EEED58EE36D3}" dt="2025-07-06T17:19:12.253" v="4188" actId="166"/>
        <pc:sldMkLst>
          <pc:docMk/>
          <pc:sldMk cId="438803743" sldId="274"/>
        </pc:sldMkLst>
        <pc:spChg chg="mod ord">
          <ac:chgData name="Reiji KOBAYASHI" userId="34112ac1-4c34-4e4b-972a-35b76f02b083" providerId="ADAL" clId="{6B1E3B18-2A93-4B1F-B76A-EEED58EE36D3}" dt="2025-07-06T17:19:12.253" v="4188" actId="166"/>
          <ac:spMkLst>
            <pc:docMk/>
            <pc:sldMk cId="438803743" sldId="274"/>
            <ac:spMk id="2" creationId="{B689DB85-2975-36CF-2643-37039D118D9C}"/>
          </ac:spMkLst>
        </pc:spChg>
        <pc:spChg chg="del">
          <ac:chgData name="Reiji KOBAYASHI" userId="34112ac1-4c34-4e4b-972a-35b76f02b083" providerId="ADAL" clId="{6B1E3B18-2A93-4B1F-B76A-EEED58EE36D3}" dt="2025-07-06T17:05:28.961" v="3494" actId="478"/>
          <ac:spMkLst>
            <pc:docMk/>
            <pc:sldMk cId="438803743" sldId="274"/>
            <ac:spMk id="3" creationId="{FB1E5FE3-213D-CCA5-4DBA-58241B67EA0E}"/>
          </ac:spMkLst>
        </pc:spChg>
        <pc:spChg chg="add del mod">
          <ac:chgData name="Reiji KOBAYASHI" userId="34112ac1-4c34-4e4b-972a-35b76f02b083" providerId="ADAL" clId="{6B1E3B18-2A93-4B1F-B76A-EEED58EE36D3}" dt="2025-07-06T17:05:34.309" v="3495" actId="478"/>
          <ac:spMkLst>
            <pc:docMk/>
            <pc:sldMk cId="438803743" sldId="274"/>
            <ac:spMk id="5" creationId="{35DADD71-A36D-B001-BC8A-0762A6634A94}"/>
          </ac:spMkLst>
        </pc:spChg>
        <pc:spChg chg="del">
          <ac:chgData name="Reiji KOBAYASHI" userId="34112ac1-4c34-4e4b-972a-35b76f02b083" providerId="ADAL" clId="{6B1E3B18-2A93-4B1F-B76A-EEED58EE36D3}" dt="2025-07-06T17:05:18.247" v="3491" actId="478"/>
          <ac:spMkLst>
            <pc:docMk/>
            <pc:sldMk cId="438803743" sldId="274"/>
            <ac:spMk id="7" creationId="{4235D1B9-7454-681B-FF8F-EAC0648F194E}"/>
          </ac:spMkLst>
        </pc:spChg>
        <pc:spChg chg="add del mod">
          <ac:chgData name="Reiji KOBAYASHI" userId="34112ac1-4c34-4e4b-972a-35b76f02b083" providerId="ADAL" clId="{6B1E3B18-2A93-4B1F-B76A-EEED58EE36D3}" dt="2025-07-06T17:05:34.309" v="3495" actId="478"/>
          <ac:spMkLst>
            <pc:docMk/>
            <pc:sldMk cId="438803743" sldId="274"/>
            <ac:spMk id="11" creationId="{B08F8319-E1FA-4140-95B2-4FD2BF3B5981}"/>
          </ac:spMkLst>
        </pc:spChg>
        <pc:spChg chg="add del mod ord">
          <ac:chgData name="Reiji KOBAYASHI" userId="34112ac1-4c34-4e4b-972a-35b76f02b083" providerId="ADAL" clId="{6B1E3B18-2A93-4B1F-B76A-EEED58EE36D3}" dt="2025-07-06T17:06:31.394" v="3551"/>
          <ac:spMkLst>
            <pc:docMk/>
            <pc:sldMk cId="438803743" sldId="274"/>
            <ac:spMk id="12" creationId="{46A8CC6F-0F65-5878-D463-6F50A8F03439}"/>
          </ac:spMkLst>
        </pc:spChg>
        <pc:spChg chg="add del mod ord">
          <ac:chgData name="Reiji KOBAYASHI" userId="34112ac1-4c34-4e4b-972a-35b76f02b083" providerId="ADAL" clId="{6B1E3B18-2A93-4B1F-B76A-EEED58EE36D3}" dt="2025-07-06T17:06:58.379" v="3556" actId="700"/>
          <ac:spMkLst>
            <pc:docMk/>
            <pc:sldMk cId="438803743" sldId="274"/>
            <ac:spMk id="15" creationId="{A748F5AD-E321-7FA5-1D8A-F648C12068B5}"/>
          </ac:spMkLst>
        </pc:spChg>
        <pc:spChg chg="add del mod ord">
          <ac:chgData name="Reiji KOBAYASHI" userId="34112ac1-4c34-4e4b-972a-35b76f02b083" providerId="ADAL" clId="{6B1E3B18-2A93-4B1F-B76A-EEED58EE36D3}" dt="2025-07-06T17:07:07.926" v="3558" actId="700"/>
          <ac:spMkLst>
            <pc:docMk/>
            <pc:sldMk cId="438803743" sldId="274"/>
            <ac:spMk id="16" creationId="{4E90B4F5-12BC-823F-CA4F-3254726C8A36}"/>
          </ac:spMkLst>
        </pc:spChg>
        <pc:spChg chg="add del mod ord">
          <ac:chgData name="Reiji KOBAYASHI" userId="34112ac1-4c34-4e4b-972a-35b76f02b083" providerId="ADAL" clId="{6B1E3B18-2A93-4B1F-B76A-EEED58EE36D3}" dt="2025-07-06T17:07:15.110" v="3562" actId="700"/>
          <ac:spMkLst>
            <pc:docMk/>
            <pc:sldMk cId="438803743" sldId="274"/>
            <ac:spMk id="17" creationId="{4C271F6F-945B-638F-038B-91440DE5E1A9}"/>
          </ac:spMkLst>
        </pc:spChg>
        <pc:spChg chg="add del mod ord">
          <ac:chgData name="Reiji KOBAYASHI" userId="34112ac1-4c34-4e4b-972a-35b76f02b083" providerId="ADAL" clId="{6B1E3B18-2A93-4B1F-B76A-EEED58EE36D3}" dt="2025-07-06T17:07:52.987" v="3637"/>
          <ac:spMkLst>
            <pc:docMk/>
            <pc:sldMk cId="438803743" sldId="274"/>
            <ac:spMk id="18" creationId="{2C5038A6-4FFD-286A-2FB4-79ABFC798BB6}"/>
          </ac:spMkLst>
        </pc:spChg>
        <pc:spChg chg="add del mod">
          <ac:chgData name="Reiji KOBAYASHI" userId="34112ac1-4c34-4e4b-972a-35b76f02b083" providerId="ADAL" clId="{6B1E3B18-2A93-4B1F-B76A-EEED58EE36D3}" dt="2025-07-06T17:18:45.954" v="4186"/>
          <ac:spMkLst>
            <pc:docMk/>
            <pc:sldMk cId="438803743" sldId="274"/>
            <ac:spMk id="20" creationId="{E942FFF3-5B05-CBD0-4A71-FB522A3BDB63}"/>
          </ac:spMkLst>
        </pc:spChg>
        <pc:spChg chg="add mod">
          <ac:chgData name="Reiji KOBAYASHI" userId="34112ac1-4c34-4e4b-972a-35b76f02b083" providerId="ADAL" clId="{6B1E3B18-2A93-4B1F-B76A-EEED58EE36D3}" dt="2025-07-06T17:16:02.586" v="4152" actId="20577"/>
          <ac:spMkLst>
            <pc:docMk/>
            <pc:sldMk cId="438803743" sldId="274"/>
            <ac:spMk id="25" creationId="{AFB37926-53FF-43B9-63E1-AE8F398B2A93}"/>
          </ac:spMkLst>
        </pc:spChg>
        <pc:picChg chg="del">
          <ac:chgData name="Reiji KOBAYASHI" userId="34112ac1-4c34-4e4b-972a-35b76f02b083" providerId="ADAL" clId="{6B1E3B18-2A93-4B1F-B76A-EEED58EE36D3}" dt="2025-07-06T17:05:21.005" v="3492" actId="478"/>
          <ac:picMkLst>
            <pc:docMk/>
            <pc:sldMk cId="438803743" sldId="274"/>
            <ac:picMk id="6" creationId="{AD9D1101-C824-0AE3-9B6F-3FBB06A02F7B}"/>
          </ac:picMkLst>
        </pc:picChg>
        <pc:picChg chg="add del mod">
          <ac:chgData name="Reiji KOBAYASHI" userId="34112ac1-4c34-4e4b-972a-35b76f02b083" providerId="ADAL" clId="{6B1E3B18-2A93-4B1F-B76A-EEED58EE36D3}" dt="2025-07-06T17:05:52.771" v="3499" actId="478"/>
          <ac:picMkLst>
            <pc:docMk/>
            <pc:sldMk cId="438803743" sldId="274"/>
            <ac:picMk id="9" creationId="{69B34816-5373-C836-58CA-56BB3F427636}"/>
          </ac:picMkLst>
        </pc:picChg>
        <pc:picChg chg="add del mod ord">
          <ac:chgData name="Reiji KOBAYASHI" userId="34112ac1-4c34-4e4b-972a-35b76f02b083" providerId="ADAL" clId="{6B1E3B18-2A93-4B1F-B76A-EEED58EE36D3}" dt="2025-07-06T17:07:17.589" v="3563" actId="478"/>
          <ac:picMkLst>
            <pc:docMk/>
            <pc:sldMk cId="438803743" sldId="274"/>
            <ac:picMk id="14" creationId="{820851F1-4F55-9B91-5469-9B9E1154B35F}"/>
          </ac:picMkLst>
        </pc:picChg>
        <pc:picChg chg="add mod">
          <ac:chgData name="Reiji KOBAYASHI" userId="34112ac1-4c34-4e4b-972a-35b76f02b083" providerId="ADAL" clId="{6B1E3B18-2A93-4B1F-B76A-EEED58EE36D3}" dt="2025-07-06T17:07:25.818" v="3568"/>
          <ac:picMkLst>
            <pc:docMk/>
            <pc:sldMk cId="438803743" sldId="274"/>
            <ac:picMk id="22" creationId="{EFA13E26-1A35-3E0D-8863-9DDD08D1D2A4}"/>
          </ac:picMkLst>
        </pc:picChg>
        <pc:picChg chg="add mod">
          <ac:chgData name="Reiji KOBAYASHI" userId="34112ac1-4c34-4e4b-972a-35b76f02b083" providerId="ADAL" clId="{6B1E3B18-2A93-4B1F-B76A-EEED58EE36D3}" dt="2025-07-06T17:19:04.851" v="4187" actId="14100"/>
          <ac:picMkLst>
            <pc:docMk/>
            <pc:sldMk cId="438803743" sldId="274"/>
            <ac:picMk id="24" creationId="{4DABEBAC-4465-C628-2D17-2B6EAC827FCB}"/>
          </ac:picMkLst>
        </pc:picChg>
      </pc:sldChg>
      <pc:sldChg chg="add del">
        <pc:chgData name="Reiji KOBAYASHI" userId="34112ac1-4c34-4e4b-972a-35b76f02b083" providerId="ADAL" clId="{6B1E3B18-2A93-4B1F-B76A-EEED58EE36D3}" dt="2025-07-05T16:20:29.646" v="1326" actId="2696"/>
        <pc:sldMkLst>
          <pc:docMk/>
          <pc:sldMk cId="1112963164" sldId="274"/>
        </pc:sldMkLst>
      </pc:sldChg>
      <pc:sldChg chg="addSp delSp modSp add mod">
        <pc:chgData name="Reiji KOBAYASHI" userId="34112ac1-4c34-4e4b-972a-35b76f02b083" providerId="ADAL" clId="{6B1E3B18-2A93-4B1F-B76A-EEED58EE36D3}" dt="2025-07-06T17:18:24.984" v="4175" actId="20577"/>
        <pc:sldMkLst>
          <pc:docMk/>
          <pc:sldMk cId="2504775173" sldId="275"/>
        </pc:sldMkLst>
        <pc:spChg chg="add del mod">
          <ac:chgData name="Reiji KOBAYASHI" userId="34112ac1-4c34-4e4b-972a-35b76f02b083" providerId="ADAL" clId="{6B1E3B18-2A93-4B1F-B76A-EEED58EE36D3}" dt="2025-07-06T17:11:15.073" v="3665"/>
          <ac:spMkLst>
            <pc:docMk/>
            <pc:sldMk cId="2504775173" sldId="275"/>
            <ac:spMk id="4" creationId="{9349E3A1-DE09-1F23-462A-8632F7CEB247}"/>
          </ac:spMkLst>
        </pc:spChg>
        <pc:spChg chg="add mod">
          <ac:chgData name="Reiji KOBAYASHI" userId="34112ac1-4c34-4e4b-972a-35b76f02b083" providerId="ADAL" clId="{6B1E3B18-2A93-4B1F-B76A-EEED58EE36D3}" dt="2025-07-06T17:17:15.014" v="4168" actId="1076"/>
          <ac:spMkLst>
            <pc:docMk/>
            <pc:sldMk cId="2504775173" sldId="275"/>
            <ac:spMk id="7" creationId="{1B7CBCAD-C45E-585B-43D0-18FA6F184BAC}"/>
          </ac:spMkLst>
        </pc:spChg>
        <pc:spChg chg="mod">
          <ac:chgData name="Reiji KOBAYASHI" userId="34112ac1-4c34-4e4b-972a-35b76f02b083" providerId="ADAL" clId="{6B1E3B18-2A93-4B1F-B76A-EEED58EE36D3}" dt="2025-07-06T17:18:24.984" v="4175" actId="20577"/>
          <ac:spMkLst>
            <pc:docMk/>
            <pc:sldMk cId="2504775173" sldId="275"/>
            <ac:spMk id="20" creationId="{4947FB0D-346D-7ACA-547F-F5AD0490FD78}"/>
          </ac:spMkLst>
        </pc:spChg>
        <pc:picChg chg="add mod">
          <ac:chgData name="Reiji KOBAYASHI" userId="34112ac1-4c34-4e4b-972a-35b76f02b083" providerId="ADAL" clId="{6B1E3B18-2A93-4B1F-B76A-EEED58EE36D3}" dt="2025-07-06T17:11:21.291" v="3668" actId="14100"/>
          <ac:picMkLst>
            <pc:docMk/>
            <pc:sldMk cId="2504775173" sldId="275"/>
            <ac:picMk id="6" creationId="{DD0DA06A-8BED-2DFD-6E77-2DE2E8EDDE88}"/>
          </ac:picMkLst>
        </pc:picChg>
        <pc:picChg chg="del">
          <ac:chgData name="Reiji KOBAYASHI" userId="34112ac1-4c34-4e4b-972a-35b76f02b083" providerId="ADAL" clId="{6B1E3B18-2A93-4B1F-B76A-EEED58EE36D3}" dt="2025-07-06T17:11:07.918" v="3664" actId="478"/>
          <ac:picMkLst>
            <pc:docMk/>
            <pc:sldMk cId="2504775173" sldId="275"/>
            <ac:picMk id="24" creationId="{BFD48161-855C-3BF2-D081-EE383954F523}"/>
          </ac:picMkLst>
        </pc:picChg>
      </pc:sldChg>
    </pc:docChg>
  </pc:docChgLst>
  <pc:docChgLst>
    <pc:chgData name="Reiji KOBAYASHI" userId="34112ac1-4c34-4e4b-972a-35b76f02b083" providerId="ADAL" clId="{B13560CE-5DA5-47B1-B2AA-490B1BBFA444}"/>
    <pc:docChg chg="undo custSel modSld">
      <pc:chgData name="Reiji KOBAYASHI" userId="34112ac1-4c34-4e4b-972a-35b76f02b083" providerId="ADAL" clId="{B13560CE-5DA5-47B1-B2AA-490B1BBFA444}" dt="2025-07-06T18:53:59.066" v="519" actId="20577"/>
      <pc:docMkLst>
        <pc:docMk/>
      </pc:docMkLst>
      <pc:sldChg chg="modSp mod">
        <pc:chgData name="Reiji KOBAYASHI" userId="34112ac1-4c34-4e4b-972a-35b76f02b083" providerId="ADAL" clId="{B13560CE-5DA5-47B1-B2AA-490B1BBFA444}" dt="2025-07-06T18:53:59.066" v="519" actId="20577"/>
        <pc:sldMkLst>
          <pc:docMk/>
          <pc:sldMk cId="881235535" sldId="258"/>
        </pc:sldMkLst>
        <pc:spChg chg="mod">
          <ac:chgData name="Reiji KOBAYASHI" userId="34112ac1-4c34-4e4b-972a-35b76f02b083" providerId="ADAL" clId="{B13560CE-5DA5-47B1-B2AA-490B1BBFA444}" dt="2025-07-06T18:53:59.066" v="519" actId="20577"/>
          <ac:spMkLst>
            <pc:docMk/>
            <pc:sldMk cId="881235535" sldId="258"/>
            <ac:spMk id="3" creationId="{83CB6254-7337-462D-5023-0DBC899AAF95}"/>
          </ac:spMkLst>
        </pc:spChg>
      </pc:sldChg>
      <pc:sldChg chg="addSp modSp mod">
        <pc:chgData name="Reiji KOBAYASHI" userId="34112ac1-4c34-4e4b-972a-35b76f02b083" providerId="ADAL" clId="{B13560CE-5DA5-47B1-B2AA-490B1BBFA444}" dt="2025-07-06T18:49:43.517" v="367" actId="1038"/>
        <pc:sldMkLst>
          <pc:docMk/>
          <pc:sldMk cId="2504775173" sldId="275"/>
        </pc:sldMkLst>
        <pc:spChg chg="add mod">
          <ac:chgData name="Reiji KOBAYASHI" userId="34112ac1-4c34-4e4b-972a-35b76f02b083" providerId="ADAL" clId="{B13560CE-5DA5-47B1-B2AA-490B1BBFA444}" dt="2025-07-06T18:47:44.030" v="141" actId="1036"/>
          <ac:spMkLst>
            <pc:docMk/>
            <pc:sldMk cId="2504775173" sldId="275"/>
            <ac:spMk id="4" creationId="{5AFA88F4-6EF8-0D97-9B33-55455D7823B6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5" creationId="{4754C797-C95F-0A6A-0A5B-BCCC0D7F068A}"/>
          </ac:spMkLst>
        </pc:spChg>
        <pc:spChg chg="mod">
          <ac:chgData name="Reiji KOBAYASHI" userId="34112ac1-4c34-4e4b-972a-35b76f02b083" providerId="ADAL" clId="{B13560CE-5DA5-47B1-B2AA-490B1BBFA444}" dt="2025-07-06T18:46:51.274" v="110" actId="208"/>
          <ac:spMkLst>
            <pc:docMk/>
            <pc:sldMk cId="2504775173" sldId="275"/>
            <ac:spMk id="7" creationId="{1B7CBCAD-C45E-585B-43D0-18FA6F184BAC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8" creationId="{5E4D2D2A-C08D-3E7C-6EAC-44C55D947378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9" creationId="{EF96BE0C-C536-786E-195E-5D504C70364F}"/>
          </ac:spMkLst>
        </pc:spChg>
        <pc:spChg chg="add mod">
          <ac:chgData name="Reiji KOBAYASHI" userId="34112ac1-4c34-4e4b-972a-35b76f02b083" providerId="ADAL" clId="{B13560CE-5DA5-47B1-B2AA-490B1BBFA444}" dt="2025-07-06T18:49:30.453" v="343" actId="1035"/>
          <ac:spMkLst>
            <pc:docMk/>
            <pc:sldMk cId="2504775173" sldId="275"/>
            <ac:spMk id="10" creationId="{32DF8215-08BE-DB3E-3C2A-0368935FF642}"/>
          </ac:spMkLst>
        </pc:spChg>
        <pc:spChg chg="add mod">
          <ac:chgData name="Reiji KOBAYASHI" userId="34112ac1-4c34-4e4b-972a-35b76f02b083" providerId="ADAL" clId="{B13560CE-5DA5-47B1-B2AA-490B1BBFA444}" dt="2025-07-06T18:49:43.517" v="367" actId="1038"/>
          <ac:spMkLst>
            <pc:docMk/>
            <pc:sldMk cId="2504775173" sldId="275"/>
            <ac:spMk id="11" creationId="{BAD3AF3C-BBE8-7DBD-8183-FC80454E28F5}"/>
          </ac:spMkLst>
        </pc:spChg>
        <pc:spChg chg="mod">
          <ac:chgData name="Reiji KOBAYASHI" userId="34112ac1-4c34-4e4b-972a-35b76f02b083" providerId="ADAL" clId="{B13560CE-5DA5-47B1-B2AA-490B1BBFA444}" dt="2025-07-06T18:45:51.602" v="56" actId="20577"/>
          <ac:spMkLst>
            <pc:docMk/>
            <pc:sldMk cId="2504775173" sldId="275"/>
            <ac:spMk id="20" creationId="{4947FB0D-346D-7ACA-547F-F5AD0490FD78}"/>
          </ac:spMkLst>
        </pc:spChg>
        <pc:picChg chg="mod">
          <ac:chgData name="Reiji KOBAYASHI" userId="34112ac1-4c34-4e4b-972a-35b76f02b083" providerId="ADAL" clId="{B13560CE-5DA5-47B1-B2AA-490B1BBFA444}" dt="2025-07-06T18:48:06.697" v="172" actId="1076"/>
          <ac:picMkLst>
            <pc:docMk/>
            <pc:sldMk cId="2504775173" sldId="275"/>
            <ac:picMk id="6" creationId="{DD0DA06A-8BED-2DFD-6E77-2DE2E8EDDE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93D88-948A-438F-ABF0-60E3A215E33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9BC88-7AE3-4D19-AF69-6107AE14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01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9BC88-7AE3-4D19-AF69-6107AE1498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F82A7-2D5B-4BC6-1C0E-2E026912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E3E86D-B217-A824-E34C-946108642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CCA9B5-9594-ABE0-7525-66FA9FC3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55B95-C6B8-7F3D-62E7-F3C30869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CFCCDB-0915-C6E8-FBA9-D0A754DA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B0ACF0-4C20-544A-CF37-B520BB7A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BA5307-1002-1B68-CE7B-302B09A88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4FBF0-D08B-CED2-C516-F1565907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BE12F-FD6F-73D9-CC6D-87FFA52A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89CA2-C845-DA63-2BE7-6BB9454C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5010A7-6B1A-1525-C41B-7312DA6DD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DE9951-96E3-51FD-67C5-FD0DF7950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9A3BF3-21A5-4020-D755-D20E296F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BB3AC-E0A6-6A11-5B83-F3CA4CD0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6F654-7B80-1288-7427-DD95369F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5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B2DB4-43F4-4605-10F1-B5E9FD18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2630A-7969-19A1-4836-C6E5B6A0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DB989-53D2-0B9E-579A-1AD5B8FB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A8DA2-08BC-F359-2ECD-F87D5632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154667-0197-8666-B092-4E6DF069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5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5289C-0704-A8E5-DDC9-A8D504ED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7FD736-B013-242E-BC77-25A174DC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22DC64-71CB-1601-8C46-58588E3D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5E8D02-50EC-29B2-4E5A-4C9E6A43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2C85F-8030-33A5-2CFA-9C1E6A23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6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B6D91-F6D4-AE6E-A60F-6B54BAE9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40ED60-9B62-7711-76E9-78DF919F5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5938981" cy="562667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ED9623-EA41-3A73-A402-F8A7CC55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45308"/>
            <a:ext cx="5945909" cy="5626677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52E1BC-1AA3-2FD8-1F33-7A9DCD55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FA43D7-EE58-9BC1-1969-ECCF4FFF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5165F1-C5A2-3003-FB51-597DB7C5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6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057512-0AD4-5132-A4DF-CCD40501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5" y="104775"/>
            <a:ext cx="12026467" cy="110518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D1D99-9A4C-9451-6292-BA8C5E04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06" y="1284006"/>
            <a:ext cx="5915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C548CD-DE32-E049-09D4-EF428F50F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5" y="2181960"/>
            <a:ext cx="5915171" cy="457126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B50CF6-DAB0-D8AD-9731-EC08B7196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3998"/>
            <a:ext cx="59366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60D027-379C-57EC-B5EE-56D9140C1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81944"/>
            <a:ext cx="5915171" cy="45712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476AB6-CBD1-8230-53AB-1582F375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8D992F-6DFC-78E4-A1EC-CE76C62C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7CD154-3448-6EA1-1CC4-D4C65E61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6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C17CD-DA8A-BFED-9ED7-405F9E93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1B1138-F86C-E382-34FE-0F113E4A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870234-30F8-81AB-9A6B-45B5D7B1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CACEC3-1468-07FE-A2CE-80C49998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0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E4C0E9-FE0D-D787-0557-4210A624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AA1B4D-FF35-6E26-A9A0-744DEA7B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153DCC-1235-A311-F233-9423CEE7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7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83BED4-3581-8A0E-475E-C09B7F1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A2C61-9924-502E-E55E-5278E046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EAC723-F60E-B801-8D71-527820E9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81F0A-C4E8-6209-1F21-4F692AE9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69C8DA-A7C7-AE5C-570F-252D04AB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0DD62D-8F79-723B-2C66-29D0A3C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41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81E3A-D0B3-601A-76FE-7B784AD5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841E737-2826-7592-B872-474DA690A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7E1209-9DE1-6265-1A9D-56F6681F9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6D036A-9E84-1367-004B-4910F98D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A0E87C-1545-6155-3CDD-491B7CB2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EA2722-8061-7309-C05D-11FA82D1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DBEB8DC-6D37-5724-A7AE-D9D51AA0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9" y="86014"/>
            <a:ext cx="12037290" cy="96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F1D387-1F3D-74F5-237B-54471942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18" y="1136074"/>
            <a:ext cx="12037290" cy="563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F6718C-BF9D-FDBB-4FAF-D6D57E5C7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424036-3334-8AC0-D165-BFBC3B7E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10CD0-9F81-1C4B-455C-D470E4ACC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ma.go.jp/bosai/map.html#contents=earthquake_map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5a/kaisetsu20250705083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6a/kaisetsu20250706161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MUuDPNYac1MrYmLC7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fgs.aori.u-tokyo.ac.jp/~okino/platecalc_new.html" TargetMode="External"/><Relationship Id="rId3" Type="http://schemas.openxmlformats.org/officeDocument/2006/relationships/hyperlink" Target="https://www.jma.go.jp/jma/press/hodo.html" TargetMode="External"/><Relationship Id="rId7" Type="http://schemas.openxmlformats.org/officeDocument/2006/relationships/hyperlink" Target="https://www.kyoshin.bosai.go.jp/kyoshin/" TargetMode="External"/><Relationship Id="rId2" Type="http://schemas.openxmlformats.org/officeDocument/2006/relationships/hyperlink" Target="https://www.jma.go.jp/bosai/map.html#contents=earthquake_ma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eic.eri.u-tokyo.ac.jp/evrrss/database/PLATEmodel/" TargetMode="External"/><Relationship Id="rId5" Type="http://schemas.openxmlformats.org/officeDocument/2006/relationships/hyperlink" Target="https://www.data.jma.go.jp/eqev/data/bulletin/catalog/appendix/trtime/trt_j.html" TargetMode="External"/><Relationship Id="rId4" Type="http://schemas.openxmlformats.org/officeDocument/2006/relationships/hyperlink" Target="https://www.data.jma.go.jp/eqev/data/bulletin/hypo.html" TargetMode="External"/><Relationship Id="rId9" Type="http://schemas.openxmlformats.org/officeDocument/2006/relationships/hyperlink" Target="https://www.jishin.go.jp/regional_seismic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hin.go.jp/regional_seismicity/rs_kyushu-okinawa/p46_kagoshim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jma.go.jp/jma/press/2507/03a/kaisetsu20250703172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836B3A1-4626-CB74-7C9C-8C150F0F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</a:t>
            </a:r>
            <a:r>
              <a:rPr kumimoji="1" lang="ja-JP" altLang="en-US" dirty="0"/>
              <a:t>日トカラ列島近海の地震</a:t>
            </a: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9FB013C-951D-03A6-A932-77BBC71AF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地震概要（気象庁報道発表）</a:t>
            </a:r>
          </a:p>
          <a:p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3</a:t>
            </a:r>
            <a:r>
              <a:rPr lang="ja-JP" altLang="en-US" dirty="0"/>
              <a:t>日</a:t>
            </a:r>
            <a:r>
              <a:rPr lang="en-US" altLang="ja-JP" dirty="0"/>
              <a:t>16</a:t>
            </a:r>
            <a:r>
              <a:rPr lang="ja-JP" altLang="en-US" dirty="0"/>
              <a:t>時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</a:p>
          <a:p>
            <a:r>
              <a:rPr lang="ja-JP" altLang="en-US" dirty="0"/>
              <a:t>マグニチュード：</a:t>
            </a:r>
            <a:r>
              <a:rPr lang="en-US" altLang="ja-JP" dirty="0"/>
              <a:t>5.5</a:t>
            </a:r>
            <a:r>
              <a:rPr lang="ja-JP" altLang="en-US" dirty="0"/>
              <a:t>（暫定値）</a:t>
            </a:r>
            <a:endParaRPr lang="en-US" altLang="ja-JP" dirty="0"/>
          </a:p>
          <a:p>
            <a:r>
              <a:rPr lang="ja-JP" altLang="en-US" dirty="0"/>
              <a:t>震源の深さ：</a:t>
            </a:r>
            <a:r>
              <a:rPr lang="en-US" altLang="ja-JP" dirty="0"/>
              <a:t>20 km</a:t>
            </a:r>
            <a:r>
              <a:rPr lang="ja-JP" altLang="en-US" dirty="0"/>
              <a:t> （暫定値）</a:t>
            </a:r>
            <a:endParaRPr lang="en-US" altLang="ja-JP" dirty="0"/>
          </a:p>
          <a:p>
            <a:r>
              <a:rPr lang="ja-JP" altLang="en-US" dirty="0"/>
              <a:t>最大震度： </a:t>
            </a:r>
            <a:r>
              <a:rPr lang="en-US" altLang="ja-JP" dirty="0"/>
              <a:t>6</a:t>
            </a:r>
            <a:r>
              <a:rPr lang="ja-JP" altLang="en-US" dirty="0"/>
              <a:t>弱（</a:t>
            </a:r>
            <a:r>
              <a:rPr lang="ja-JP" noProof="0" dirty="0"/>
              <a:t>鹿児島十島村</a:t>
            </a:r>
            <a:r>
              <a:rPr lang="ja-JP" altLang="en-US" noProof="0" dirty="0"/>
              <a:t>（としまむら）</a:t>
            </a:r>
            <a:r>
              <a:rPr lang="ja-JP" noProof="0" dirty="0"/>
              <a:t>悪石島</a:t>
            </a:r>
            <a:r>
              <a:rPr lang="ja-JP" altLang="en-US" noProof="0" dirty="0"/>
              <a:t>（あくせきじま）</a:t>
            </a:r>
            <a:r>
              <a:rPr lang="ja-JP" altLang="en-US" dirty="0"/>
              <a:t>）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主な被害（報道、消防庁資料より）</a:t>
            </a:r>
          </a:p>
          <a:p>
            <a:r>
              <a:rPr lang="ja-JP" altLang="en-US" dirty="0"/>
              <a:t>とくになし</a:t>
            </a:r>
            <a:endParaRPr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636BAB-D51F-4BCE-D845-837270841A50}"/>
              </a:ext>
            </a:extLst>
          </p:cNvPr>
          <p:cNvSpPr txBox="1"/>
          <p:nvPr/>
        </p:nvSpPr>
        <p:spPr>
          <a:xfrm>
            <a:off x="7247467" y="6098047"/>
            <a:ext cx="4052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震度</a:t>
            </a:r>
            <a:r>
              <a:rPr lang="en-US" altLang="ja-JP" sz="2000" dirty="0"/>
              <a:t>6</a:t>
            </a:r>
            <a:r>
              <a:rPr lang="ja-JP" altLang="en-US" sz="2000" dirty="0"/>
              <a:t>弱：鹿児島県十島村悪石島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17DA54-1DDB-F01E-3B53-B92F18D21AE3}"/>
              </a:ext>
            </a:extLst>
          </p:cNvPr>
          <p:cNvSpPr txBox="1"/>
          <p:nvPr/>
        </p:nvSpPr>
        <p:spPr>
          <a:xfrm>
            <a:off x="5984009" y="745169"/>
            <a:ext cx="60151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気象庁のウェブページ「地震情報」より</a:t>
            </a:r>
          </a:p>
          <a:p>
            <a:r>
              <a:rPr lang="en-US" altLang="ja-JP" sz="1400" dirty="0">
                <a:hlinkClick r:id="rId2"/>
              </a:rPr>
              <a:t>https://www.jma.go.jp/bosai/map.html#contents=earthquake_map</a:t>
            </a:r>
            <a:endParaRPr lang="ja-JP" altLang="en-US" sz="1400" dirty="0"/>
          </a:p>
        </p:txBody>
      </p:sp>
      <p:pic>
        <p:nvPicPr>
          <p:cNvPr id="15" name="図 14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166CE45-D2EE-E11E-A3C6-CB1DEB4C0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6468"/>
            <a:ext cx="6176050" cy="395971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87D717-E236-ECE3-BC39-261ADFACB8E3}"/>
              </a:ext>
            </a:extLst>
          </p:cNvPr>
          <p:cNvSpPr/>
          <p:nvPr/>
        </p:nvSpPr>
        <p:spPr>
          <a:xfrm>
            <a:off x="8194657" y="309347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震央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03B5AD4-4B22-AB8A-1D52-7F4B6BF074E7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273732" y="3352800"/>
            <a:ext cx="81935" cy="2745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7F8D2D8-A677-286D-621D-323C6B316615}"/>
              </a:ext>
            </a:extLst>
          </p:cNvPr>
          <p:cNvCxnSpPr>
            <a:cxnSpLocks/>
          </p:cNvCxnSpPr>
          <p:nvPr/>
        </p:nvCxnSpPr>
        <p:spPr>
          <a:xfrm flipH="1" flipV="1">
            <a:off x="8813800" y="3352800"/>
            <a:ext cx="355600" cy="19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85EC-773A-AA02-EEA9-03FBA8AA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コンテンツ プレースホルダー 23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DABEBAC-4465-C628-2D17-2B6EAC827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7" y="518160"/>
            <a:ext cx="8150044" cy="6263583"/>
          </a:xfrm>
        </p:spPr>
      </p:pic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E942FFF3-5B05-CBD0-4A71-FB522A3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3942541" cy="5626677"/>
          </a:xfrm>
        </p:spPr>
        <p:txBody>
          <a:bodyPr/>
          <a:lstStyle/>
          <a:p>
            <a:r>
              <a:rPr lang="ja-JP" altLang="en-US" dirty="0"/>
              <a:t>この地域では過去にも群発地震がしばしば発生している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FB37926-53FF-43B9-63E1-AE8F398B2A93}"/>
              </a:ext>
            </a:extLst>
          </p:cNvPr>
          <p:cNvSpPr/>
          <p:nvPr/>
        </p:nvSpPr>
        <p:spPr>
          <a:xfrm>
            <a:off x="172721" y="3761272"/>
            <a:ext cx="3434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「令和７年７月５日</a:t>
            </a:r>
            <a:r>
              <a:rPr lang="en-US" altLang="ja-JP" sz="2000" dirty="0">
                <a:latin typeface="ＭＳＰゴシック"/>
              </a:rPr>
              <a:t>06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29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endParaRPr lang="en-US" altLang="ja-JP" sz="2000" dirty="0">
              <a:latin typeface="ＭＳＰゴシック"/>
            </a:endParaRPr>
          </a:p>
          <a:p>
            <a:r>
              <a:rPr lang="en-US" altLang="ja-JP" sz="1600" dirty="0">
                <a:hlinkClick r:id="rId3"/>
              </a:rPr>
              <a:t>https://www.jma.go.jp/jma/press/2507/05a/kaisetsu202507050830.pdf</a:t>
            </a:r>
            <a:r>
              <a:rPr lang="ja-JP" altLang="en-US" sz="1600" dirty="0"/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89DB85-2975-36CF-2643-37039D11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トカラ列島近海の群発地震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6AA1C8-E273-F3BF-21A4-43B37A9DB1C4}"/>
              </a:ext>
            </a:extLst>
          </p:cNvPr>
          <p:cNvSpPr txBox="1"/>
          <p:nvPr/>
        </p:nvSpPr>
        <p:spPr>
          <a:xfrm>
            <a:off x="8436053" y="39962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2000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BEE4AB-9086-55FE-ABA8-6868DE8ACFE6}"/>
              </a:ext>
            </a:extLst>
          </p:cNvPr>
          <p:cNvSpPr txBox="1"/>
          <p:nvPr/>
        </p:nvSpPr>
        <p:spPr>
          <a:xfrm>
            <a:off x="9528021" y="3997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2010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063233-5471-63F9-CAD3-4DD48AA9348F}"/>
              </a:ext>
            </a:extLst>
          </p:cNvPr>
          <p:cNvSpPr txBox="1"/>
          <p:nvPr/>
        </p:nvSpPr>
        <p:spPr>
          <a:xfrm>
            <a:off x="10586433" y="39990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8E07A5-C02C-9F2D-DF26-D73F370D0DAA}"/>
              </a:ext>
            </a:extLst>
          </p:cNvPr>
          <p:cNvSpPr txBox="1"/>
          <p:nvPr/>
        </p:nvSpPr>
        <p:spPr>
          <a:xfrm rot="16200000">
            <a:off x="6996719" y="53678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BA164F-1B04-13F6-15AB-B88FC6D90DE8}"/>
              </a:ext>
            </a:extLst>
          </p:cNvPr>
          <p:cNvSpPr txBox="1"/>
          <p:nvPr/>
        </p:nvSpPr>
        <p:spPr>
          <a:xfrm rot="16200000">
            <a:off x="11449859" y="52397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</p:spTree>
    <p:extLst>
      <p:ext uri="{BB962C8B-B14F-4D97-AF65-F5344CB8AC3E}">
        <p14:creationId xmlns:p14="http://schemas.microsoft.com/office/powerpoint/2010/main" val="43880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209F-469B-B408-34DB-350838E68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BC2D3-FD26-F707-70F2-DDF2D14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トカラ列島近海の群発地震</a:t>
            </a:r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4947FB0D-346D-7ACA-547F-F5AD0490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5842461" cy="5626677"/>
          </a:xfrm>
        </p:spPr>
        <p:txBody>
          <a:bodyPr/>
          <a:lstStyle/>
          <a:p>
            <a:r>
              <a:rPr lang="ja-JP" altLang="en-US" dirty="0"/>
              <a:t>各群発活動の積算回数を比較すると、今回の群発活動は過去の群発活動に比べ、活発な時期が長引いていることが分かる。</a:t>
            </a:r>
            <a:endParaRPr lang="en-US" altLang="ja-JP" dirty="0"/>
          </a:p>
          <a:p>
            <a:r>
              <a:rPr lang="ja-JP" altLang="en-US" dirty="0"/>
              <a:t>また、いまでも活動が収束に向かっていない（積算回数が増え続けている）ことが分かる。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コンテンツ プレースホルダー 5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DD0DA06A-8BED-2DFD-6E77-2DE2E8EDD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4898"/>
            <a:ext cx="4277535" cy="6547378"/>
          </a:xfr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7CBCAD-C45E-585B-43D0-18FA6F184BAC}"/>
              </a:ext>
            </a:extLst>
          </p:cNvPr>
          <p:cNvSpPr/>
          <p:nvPr/>
        </p:nvSpPr>
        <p:spPr>
          <a:xfrm>
            <a:off x="461394" y="5235638"/>
            <a:ext cx="6355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「令和７年７月６日</a:t>
            </a:r>
            <a:r>
              <a:rPr lang="en-US" altLang="ja-JP" sz="2000" dirty="0">
                <a:latin typeface="ＭＳＰゴシック"/>
              </a:rPr>
              <a:t>14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01</a:t>
            </a:r>
            <a:r>
              <a:rPr lang="ja-JP" altLang="en-US" sz="2000" dirty="0">
                <a:latin typeface="ＭＳＰゴシック"/>
              </a:rPr>
              <a:t>分頃及び</a:t>
            </a:r>
            <a:r>
              <a:rPr lang="en-US" altLang="ja-JP" sz="2000" dirty="0">
                <a:latin typeface="ＭＳＰゴシック"/>
              </a:rPr>
              <a:t>14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07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endParaRPr lang="en-US" altLang="ja-JP" sz="2000" dirty="0">
              <a:latin typeface="ＭＳＰゴシック"/>
            </a:endParaRPr>
          </a:p>
          <a:p>
            <a:r>
              <a:rPr lang="en-US" altLang="ja-JP" sz="1600" dirty="0">
                <a:latin typeface="ＭＳＰゴシック"/>
                <a:hlinkClick r:id="rId3"/>
              </a:rPr>
              <a:t>https://www.jma.go.jp/jma/press/2507/06a/kaisetsu202507061610.pdf</a:t>
            </a:r>
            <a:r>
              <a:rPr lang="ja-JP" altLang="en-US" sz="1600" dirty="0">
                <a:latin typeface="ＭＳＰゴシック"/>
              </a:rPr>
              <a:t> </a:t>
            </a:r>
            <a:endParaRPr lang="en-US" altLang="ja-JP" sz="1600" dirty="0">
              <a:latin typeface="ＭＳＰ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C78FE7-6740-EC1F-D5E4-319020E9D57F}"/>
              </a:ext>
            </a:extLst>
          </p:cNvPr>
          <p:cNvSpPr txBox="1"/>
          <p:nvPr/>
        </p:nvSpPr>
        <p:spPr>
          <a:xfrm rot="16200000">
            <a:off x="6151602" y="26903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88F4-6EF8-0D97-9B33-55455D7823B6}"/>
              </a:ext>
            </a:extLst>
          </p:cNvPr>
          <p:cNvSpPr txBox="1"/>
          <p:nvPr/>
        </p:nvSpPr>
        <p:spPr>
          <a:xfrm>
            <a:off x="7598179" y="6368545"/>
            <a:ext cx="2723823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活動開始からの経過日数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4C797-C95F-0A6A-0A5B-BCCC0D7F068A}"/>
              </a:ext>
            </a:extLst>
          </p:cNvPr>
          <p:cNvSpPr txBox="1"/>
          <p:nvPr/>
        </p:nvSpPr>
        <p:spPr>
          <a:xfrm>
            <a:off x="8777692" y="6158995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4D2D2A-C08D-3E7C-6EAC-44C55D947378}"/>
              </a:ext>
            </a:extLst>
          </p:cNvPr>
          <p:cNvSpPr txBox="1"/>
          <p:nvPr/>
        </p:nvSpPr>
        <p:spPr>
          <a:xfrm>
            <a:off x="10350319" y="614947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96BE0C-C536-786E-195E-5D504C70364F}"/>
              </a:ext>
            </a:extLst>
          </p:cNvPr>
          <p:cNvSpPr txBox="1"/>
          <p:nvPr/>
        </p:nvSpPr>
        <p:spPr>
          <a:xfrm>
            <a:off x="7253692" y="615899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DF8215-08BE-DB3E-3C2A-0368935FF642}"/>
              </a:ext>
            </a:extLst>
          </p:cNvPr>
          <p:cNvSpPr txBox="1"/>
          <p:nvPr/>
        </p:nvSpPr>
        <p:spPr>
          <a:xfrm>
            <a:off x="6520574" y="626463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1400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3AF3C-BBE8-7DBD-8183-FC80454E28F5}"/>
              </a:ext>
            </a:extLst>
          </p:cNvPr>
          <p:cNvSpPr txBox="1"/>
          <p:nvPr/>
        </p:nvSpPr>
        <p:spPr>
          <a:xfrm>
            <a:off x="6907057" y="595929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77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0AFB0-5665-E0E6-1140-AF34DF59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最近の地震に関するスライド教材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87486-9DC0-1279-5479-BC23712568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作成者・連絡先</a:t>
            </a:r>
            <a:r>
              <a:rPr kumimoji="1" lang="ja-JP" altLang="en-US" sz="1800" dirty="0"/>
              <a:t>：</a:t>
            </a:r>
            <a:endParaRPr kumimoji="1" lang="ja-JP" altLang="en-US" sz="1800" b="1" dirty="0"/>
          </a:p>
          <a:p>
            <a:pPr marL="0" indent="0">
              <a:buNone/>
            </a:pPr>
            <a:r>
              <a:rPr kumimoji="1" lang="ja-JP" altLang="en-US" sz="1800" dirty="0"/>
              <a:t>小林励司 （鹿児島大学大学院理工学研究科）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E-mail: reiji </a:t>
            </a:r>
            <a:r>
              <a:rPr kumimoji="1" lang="ja-JP" altLang="en-US" sz="1800" dirty="0"/>
              <a:t>あっと </a:t>
            </a:r>
            <a:r>
              <a:rPr kumimoji="1" lang="en-US" altLang="ja-JP" sz="1800" dirty="0"/>
              <a:t>sci.kagoshima-u.ac.jp</a:t>
            </a:r>
          </a:p>
          <a:p>
            <a:pPr marL="0" indent="0">
              <a:buNone/>
            </a:pPr>
            <a:r>
              <a:rPr kumimoji="1" lang="ja-JP" altLang="en-US" sz="1800" dirty="0"/>
              <a:t>（あっとを</a:t>
            </a:r>
            <a:r>
              <a:rPr kumimoji="1" lang="en-US" altLang="ja-JP" sz="1800" dirty="0"/>
              <a:t>@</a:t>
            </a:r>
            <a:r>
              <a:rPr kumimoji="1" lang="ja-JP" altLang="en-US" sz="1800" dirty="0"/>
              <a:t>にしてください）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b="1" dirty="0"/>
              <a:t>利用上の注意</a:t>
            </a:r>
            <a:r>
              <a:rPr kumimoji="1" lang="ja-JP" altLang="en-US" sz="1800" dirty="0"/>
              <a:t>：</a:t>
            </a:r>
            <a:endParaRPr kumimoji="1" lang="en-US" altLang="ja-JP" sz="1800" dirty="0"/>
          </a:p>
          <a:p>
            <a:r>
              <a:rPr kumimoji="1" lang="ja-JP" altLang="en-US" sz="1800" dirty="0"/>
              <a:t>授業・講義の進展の度合いによって、スライドを取捨選択してください。必要に応じてスライドを加えてください。</a:t>
            </a:r>
            <a:endParaRPr kumimoji="1" lang="en-US" altLang="ja-JP" sz="1800" dirty="0"/>
          </a:p>
          <a:p>
            <a:r>
              <a:rPr kumimoji="1" lang="ja-JP" altLang="en-US" sz="1800" dirty="0"/>
              <a:t>他機関の著作物はその機関に著作権があります。その他の部分の著作権は放棄しません。配布は自由です。自分で加工したものを配布するときは加工を明記してください。</a:t>
            </a:r>
            <a:endParaRPr kumimoji="1" lang="en-US" altLang="ja-JP" sz="1800" dirty="0"/>
          </a:p>
          <a:p>
            <a:r>
              <a:rPr kumimoji="1" lang="ja-JP" altLang="en-US" sz="1800" dirty="0"/>
              <a:t>間違い等による損害は補償いたしません。</a:t>
            </a:r>
          </a:p>
          <a:p>
            <a:pPr marL="0" indent="0">
              <a:buNone/>
            </a:pPr>
            <a:r>
              <a:rPr kumimoji="1" lang="ja-JP" altLang="en-US" sz="1800" b="1" dirty="0"/>
              <a:t>アンケート回答のお願い</a:t>
            </a:r>
            <a:r>
              <a:rPr kumimoji="1" lang="ja-JP" altLang="en-US" sz="1800" dirty="0"/>
              <a:t>：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よろしければアンケートにお答えください（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～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分程度）。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>
                <a:hlinkClick r:id="rId2"/>
              </a:rPr>
              <a:t>https://forms.gle/MUuDPNYac1MrYmLC7</a:t>
            </a:r>
            <a:r>
              <a:rPr kumimoji="1" lang="ja-JP" altLang="en-US" sz="1800" dirty="0"/>
              <a:t>　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54438B-3A01-6005-112E-438E19454F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謝辞</a:t>
            </a:r>
          </a:p>
          <a:p>
            <a:pPr marL="0" indent="0">
              <a:buNone/>
            </a:pPr>
            <a:r>
              <a:rPr kumimoji="1" lang="ja-JP" altLang="en-US" sz="1800" dirty="0"/>
              <a:t>もともとのアイデアは</a:t>
            </a:r>
            <a:r>
              <a:rPr kumimoji="1" lang="en-US" altLang="ja-JP" sz="1800" dirty="0" err="1"/>
              <a:t>EarthScope</a:t>
            </a:r>
            <a:r>
              <a:rPr kumimoji="1" lang="en-US" altLang="ja-JP" sz="1800" dirty="0"/>
              <a:t>/SAGE </a:t>
            </a:r>
            <a:r>
              <a:rPr kumimoji="1" lang="ja-JP" altLang="en-US" sz="1800" dirty="0"/>
              <a:t>（旧 </a:t>
            </a:r>
            <a:r>
              <a:rPr kumimoji="1" lang="en-US" altLang="ja-JP" sz="1800" dirty="0"/>
              <a:t>Incorporated Research Institutes for Seismology (IRIS)</a:t>
            </a:r>
            <a:r>
              <a:rPr kumimoji="1" lang="ja-JP" altLang="en-US" sz="1800" dirty="0"/>
              <a:t>）の</a:t>
            </a:r>
            <a:r>
              <a:rPr kumimoji="1" lang="en-US" altLang="ja-JP" sz="1800" dirty="0"/>
              <a:t>Recent Earthquake Teachable Moments</a:t>
            </a:r>
            <a:r>
              <a:rPr kumimoji="1" lang="ja-JP" altLang="en-US" sz="1800" dirty="0"/>
              <a:t>です。</a:t>
            </a:r>
          </a:p>
          <a:p>
            <a:pPr marL="0" indent="0" latinLnBrk="1">
              <a:buNone/>
            </a:pPr>
            <a:r>
              <a:rPr kumimoji="1" lang="ja-JP" altLang="en-US" sz="1800" dirty="0"/>
              <a:t>本スライド作成にあたり、気象庁の報道発表資料とウェブページ、地震調査研究推進本部の図表を引用いたしました。プレート境界と地震の図では、気象庁の震源データ、東京大学地震研究所</a:t>
            </a:r>
            <a:r>
              <a:rPr lang="ja-JP" altLang="en-US" sz="1800" dirty="0"/>
              <a:t>研究所岩﨑貴哉（現所属：地震予知総合研究振興会）さんのデータ </a:t>
            </a:r>
            <a:r>
              <a:rPr lang="en-US" altLang="ja-JP" sz="1800" dirty="0"/>
              <a:t>(Iwasaki et al. </a:t>
            </a:r>
            <a:r>
              <a:rPr lang="en-US" altLang="ja-JP" sz="1800"/>
              <a:t>(2015), </a:t>
            </a:r>
            <a:r>
              <a:rPr lang="ja-JP" altLang="en-US" sz="1800" dirty="0"/>
              <a:t>国土地理院の”数値地図 </a:t>
            </a:r>
            <a:r>
              <a:rPr lang="en-US" altLang="ja-JP" sz="1800" dirty="0"/>
              <a:t>250m </a:t>
            </a:r>
            <a:r>
              <a:rPr lang="ja-JP" altLang="en-US" sz="1800" dirty="0"/>
              <a:t>メッシュ（標高）”，日本海洋データセンターによる </a:t>
            </a:r>
            <a:r>
              <a:rPr lang="en-US" altLang="ja-JP" sz="1800" dirty="0"/>
              <a:t>500m </a:t>
            </a:r>
            <a:r>
              <a:rPr lang="ja-JP" altLang="en-US" sz="1800" dirty="0"/>
              <a:t>メッシュ海底地形データ</a:t>
            </a:r>
            <a:r>
              <a:rPr lang="en-US" altLang="ja-JP" sz="1800" dirty="0"/>
              <a:t>(J-EGG500, http://www.jodc.go.jp/data_set/jodc/jegg_intro_j.html)</a:t>
            </a:r>
            <a:r>
              <a:rPr lang="ja-JP" altLang="en-US" sz="1800" dirty="0"/>
              <a:t>及び </a:t>
            </a:r>
            <a:r>
              <a:rPr lang="en-US" altLang="ja-JP" sz="1800" dirty="0"/>
              <a:t>Geographic Information Network of Alaska</a:t>
            </a:r>
            <a:r>
              <a:rPr lang="ja-JP" altLang="en-US" sz="1800" dirty="0"/>
              <a:t>（アラスカ大学）の地形・水深データ</a:t>
            </a:r>
            <a:r>
              <a:rPr lang="en-US" altLang="ja-JP" sz="1800" dirty="0"/>
              <a:t>((Lindquist et al., 2004)</a:t>
            </a:r>
            <a:r>
              <a:rPr lang="ja-JP" altLang="en-US" sz="1800" dirty="0"/>
              <a:t>から作成</a:t>
            </a:r>
            <a:r>
              <a:rPr lang="en-US" altLang="ja-JP" sz="1800" dirty="0"/>
              <a:t>)</a:t>
            </a:r>
            <a:r>
              <a:rPr kumimoji="1" lang="ja-JP" altLang="en-US" sz="1800" dirty="0"/>
              <a:t>を利用いたしました。地震波形の図では防災科学技術研究所 </a:t>
            </a:r>
            <a:r>
              <a:rPr kumimoji="1" lang="en-US" altLang="ja-JP" sz="1800" dirty="0"/>
              <a:t>K-NET</a:t>
            </a:r>
            <a:r>
              <a:rPr kumimoji="1" lang="ja-JP" altLang="en-US" sz="1800" dirty="0"/>
              <a:t>のデータおよび気象庁の走時表のデータを使用いたしました。</a:t>
            </a:r>
            <a:endParaRPr kumimoji="1"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200" dirty="0"/>
              <a:t>Iwasaki, T., Sato, H., Shinohara, M., Ishiyama, T. &amp; </a:t>
            </a:r>
            <a:r>
              <a:rPr kumimoji="1" lang="en-US" altLang="ja-JP" sz="1200" dirty="0" err="1"/>
              <a:t>Hashima</a:t>
            </a:r>
            <a:r>
              <a:rPr kumimoji="1" lang="en-US" altLang="ja-JP" sz="1200" dirty="0"/>
              <a:t>, A., 2015.Fundamental structure</a:t>
            </a:r>
            <a:r>
              <a:rPr lang="ja-JP" altLang="en-US" sz="1200" dirty="0"/>
              <a:t> </a:t>
            </a:r>
            <a:r>
              <a:rPr kumimoji="1" lang="en-US" altLang="ja-JP" sz="1200" dirty="0"/>
              <a:t>model of island arcs and subducted plates in and around Japan, 2015 Fall Meeting, American Geophysical Union, San Francisco, Dec. 14-18, T31B-2878.</a:t>
            </a:r>
          </a:p>
          <a:p>
            <a:pPr marL="0" indent="0">
              <a:buNone/>
            </a:pPr>
            <a:r>
              <a:rPr kumimoji="1" lang="en-US" altLang="ja-JP" sz="1200" dirty="0"/>
              <a:t>Lindquist, K. G., K. Engle, D. Stahlke, and E. Price (2004), Global Topography and Bathymetry Grid Improves Research Efforts, Eos Trans. AGU, 85(19), 186. http://onlinelibrary.wiley.com/doi/10.1029/2004EO190003/abstract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0031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31525-3E6B-5724-1F68-D8DFB04A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情報源 </a:t>
            </a:r>
            <a:r>
              <a:rPr kumimoji="1" lang="en-US" altLang="ja-JP" dirty="0"/>
              <a:t>URL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85023-08EC-D2E2-B05E-70CD41E409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/>
              <a:t>気象庁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地震情報 </a:t>
            </a:r>
            <a:r>
              <a:rPr kumimoji="1" lang="en-US" altLang="ja-JP" sz="1800" dirty="0">
                <a:hlinkClick r:id="rId2"/>
              </a:rPr>
              <a:t>https://www.jma.go.jp/bosai/map.html#contents=earthquake_map</a:t>
            </a:r>
            <a:endParaRPr lang="en-US" altLang="ja-JP" sz="1800" dirty="0"/>
          </a:p>
          <a:p>
            <a:pPr lvl="1"/>
            <a:r>
              <a:rPr kumimoji="1" lang="ja-JP" altLang="en-US" sz="1800" dirty="0"/>
              <a:t>報道発表</a:t>
            </a:r>
            <a:br>
              <a:rPr kumimoji="1" lang="en-US" altLang="ja-JP" sz="1800" dirty="0"/>
            </a:br>
            <a:r>
              <a:rPr kumimoji="1" lang="en-US" altLang="ja-JP" sz="1800" dirty="0">
                <a:hlinkClick r:id="rId3"/>
              </a:rPr>
              <a:t>https://www.jma.go.jp/jma/press/hodo.html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震源データ</a:t>
            </a:r>
            <a:br>
              <a:rPr kumimoji="1" lang="en-US" altLang="ja-JP" sz="1800" dirty="0"/>
            </a:br>
            <a:r>
              <a:rPr kumimoji="1" lang="en-US" altLang="ja-JP" sz="1800" dirty="0">
                <a:hlinkClick r:id="rId4"/>
              </a:rPr>
              <a:t>https://www.data.jma.go.jp/eqev/data/bulletin/hypo.html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走時表</a:t>
            </a:r>
            <a:br>
              <a:rPr lang="en-US" altLang="ja-JP" sz="1800" dirty="0"/>
            </a:br>
            <a:r>
              <a:rPr lang="en-US" altLang="ja-JP" sz="1800" dirty="0">
                <a:hlinkClick r:id="rId5"/>
              </a:rPr>
              <a:t>https://www.data.jma.go.jp/eqev/data/bulletin/catalog/appendix/trtime/trt_j.html</a:t>
            </a:r>
            <a:endParaRPr lang="en-US" altLang="ja-JP" sz="1800" dirty="0"/>
          </a:p>
          <a:p>
            <a:pPr latinLnBrk="1"/>
            <a:r>
              <a:rPr lang="ja-JP" altLang="en-US" sz="1800" dirty="0"/>
              <a:t>東京大学地震研究所岩﨑貴哉（現所属：地震予知総合研究振興会）さんのプレート・モデル</a:t>
            </a:r>
            <a:br>
              <a:rPr lang="en-US" altLang="ja-JP" sz="1800" dirty="0"/>
            </a:br>
            <a:r>
              <a:rPr lang="en-US" altLang="ja-JP" sz="1800" dirty="0">
                <a:hlinkClick r:id="rId6"/>
              </a:rPr>
              <a:t>https://wwweic.eri.u-tokyo.ac.jp/evrrss/database/PLATEmodel/</a:t>
            </a:r>
            <a:r>
              <a:rPr lang="ja-JP" altLang="en-US" sz="1800" dirty="0"/>
              <a:t>　</a:t>
            </a: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B7BEFF-E37B-5EFE-2E7C-A171273376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/>
              <a:t>防災科学技術研究所</a:t>
            </a:r>
          </a:p>
          <a:p>
            <a:pPr lvl="1"/>
            <a:r>
              <a:rPr lang="ja-JP" altLang="en-US" sz="1800" dirty="0"/>
              <a:t>強震観測網 </a:t>
            </a:r>
            <a:r>
              <a:rPr lang="en-US" altLang="ja-JP" sz="1800" dirty="0"/>
              <a:t>(K-NET, </a:t>
            </a:r>
            <a:r>
              <a:rPr lang="en-US" altLang="ja-JP" sz="1800" dirty="0" err="1"/>
              <a:t>KiK</a:t>
            </a:r>
            <a:r>
              <a:rPr lang="en-US" altLang="ja-JP" sz="1800" dirty="0"/>
              <a:t>-net) </a:t>
            </a:r>
            <a:r>
              <a:rPr lang="en-US" altLang="ja-JP" sz="1800" dirty="0">
                <a:hlinkClick r:id="rId7"/>
              </a:rPr>
              <a:t>https://www.kyoshin.bosai.go.jp/kyoshin/</a:t>
            </a:r>
            <a:endParaRPr kumimoji="1" lang="en-US" altLang="ja-JP" sz="1800" dirty="0"/>
          </a:p>
          <a:p>
            <a:pPr latinLnBrk="1"/>
            <a:r>
              <a:rPr lang="ja-JP" altLang="en-US" sz="1800" dirty="0"/>
              <a:t>東京大学大気海洋研究所沖野郷子さんのプレート運動の計算</a:t>
            </a:r>
            <a:br>
              <a:rPr lang="en-US" altLang="ja-JP" sz="1800" dirty="0"/>
            </a:br>
            <a:r>
              <a:rPr lang="en-US" altLang="ja-JP" sz="1800" dirty="0">
                <a:hlinkClick r:id="rId8"/>
              </a:rPr>
              <a:t>http://ofgs.aori.u-tokyo.ac.jp/~okino/platecalc_new.html</a:t>
            </a:r>
            <a:endParaRPr lang="en-US" altLang="ja-JP" sz="1800" dirty="0"/>
          </a:p>
          <a:p>
            <a:r>
              <a:rPr lang="ja-JP" altLang="en-US" sz="1800" dirty="0"/>
              <a:t>地震調査研究推進本部 都道府県ごとの地震活動</a:t>
            </a:r>
            <a:r>
              <a:rPr lang="en-US" altLang="ja-JP" sz="1800" dirty="0">
                <a:hlinkClick r:id="rId9"/>
              </a:rPr>
              <a:t>https://www.jishin.go.jp/regional_seismicity</a:t>
            </a:r>
            <a:endParaRPr lang="en-US" altLang="ja-JP" sz="1800" dirty="0"/>
          </a:p>
          <a:p>
            <a:endParaRPr lang="ja-JP" altLang="en-US" sz="1800" dirty="0"/>
          </a:p>
          <a:p>
            <a:pPr lvl="1"/>
            <a:endParaRPr lang="en-US" altLang="ja-JP" sz="1800" dirty="0"/>
          </a:p>
          <a:p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60254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AEE22D-6447-96FC-5024-7E15A05A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広域の背景：南西諸島のプレート境界と地震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CB6254-7337-462D-5023-0DBC899AA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南西諸島の下には南東からフィリピン海プレートが沈み込んでいる。海溝沿いではまれに</a:t>
            </a:r>
            <a:r>
              <a:rPr kumimoji="1" lang="en-US" altLang="ja-JP" dirty="0"/>
              <a:t>M6</a:t>
            </a:r>
            <a:r>
              <a:rPr kumimoji="1" lang="ja-JP" altLang="en-US" dirty="0"/>
              <a:t>～</a:t>
            </a:r>
            <a:r>
              <a:rPr kumimoji="1" lang="en-US" altLang="ja-JP" dirty="0"/>
              <a:t>8</a:t>
            </a:r>
            <a:r>
              <a:rPr kumimoji="1" lang="ja-JP" altLang="en-US" dirty="0"/>
              <a:t>の地震が起こっている。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トカラ列島では群発地震がしばしば発生する。</a:t>
            </a:r>
            <a:r>
              <a:rPr lang="ja-JP" altLang="en-US" dirty="0"/>
              <a:t>先島諸島付近では</a:t>
            </a:r>
            <a:r>
              <a:rPr lang="en-US" altLang="ja-JP" dirty="0"/>
              <a:t>M7</a:t>
            </a:r>
            <a:r>
              <a:rPr lang="ja-JP" altLang="en-US" dirty="0"/>
              <a:t>の地震がしばしば起こって</a:t>
            </a:r>
            <a:r>
              <a:rPr lang="ja-JP" altLang="en-US"/>
              <a:t>いる。</a:t>
            </a:r>
            <a:endParaRPr lang="en-US" altLang="ja-JP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CD8A1D6-9E7F-A1BE-CE34-CA2DB500C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1433204"/>
            <a:ext cx="5945188" cy="5050455"/>
          </a:xfr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5BECBE0E-91B5-DF38-D47A-0AAF921D90CF}"/>
              </a:ext>
            </a:extLst>
          </p:cNvPr>
          <p:cNvSpPr/>
          <p:nvPr/>
        </p:nvSpPr>
        <p:spPr>
          <a:xfrm>
            <a:off x="9212973" y="2368273"/>
            <a:ext cx="238873" cy="2429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7A6069-614D-A4A9-4B32-00FD43269D03}"/>
              </a:ext>
            </a:extLst>
          </p:cNvPr>
          <p:cNvSpPr txBox="1"/>
          <p:nvPr/>
        </p:nvSpPr>
        <p:spPr>
          <a:xfrm>
            <a:off x="7560869" y="2368273"/>
            <a:ext cx="13388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今回の地震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D9C4E46-0C43-7B18-721C-4A7AD20AE050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flipH="1">
            <a:off x="8899697" y="2489734"/>
            <a:ext cx="313276" cy="6320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3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E6714-E8AB-4B47-01C1-AF030DFB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日本周辺のプレートと地震の関係（模式図）</a:t>
            </a:r>
          </a:p>
        </p:txBody>
      </p:sp>
      <p:pic>
        <p:nvPicPr>
          <p:cNvPr id="9" name="コンテンツ プレースホルダー 8" descr="ダイアグラム&#10;&#10;自動的に生成された説明">
            <a:extLst>
              <a:ext uri="{FF2B5EF4-FFF2-40B4-BE49-F238E27FC236}">
                <a16:creationId xmlns:a16="http://schemas.microsoft.com/office/drawing/2014/main" id="{6BC0B49D-99E0-C588-7A15-2FE6D6C28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4" y="1098300"/>
            <a:ext cx="10704762" cy="4965079"/>
          </a:xfrm>
        </p:spPr>
      </p:pic>
      <p:sp>
        <p:nvSpPr>
          <p:cNvPr id="10" name="コンテンツ プレースホルダー 11">
            <a:extLst>
              <a:ext uri="{FF2B5EF4-FFF2-40B4-BE49-F238E27FC236}">
                <a16:creationId xmlns:a16="http://schemas.microsoft.com/office/drawing/2014/main" id="{541C03C0-58A5-3BC6-8BBA-6D94CC52DB38}"/>
              </a:ext>
            </a:extLst>
          </p:cNvPr>
          <p:cNvSpPr txBox="1">
            <a:spLocks/>
          </p:cNvSpPr>
          <p:nvPr/>
        </p:nvSpPr>
        <p:spPr>
          <a:xfrm>
            <a:off x="6242759" y="5643308"/>
            <a:ext cx="4884737" cy="101282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dirty="0"/>
              <a:t>今回の地震</a:t>
            </a:r>
            <a:r>
              <a:rPr lang="ja-JP" altLang="en-US" sz="2000"/>
              <a:t>は、陸側プレート内での地震と考えられる</a:t>
            </a:r>
            <a:endParaRPr lang="en-US" altLang="ja-JP" sz="200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17DFB83-1EC2-5E2D-EDBD-9F46D93F99C3}"/>
              </a:ext>
            </a:extLst>
          </p:cNvPr>
          <p:cNvSpPr/>
          <p:nvPr/>
        </p:nvSpPr>
        <p:spPr>
          <a:xfrm>
            <a:off x="5079705" y="2417855"/>
            <a:ext cx="674624" cy="6834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3537DD-218F-5AC1-EFBA-32105B8EB130}"/>
              </a:ext>
            </a:extLst>
          </p:cNvPr>
          <p:cNvCxnSpPr>
            <a:cxnSpLocks/>
            <a:stCxn id="11" idx="5"/>
            <a:endCxn id="10" idx="0"/>
          </p:cNvCxnSpPr>
          <p:nvPr/>
        </p:nvCxnSpPr>
        <p:spPr>
          <a:xfrm>
            <a:off x="5655533" y="3001204"/>
            <a:ext cx="3029595" cy="26421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1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3BA1122-CF85-2F3F-D04C-BB69568DC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7615" y="1136650"/>
            <a:ext cx="6263121" cy="56356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CF88F6B-6C7F-217A-5F71-568F5630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背景：過去の被害地震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BE621FE-9C6D-2B36-2297-7C2D106017F2}"/>
              </a:ext>
            </a:extLst>
          </p:cNvPr>
          <p:cNvSpPr/>
          <p:nvPr/>
        </p:nvSpPr>
        <p:spPr>
          <a:xfrm>
            <a:off x="4427285" y="136525"/>
            <a:ext cx="7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「鹿児島県の地震活動の特徴」（地震調査研究推進本部）に加筆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E83EE-0B76-8356-AC06-A06B442EB05C}"/>
              </a:ext>
            </a:extLst>
          </p:cNvPr>
          <p:cNvSpPr/>
          <p:nvPr/>
        </p:nvSpPr>
        <p:spPr>
          <a:xfrm>
            <a:off x="4620231" y="460251"/>
            <a:ext cx="7233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https://www.jishin.go.jp/regional_seismicity/rs_kyushu-okinawa/p46_kagoshima/</a:t>
            </a:r>
            <a:endParaRPr lang="ja-JP" altLang="en-US" sz="1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12CE18-A48A-57CE-FDCA-8AF9516DAFDA}"/>
              </a:ext>
            </a:extLst>
          </p:cNvPr>
          <p:cNvSpPr/>
          <p:nvPr/>
        </p:nvSpPr>
        <p:spPr>
          <a:xfrm>
            <a:off x="680927" y="3696017"/>
            <a:ext cx="1741361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1970</a:t>
            </a:r>
            <a:r>
              <a:rPr lang="ja-JP" altLang="en-US" sz="2000" dirty="0"/>
              <a:t>年</a:t>
            </a:r>
            <a:r>
              <a:rPr lang="en-US" altLang="ja-JP" sz="2000" dirty="0"/>
              <a:t>M6.1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321B4BA-7246-F049-8795-8E0659ED4AA1}"/>
              </a:ext>
            </a:extLst>
          </p:cNvPr>
          <p:cNvCxnSpPr>
            <a:cxnSpLocks/>
          </p:cNvCxnSpPr>
          <p:nvPr/>
        </p:nvCxnSpPr>
        <p:spPr>
          <a:xfrm flipH="1" flipV="1">
            <a:off x="2164193" y="3969719"/>
            <a:ext cx="2228646" cy="6849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FF299EE-BF20-9CBA-A6AD-27B1C04ABFC5}"/>
              </a:ext>
            </a:extLst>
          </p:cNvPr>
          <p:cNvCxnSpPr>
            <a:cxnSpLocks/>
            <a:stCxn id="11" idx="1"/>
            <a:endCxn id="40" idx="3"/>
          </p:cNvCxnSpPr>
          <p:nvPr/>
        </p:nvCxnSpPr>
        <p:spPr>
          <a:xfrm flipH="1" flipV="1">
            <a:off x="2898785" y="2226026"/>
            <a:ext cx="1835724" cy="10844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905CD29-E4F9-7E07-9703-F393E30E2738}"/>
              </a:ext>
            </a:extLst>
          </p:cNvPr>
          <p:cNvSpPr/>
          <p:nvPr/>
        </p:nvSpPr>
        <p:spPr>
          <a:xfrm>
            <a:off x="1523836" y="2012313"/>
            <a:ext cx="1374949" cy="4274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今回の地震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C508EDA2-A463-AB08-D6D6-F2203B0CE561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814941" y="1664082"/>
            <a:ext cx="1660093" cy="681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1A05D84-9080-F26B-9E68-B7C7490D62FC}"/>
              </a:ext>
            </a:extLst>
          </p:cNvPr>
          <p:cNvSpPr/>
          <p:nvPr/>
        </p:nvSpPr>
        <p:spPr>
          <a:xfrm>
            <a:off x="8475034" y="1431742"/>
            <a:ext cx="1660093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1923</a:t>
            </a:r>
            <a:r>
              <a:rPr lang="ja-JP" altLang="en-US" sz="2000" dirty="0"/>
              <a:t>年</a:t>
            </a:r>
            <a:r>
              <a:rPr lang="en-US" altLang="ja-JP" sz="2000" dirty="0"/>
              <a:t>M7.1</a:t>
            </a:r>
            <a:endParaRPr lang="ja-JP" altLang="en-US" sz="2000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B2691BF-42F8-51D5-CE28-228AC38BE735}"/>
              </a:ext>
            </a:extLst>
          </p:cNvPr>
          <p:cNvCxnSpPr>
            <a:cxnSpLocks/>
          </p:cNvCxnSpPr>
          <p:nvPr/>
        </p:nvCxnSpPr>
        <p:spPr>
          <a:xfrm>
            <a:off x="6544733" y="1934273"/>
            <a:ext cx="1936683" cy="5179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36E1A6F-904A-7830-0862-14A1B53A615E}"/>
              </a:ext>
            </a:extLst>
          </p:cNvPr>
          <p:cNvSpPr/>
          <p:nvPr/>
        </p:nvSpPr>
        <p:spPr>
          <a:xfrm>
            <a:off x="8428361" y="2056776"/>
            <a:ext cx="2067966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1996</a:t>
            </a:r>
            <a:r>
              <a:rPr lang="ja-JP" altLang="en-US" sz="2000" dirty="0"/>
              <a:t>年</a:t>
            </a:r>
            <a:r>
              <a:rPr lang="en-US" altLang="ja-JP" sz="2000" dirty="0"/>
              <a:t>M5.8</a:t>
            </a:r>
            <a:endParaRPr lang="ja-JP" altLang="en-US" sz="2000" dirty="0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4C7318B-91C9-6E02-41B1-3856623CBD2A}"/>
              </a:ext>
            </a:extLst>
          </p:cNvPr>
          <p:cNvCxnSpPr>
            <a:cxnSpLocks/>
          </p:cNvCxnSpPr>
          <p:nvPr/>
        </p:nvCxnSpPr>
        <p:spPr>
          <a:xfrm flipV="1">
            <a:off x="5589359" y="2962192"/>
            <a:ext cx="2411641" cy="15908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FD980A9-934E-CF8B-874F-A07460E74A7F}"/>
              </a:ext>
            </a:extLst>
          </p:cNvPr>
          <p:cNvSpPr/>
          <p:nvPr/>
        </p:nvSpPr>
        <p:spPr>
          <a:xfrm>
            <a:off x="7903495" y="2748479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1911</a:t>
            </a:r>
            <a:r>
              <a:rPr lang="ja-JP" altLang="en-US" sz="2000" dirty="0"/>
              <a:t>年</a:t>
            </a:r>
            <a:r>
              <a:rPr lang="en-US" altLang="ja-JP" sz="2000" dirty="0"/>
              <a:t>M8.0</a:t>
            </a:r>
            <a:endParaRPr lang="ja-JP" altLang="en-US" sz="200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CF92411-96D3-5B74-47EC-BB56EE536542}"/>
              </a:ext>
            </a:extLst>
          </p:cNvPr>
          <p:cNvSpPr/>
          <p:nvPr/>
        </p:nvSpPr>
        <p:spPr>
          <a:xfrm>
            <a:off x="4689140" y="3264326"/>
            <a:ext cx="309801" cy="3150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B73C8CA-FB6A-4A97-CF0A-07D2920F6C0C}"/>
              </a:ext>
            </a:extLst>
          </p:cNvPr>
          <p:cNvCxnSpPr>
            <a:cxnSpLocks/>
          </p:cNvCxnSpPr>
          <p:nvPr/>
        </p:nvCxnSpPr>
        <p:spPr>
          <a:xfrm flipV="1">
            <a:off x="5398273" y="3623141"/>
            <a:ext cx="2423985" cy="15237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1E9890-7D70-022F-D775-D0483A3D62DB}"/>
              </a:ext>
            </a:extLst>
          </p:cNvPr>
          <p:cNvSpPr/>
          <p:nvPr/>
        </p:nvSpPr>
        <p:spPr>
          <a:xfrm>
            <a:off x="7822258" y="3360630"/>
            <a:ext cx="3597582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1899</a:t>
            </a:r>
            <a:r>
              <a:rPr lang="ja-JP" altLang="en-US" sz="2000" dirty="0"/>
              <a:t>年</a:t>
            </a:r>
            <a:r>
              <a:rPr lang="en-US" altLang="ja-JP" sz="2000" dirty="0"/>
              <a:t>M6.0, 1901</a:t>
            </a:r>
            <a:r>
              <a:rPr lang="ja-JP" altLang="en-US" sz="2000" dirty="0"/>
              <a:t>年</a:t>
            </a:r>
            <a:r>
              <a:rPr lang="en-US" altLang="ja-JP" sz="2000" dirty="0"/>
              <a:t>M7.5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D479ED2-BEFD-B0F6-0B6C-89AAF827EC9E}"/>
              </a:ext>
            </a:extLst>
          </p:cNvPr>
          <p:cNvCxnSpPr>
            <a:cxnSpLocks/>
          </p:cNvCxnSpPr>
          <p:nvPr/>
        </p:nvCxnSpPr>
        <p:spPr>
          <a:xfrm flipV="1">
            <a:off x="5943600" y="4162393"/>
            <a:ext cx="2860822" cy="9845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AB2EF53-ED13-C94F-AB94-ADE656F74DC1}"/>
              </a:ext>
            </a:extLst>
          </p:cNvPr>
          <p:cNvSpPr/>
          <p:nvPr/>
        </p:nvSpPr>
        <p:spPr>
          <a:xfrm>
            <a:off x="8703456" y="3954462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1995</a:t>
            </a:r>
            <a:r>
              <a:rPr lang="ja-JP" altLang="en-US" sz="2000" dirty="0"/>
              <a:t>年</a:t>
            </a:r>
            <a:r>
              <a:rPr lang="en-US" altLang="ja-JP" sz="2000" dirty="0"/>
              <a:t>M6.9</a:t>
            </a:r>
            <a:endParaRPr lang="ja-JP" altLang="en-US" sz="2000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424B27-AD8F-8331-EB66-86FB22F8F949}"/>
              </a:ext>
            </a:extLst>
          </p:cNvPr>
          <p:cNvCxnSpPr>
            <a:cxnSpLocks/>
          </p:cNvCxnSpPr>
          <p:nvPr/>
        </p:nvCxnSpPr>
        <p:spPr>
          <a:xfrm flipH="1">
            <a:off x="2829955" y="4912575"/>
            <a:ext cx="1955406" cy="1207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B487CB7-7CFD-0639-5C78-D1F3EDC87A5A}"/>
              </a:ext>
            </a:extLst>
          </p:cNvPr>
          <p:cNvSpPr/>
          <p:nvPr/>
        </p:nvSpPr>
        <p:spPr>
          <a:xfrm>
            <a:off x="1242735" y="4832201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2001</a:t>
            </a:r>
            <a:r>
              <a:rPr lang="ja-JP" altLang="en-US" sz="2000" dirty="0"/>
              <a:t>年</a:t>
            </a:r>
            <a:r>
              <a:rPr lang="en-US" altLang="ja-JP" sz="2000" dirty="0"/>
              <a:t>M6.0</a:t>
            </a:r>
            <a:endParaRPr lang="ja-JP" altLang="en-US" sz="2000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52DF71F-BF67-60C2-AFB8-2016B6B3DAE0}"/>
              </a:ext>
            </a:extLst>
          </p:cNvPr>
          <p:cNvSpPr/>
          <p:nvPr/>
        </p:nvSpPr>
        <p:spPr>
          <a:xfrm>
            <a:off x="987381" y="2792172"/>
            <a:ext cx="1741361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2000</a:t>
            </a:r>
            <a:r>
              <a:rPr lang="ja-JP" altLang="en-US" sz="2000" dirty="0"/>
              <a:t>年</a:t>
            </a:r>
            <a:r>
              <a:rPr lang="en-US" altLang="ja-JP" sz="2000" dirty="0"/>
              <a:t>M5.9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205CFEBE-62D8-D164-72C6-0EA8886EFF5E}"/>
              </a:ext>
            </a:extLst>
          </p:cNvPr>
          <p:cNvCxnSpPr>
            <a:cxnSpLocks/>
          </p:cNvCxnSpPr>
          <p:nvPr/>
        </p:nvCxnSpPr>
        <p:spPr>
          <a:xfrm flipH="1" flipV="1">
            <a:off x="2694607" y="3022432"/>
            <a:ext cx="2090754" cy="3311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コンテンツ プレースホルダー 2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0557B55-A45C-0551-1591-085D6FC1D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4" y="1136650"/>
            <a:ext cx="9104242" cy="5635625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CE0B-960C-6CBB-80A3-C3FFC71B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背景：過去の地震活動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1802B3-82A6-BB96-C310-D16829F0F203}"/>
              </a:ext>
            </a:extLst>
          </p:cNvPr>
          <p:cNvSpPr txBox="1"/>
          <p:nvPr/>
        </p:nvSpPr>
        <p:spPr>
          <a:xfrm>
            <a:off x="80819" y="868279"/>
            <a:ext cx="461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/>
              <a:t>最近（</a:t>
            </a:r>
            <a:r>
              <a:rPr kumimoji="1" lang="en-US" altLang="ja-JP" sz="2000" dirty="0"/>
              <a:t>1994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10</a:t>
            </a:r>
            <a:r>
              <a:rPr kumimoji="1" lang="ja-JP" altLang="en-US" sz="2000" dirty="0"/>
              <a:t>月以降）の震央分布</a:t>
            </a:r>
            <a:endParaRPr kumimoji="1" lang="en-US" altLang="ja-JP" sz="2000" dirty="0"/>
          </a:p>
          <a:p>
            <a:r>
              <a:rPr kumimoji="1" lang="ja-JP" altLang="en-US" sz="2000" dirty="0"/>
              <a:t>水色：</a:t>
            </a:r>
            <a:r>
              <a:rPr kumimoji="1" lang="en-US" altLang="ja-JP" sz="2000" dirty="0"/>
              <a:t>2025-06-22</a:t>
            </a:r>
            <a:r>
              <a:rPr kumimoji="1" lang="ja-JP" altLang="en-US" sz="2000" dirty="0"/>
              <a:t>以降</a:t>
            </a:r>
            <a:endParaRPr kumimoji="1" lang="en-US" altLang="ja-JP" sz="2000" dirty="0"/>
          </a:p>
          <a:p>
            <a:r>
              <a:rPr kumimoji="1" lang="ja-JP" altLang="en-US" sz="2000" dirty="0"/>
              <a:t>赤：</a:t>
            </a:r>
            <a:r>
              <a:rPr kumimoji="1" lang="en-US" altLang="ja-JP" sz="2000" dirty="0"/>
              <a:t>2025-07-03</a:t>
            </a:r>
            <a:endParaRPr kumimoji="1" lang="ja-JP" altLang="en-US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744DA7-6745-8F76-B541-6B128B8CCA11}"/>
              </a:ext>
            </a:extLst>
          </p:cNvPr>
          <p:cNvSpPr/>
          <p:nvPr/>
        </p:nvSpPr>
        <p:spPr>
          <a:xfrm>
            <a:off x="4985656" y="252726"/>
            <a:ext cx="6977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2201EB-CC9A-2B85-1812-2E6BB066D05C}"/>
              </a:ext>
            </a:extLst>
          </p:cNvPr>
          <p:cNvSpPr/>
          <p:nvPr/>
        </p:nvSpPr>
        <p:spPr>
          <a:xfrm>
            <a:off x="5214257" y="3907971"/>
            <a:ext cx="1360714" cy="391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F16312-C1D1-29AF-9421-33691DCA3EA9}"/>
              </a:ext>
            </a:extLst>
          </p:cNvPr>
          <p:cNvSpPr txBox="1"/>
          <p:nvPr/>
        </p:nvSpPr>
        <p:spPr>
          <a:xfrm>
            <a:off x="1973633" y="180255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 km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C9FBF7-2B5C-5332-28B6-51B32E863A00}"/>
              </a:ext>
            </a:extLst>
          </p:cNvPr>
          <p:cNvSpPr txBox="1"/>
          <p:nvPr/>
        </p:nvSpPr>
        <p:spPr>
          <a:xfrm rot="-5400000">
            <a:off x="5780314" y="20290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2E5468-FEF2-6F20-AC9D-3262DD616C0C}"/>
              </a:ext>
            </a:extLst>
          </p:cNvPr>
          <p:cNvSpPr txBox="1"/>
          <p:nvPr/>
        </p:nvSpPr>
        <p:spPr>
          <a:xfrm rot="16200000">
            <a:off x="9906283" y="21274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E911EF-8F9E-E412-072A-B3BC7A1E7D13}"/>
              </a:ext>
            </a:extLst>
          </p:cNvPr>
          <p:cNvSpPr txBox="1"/>
          <p:nvPr/>
        </p:nvSpPr>
        <p:spPr>
          <a:xfrm>
            <a:off x="7253204" y="33419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2000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964B13-2099-F589-66D5-05C61AA397C0}"/>
              </a:ext>
            </a:extLst>
          </p:cNvPr>
          <p:cNvSpPr txBox="1"/>
          <p:nvPr/>
        </p:nvSpPr>
        <p:spPr>
          <a:xfrm>
            <a:off x="8134947" y="33201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2010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F55A68A-129F-33F4-DFE8-C513510F9E05}"/>
              </a:ext>
            </a:extLst>
          </p:cNvPr>
          <p:cNvSpPr txBox="1"/>
          <p:nvPr/>
        </p:nvSpPr>
        <p:spPr>
          <a:xfrm>
            <a:off x="9071117" y="32983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1866D4-31AF-3B64-B66B-D2CB315E0E78}"/>
              </a:ext>
            </a:extLst>
          </p:cNvPr>
          <p:cNvSpPr txBox="1"/>
          <p:nvPr/>
        </p:nvSpPr>
        <p:spPr>
          <a:xfrm>
            <a:off x="6719806" y="2928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DA800F5-84F6-D48F-91AF-633565C4965B}"/>
              </a:ext>
            </a:extLst>
          </p:cNvPr>
          <p:cNvSpPr txBox="1"/>
          <p:nvPr/>
        </p:nvSpPr>
        <p:spPr>
          <a:xfrm>
            <a:off x="6719806" y="22859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DEBCFC-6281-B6BD-75DD-0F35FA6171AD}"/>
              </a:ext>
            </a:extLst>
          </p:cNvPr>
          <p:cNvSpPr txBox="1"/>
          <p:nvPr/>
        </p:nvSpPr>
        <p:spPr>
          <a:xfrm>
            <a:off x="6719806" y="1665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9FB00E-3001-FB0D-E8BE-FEAA93314D97}"/>
              </a:ext>
            </a:extLst>
          </p:cNvPr>
          <p:cNvSpPr txBox="1"/>
          <p:nvPr/>
        </p:nvSpPr>
        <p:spPr>
          <a:xfrm rot="16200000">
            <a:off x="5754914" y="43785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836999F-B7E4-7B28-4F74-E1B5AA46A9BC}"/>
              </a:ext>
            </a:extLst>
          </p:cNvPr>
          <p:cNvSpPr txBox="1"/>
          <p:nvPr/>
        </p:nvSpPr>
        <p:spPr>
          <a:xfrm>
            <a:off x="6694406" y="52777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D2A82F-2A2C-8029-F81E-0D46FB689C5C}"/>
              </a:ext>
            </a:extLst>
          </p:cNvPr>
          <p:cNvSpPr txBox="1"/>
          <p:nvPr/>
        </p:nvSpPr>
        <p:spPr>
          <a:xfrm>
            <a:off x="6694406" y="4635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EA8AD1-51C8-3E56-FBAF-7863281A4ED0}"/>
              </a:ext>
            </a:extLst>
          </p:cNvPr>
          <p:cNvSpPr txBox="1"/>
          <p:nvPr/>
        </p:nvSpPr>
        <p:spPr>
          <a:xfrm>
            <a:off x="6694406" y="40150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64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BFFBF-71EB-4CBA-4323-C0E63831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5" y="-36609"/>
            <a:ext cx="12037290" cy="966931"/>
          </a:xfrm>
        </p:spPr>
        <p:txBody>
          <a:bodyPr/>
          <a:lstStyle/>
          <a:p>
            <a:r>
              <a:rPr lang="ja-JP" altLang="en-US" sz="3200" dirty="0"/>
              <a:t>発震機構解（震源メカニズム解）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D77B3F44-60D1-918A-5FEA-EF4A06C9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56" y="1136650"/>
            <a:ext cx="6514839" cy="5635625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A0058F-F389-7D0F-2395-B42A16086DD6}"/>
              </a:ext>
            </a:extLst>
          </p:cNvPr>
          <p:cNvSpPr/>
          <p:nvPr/>
        </p:nvSpPr>
        <p:spPr>
          <a:xfrm>
            <a:off x="6307073" y="1975892"/>
            <a:ext cx="701040" cy="488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90B6467-2C8E-7EE4-0518-145057BE14A8}"/>
              </a:ext>
            </a:extLst>
          </p:cNvPr>
          <p:cNvSpPr/>
          <p:nvPr/>
        </p:nvSpPr>
        <p:spPr>
          <a:xfrm rot="9237471" flipH="1" flipV="1">
            <a:off x="4620874" y="5209802"/>
            <a:ext cx="269269" cy="681543"/>
          </a:xfrm>
          <a:prstGeom prst="downArrow">
            <a:avLst>
              <a:gd name="adj1" fmla="val 2817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FB1D0CC9-C277-9FF2-54BC-70970451EC83}"/>
              </a:ext>
            </a:extLst>
          </p:cNvPr>
          <p:cNvSpPr/>
          <p:nvPr/>
        </p:nvSpPr>
        <p:spPr>
          <a:xfrm rot="9237471">
            <a:off x="2869030" y="1547278"/>
            <a:ext cx="269269" cy="681543"/>
          </a:xfrm>
          <a:prstGeom prst="downArrow">
            <a:avLst>
              <a:gd name="adj1" fmla="val 2753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647FF2AF-6973-ACA8-E138-0A8486E9858C}"/>
              </a:ext>
            </a:extLst>
          </p:cNvPr>
          <p:cNvSpPr/>
          <p:nvPr/>
        </p:nvSpPr>
        <p:spPr>
          <a:xfrm>
            <a:off x="4314830" y="4874146"/>
            <a:ext cx="332569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61A1C54-BDEC-8AD4-2281-E37E8FF97E39}"/>
              </a:ext>
            </a:extLst>
          </p:cNvPr>
          <p:cNvSpPr/>
          <p:nvPr/>
        </p:nvSpPr>
        <p:spPr>
          <a:xfrm>
            <a:off x="2732532" y="6459106"/>
            <a:ext cx="332569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9C0998-0007-F7C4-D9CB-6B7DF05E7A14}"/>
              </a:ext>
            </a:extLst>
          </p:cNvPr>
          <p:cNvSpPr/>
          <p:nvPr/>
        </p:nvSpPr>
        <p:spPr>
          <a:xfrm>
            <a:off x="0" y="1806976"/>
            <a:ext cx="1859280" cy="420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発震機構解は、震源にどのような力が働いて、どのような断層運動があったかを示す。地震波形記録から推定できる。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1FD693-39A0-0C32-8CAD-35FDFB74C598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4"/>
              </a:rPr>
              <a:t>https://www.jma.go.jp/jma/press/2507/03a/kaisetsu202507031725.pdf</a:t>
            </a:r>
            <a:endParaRPr lang="ja-JP" altLang="en-US" sz="2000" dirty="0"/>
          </a:p>
        </p:txBody>
      </p:sp>
      <p:pic>
        <p:nvPicPr>
          <p:cNvPr id="12" name="図 11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10937369-E2CD-DBA2-5793-6A179FB82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856"/>
            <a:ext cx="5957171" cy="239183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B7637D7-9514-EAF5-8DD3-8153215E8883}"/>
              </a:ext>
            </a:extLst>
          </p:cNvPr>
          <p:cNvSpPr/>
          <p:nvPr/>
        </p:nvSpPr>
        <p:spPr>
          <a:xfrm>
            <a:off x="5677161" y="4237371"/>
            <a:ext cx="6514839" cy="235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北北西－南南東に張力軸（</a:t>
            </a:r>
            <a:r>
              <a:rPr lang="en-US" altLang="ja-JP" sz="2000" dirty="0"/>
              <a:t>T</a:t>
            </a:r>
            <a:r>
              <a:rPr lang="ja-JP" altLang="en-US" sz="2000" dirty="0"/>
              <a:t>軸）を持つ、正断層型の成分を含む横ずれ断層型（断層が斜めにずれている）の地震であることを示している。また、非ダブルカップル成分（断層運動以外の成分）を多く含んでいる。その解釈は今後の分析を待つ必要がある。</a:t>
            </a:r>
          </a:p>
        </p:txBody>
      </p:sp>
    </p:spTree>
    <p:extLst>
      <p:ext uri="{BB962C8B-B14F-4D97-AF65-F5344CB8AC3E}">
        <p14:creationId xmlns:p14="http://schemas.microsoft.com/office/powerpoint/2010/main" val="261794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95F4A-C764-8EA9-CE5B-2D8EDBC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断層面の候補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9C66C15-FB99-67AB-B485-8998433C5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71" y="1315836"/>
            <a:ext cx="5449060" cy="5163271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95125C-8745-FB7A-626C-317DD4D6E024}"/>
              </a:ext>
            </a:extLst>
          </p:cNvPr>
          <p:cNvSpPr txBox="1"/>
          <p:nvPr/>
        </p:nvSpPr>
        <p:spPr>
          <a:xfrm>
            <a:off x="54455" y="75517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どちらが良いかは他の分析による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FEFF4FC-143D-C416-A604-A6A7C59DE069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flipH="1" flipV="1">
            <a:off x="3587589" y="4091039"/>
            <a:ext cx="1646532" cy="17433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C6251-5E30-FA38-B4C0-701558444F65}"/>
              </a:ext>
            </a:extLst>
          </p:cNvPr>
          <p:cNvSpPr txBox="1"/>
          <p:nvPr/>
        </p:nvSpPr>
        <p:spPr>
          <a:xfrm>
            <a:off x="4088615" y="5834403"/>
            <a:ext cx="229101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断層面の候補 </a:t>
            </a:r>
            <a:r>
              <a:rPr kumimoji="1" lang="en-US" altLang="ja-JP" sz="2400" dirty="0">
                <a:solidFill>
                  <a:srgbClr val="C00000"/>
                </a:solidFill>
              </a:rPr>
              <a:t>1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6761054-0F7E-4E65-A8E8-FAC9E32F0050}"/>
              </a:ext>
            </a:extLst>
          </p:cNvPr>
          <p:cNvCxnSpPr>
            <a:cxnSpLocks/>
          </p:cNvCxnSpPr>
          <p:nvPr/>
        </p:nvCxnSpPr>
        <p:spPr>
          <a:xfrm rot="-180000" flipH="1">
            <a:off x="1759564" y="1614092"/>
            <a:ext cx="2644322" cy="4580101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A29A04-587A-C3AC-4F97-AB7CE649D6AD}"/>
              </a:ext>
            </a:extLst>
          </p:cNvPr>
          <p:cNvSpPr/>
          <p:nvPr/>
        </p:nvSpPr>
        <p:spPr>
          <a:xfrm rot="10957935">
            <a:off x="2197029" y="1967684"/>
            <a:ext cx="1764313" cy="3899690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479113 w 2044139"/>
              <a:gd name="connsiteY0" fmla="*/ 3456316 h 3456316"/>
              <a:gd name="connsiteX1" fmla="*/ 13256 w 2044139"/>
              <a:gd name="connsiteY1" fmla="*/ 1166968 h 3456316"/>
              <a:gd name="connsiteX2" fmla="*/ 2023500 w 2044139"/>
              <a:gd name="connsiteY2" fmla="*/ 0 h 3456316"/>
              <a:gd name="connsiteX0" fmla="*/ 646899 w 2211925"/>
              <a:gd name="connsiteY0" fmla="*/ 3456316 h 3456316"/>
              <a:gd name="connsiteX1" fmla="*/ 181042 w 2211925"/>
              <a:gd name="connsiteY1" fmla="*/ 1166968 h 3456316"/>
              <a:gd name="connsiteX2" fmla="*/ 2191286 w 2211925"/>
              <a:gd name="connsiteY2" fmla="*/ 0 h 3456316"/>
              <a:gd name="connsiteX0" fmla="*/ 646899 w 2191286"/>
              <a:gd name="connsiteY0" fmla="*/ 3470378 h 3470378"/>
              <a:gd name="connsiteX1" fmla="*/ 181042 w 2191286"/>
              <a:gd name="connsiteY1" fmla="*/ 1181030 h 3470378"/>
              <a:gd name="connsiteX2" fmla="*/ 2191286 w 2191286"/>
              <a:gd name="connsiteY2" fmla="*/ 14062 h 3470378"/>
              <a:gd name="connsiteX0" fmla="*/ 638267 w 2182654"/>
              <a:gd name="connsiteY0" fmla="*/ 3471673 h 3471673"/>
              <a:gd name="connsiteX1" fmla="*/ 188132 w 2182654"/>
              <a:gd name="connsiteY1" fmla="*/ 1092942 h 3471673"/>
              <a:gd name="connsiteX2" fmla="*/ 2182654 w 2182654"/>
              <a:gd name="connsiteY2" fmla="*/ 15357 h 3471673"/>
              <a:gd name="connsiteX0" fmla="*/ 638267 w 2182654"/>
              <a:gd name="connsiteY0" fmla="*/ 3471858 h 3471858"/>
              <a:gd name="connsiteX1" fmla="*/ 188132 w 2182654"/>
              <a:gd name="connsiteY1" fmla="*/ 1093127 h 3471858"/>
              <a:gd name="connsiteX2" fmla="*/ 2182654 w 2182654"/>
              <a:gd name="connsiteY2" fmla="*/ 15542 h 3471858"/>
              <a:gd name="connsiteX0" fmla="*/ 648388 w 2192775"/>
              <a:gd name="connsiteY0" fmla="*/ 3471858 h 3471858"/>
              <a:gd name="connsiteX1" fmla="*/ 198253 w 2192775"/>
              <a:gd name="connsiteY1" fmla="*/ 1093127 h 3471858"/>
              <a:gd name="connsiteX2" fmla="*/ 2192775 w 2192775"/>
              <a:gd name="connsiteY2" fmla="*/ 15542 h 3471858"/>
              <a:gd name="connsiteX0" fmla="*/ 507931 w 2052318"/>
              <a:gd name="connsiteY0" fmla="*/ 3469821 h 3469821"/>
              <a:gd name="connsiteX1" fmla="*/ 368843 w 2052318"/>
              <a:gd name="connsiteY1" fmla="*/ 1235862 h 3469821"/>
              <a:gd name="connsiteX2" fmla="*/ 2052318 w 2052318"/>
              <a:gd name="connsiteY2" fmla="*/ 13505 h 3469821"/>
              <a:gd name="connsiteX0" fmla="*/ 382379 w 1926766"/>
              <a:gd name="connsiteY0" fmla="*/ 3469821 h 3469821"/>
              <a:gd name="connsiteX1" fmla="*/ 243291 w 1926766"/>
              <a:gd name="connsiteY1" fmla="*/ 1235862 h 3469821"/>
              <a:gd name="connsiteX2" fmla="*/ 1926766 w 1926766"/>
              <a:gd name="connsiteY2" fmla="*/ 13505 h 3469821"/>
              <a:gd name="connsiteX0" fmla="*/ 382379 w 1926766"/>
              <a:gd name="connsiteY0" fmla="*/ 3456316 h 3456316"/>
              <a:gd name="connsiteX1" fmla="*/ 243291 w 1926766"/>
              <a:gd name="connsiteY1" fmla="*/ 1222357 h 3456316"/>
              <a:gd name="connsiteX2" fmla="*/ 1926766 w 1926766"/>
              <a:gd name="connsiteY2" fmla="*/ 0 h 3456316"/>
              <a:gd name="connsiteX0" fmla="*/ 577783 w 2122170"/>
              <a:gd name="connsiteY0" fmla="*/ 3456316 h 3456316"/>
              <a:gd name="connsiteX1" fmla="*/ 101033 w 2122170"/>
              <a:gd name="connsiteY1" fmla="*/ 1302781 h 3456316"/>
              <a:gd name="connsiteX2" fmla="*/ 2122170 w 2122170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26129 w 2070516"/>
              <a:gd name="connsiteY0" fmla="*/ 3456316 h 3456316"/>
              <a:gd name="connsiteX1" fmla="*/ 49379 w 2070516"/>
              <a:gd name="connsiteY1" fmla="*/ 1302781 h 3456316"/>
              <a:gd name="connsiteX2" fmla="*/ 2070516 w 2070516"/>
              <a:gd name="connsiteY2" fmla="*/ 0 h 3456316"/>
              <a:gd name="connsiteX0" fmla="*/ 583163 w 2127550"/>
              <a:gd name="connsiteY0" fmla="*/ 3456316 h 3456316"/>
              <a:gd name="connsiteX1" fmla="*/ 106413 w 2127550"/>
              <a:gd name="connsiteY1" fmla="*/ 1302781 h 3456316"/>
              <a:gd name="connsiteX2" fmla="*/ 2127550 w 2127550"/>
              <a:gd name="connsiteY2" fmla="*/ 0 h 3456316"/>
              <a:gd name="connsiteX0" fmla="*/ 605747 w 2150134"/>
              <a:gd name="connsiteY0" fmla="*/ 3456316 h 3456316"/>
              <a:gd name="connsiteX1" fmla="*/ 128997 w 2150134"/>
              <a:gd name="connsiteY1" fmla="*/ 1302781 h 3456316"/>
              <a:gd name="connsiteX2" fmla="*/ 2150134 w 2150134"/>
              <a:gd name="connsiteY2" fmla="*/ 0 h 3456316"/>
              <a:gd name="connsiteX0" fmla="*/ 605747 w 2150134"/>
              <a:gd name="connsiteY0" fmla="*/ 3483470 h 3483470"/>
              <a:gd name="connsiteX1" fmla="*/ 128997 w 2150134"/>
              <a:gd name="connsiteY1" fmla="*/ 1329935 h 3483470"/>
              <a:gd name="connsiteX2" fmla="*/ 2150134 w 2150134"/>
              <a:gd name="connsiteY2" fmla="*/ 27154 h 3483470"/>
              <a:gd name="connsiteX0" fmla="*/ 486542 w 2030929"/>
              <a:gd name="connsiteY0" fmla="*/ 3482841 h 3482841"/>
              <a:gd name="connsiteX1" fmla="*/ 210667 w 2030929"/>
              <a:gd name="connsiteY1" fmla="*/ 1355279 h 3482841"/>
              <a:gd name="connsiteX2" fmla="*/ 2030929 w 2030929"/>
              <a:gd name="connsiteY2" fmla="*/ 26525 h 3482841"/>
              <a:gd name="connsiteX0" fmla="*/ 421181 w 1965568"/>
              <a:gd name="connsiteY0" fmla="*/ 3482841 h 3482841"/>
              <a:gd name="connsiteX1" fmla="*/ 145306 w 1965568"/>
              <a:gd name="connsiteY1" fmla="*/ 1355279 h 3482841"/>
              <a:gd name="connsiteX2" fmla="*/ 1965568 w 1965568"/>
              <a:gd name="connsiteY2" fmla="*/ 26525 h 3482841"/>
              <a:gd name="connsiteX0" fmla="*/ 421181 w 1965568"/>
              <a:gd name="connsiteY0" fmla="*/ 3462057 h 3462057"/>
              <a:gd name="connsiteX1" fmla="*/ 145306 w 1965568"/>
              <a:gd name="connsiteY1" fmla="*/ 1334495 h 3462057"/>
              <a:gd name="connsiteX2" fmla="*/ 1965568 w 1965568"/>
              <a:gd name="connsiteY2" fmla="*/ 5741 h 3462057"/>
              <a:gd name="connsiteX0" fmla="*/ 467394 w 2011781"/>
              <a:gd name="connsiteY0" fmla="*/ 3462057 h 3462057"/>
              <a:gd name="connsiteX1" fmla="*/ 191519 w 2011781"/>
              <a:gd name="connsiteY1" fmla="*/ 1334495 h 3462057"/>
              <a:gd name="connsiteX2" fmla="*/ 2011781 w 2011781"/>
              <a:gd name="connsiteY2" fmla="*/ 5741 h 3462057"/>
              <a:gd name="connsiteX0" fmla="*/ 467394 w 2011781"/>
              <a:gd name="connsiteY0" fmla="*/ 3456316 h 3456316"/>
              <a:gd name="connsiteX1" fmla="*/ 191519 w 2011781"/>
              <a:gd name="connsiteY1" fmla="*/ 1328754 h 3456316"/>
              <a:gd name="connsiteX2" fmla="*/ 2011781 w 2011781"/>
              <a:gd name="connsiteY2" fmla="*/ 0 h 3456316"/>
              <a:gd name="connsiteX0" fmla="*/ 426342 w 2053696"/>
              <a:gd name="connsiteY0" fmla="*/ 3708793 h 3708793"/>
              <a:gd name="connsiteX1" fmla="*/ 233434 w 2053696"/>
              <a:gd name="connsiteY1" fmla="*/ 1328754 h 3708793"/>
              <a:gd name="connsiteX2" fmla="*/ 2053696 w 2053696"/>
              <a:gd name="connsiteY2" fmla="*/ 0 h 3708793"/>
              <a:gd name="connsiteX0" fmla="*/ 426342 w 2108860"/>
              <a:gd name="connsiteY0" fmla="*/ 4039451 h 4039451"/>
              <a:gd name="connsiteX1" fmla="*/ 233434 w 2108860"/>
              <a:gd name="connsiteY1" fmla="*/ 1659412 h 4039451"/>
              <a:gd name="connsiteX2" fmla="*/ 2108860 w 2108860"/>
              <a:gd name="connsiteY2" fmla="*/ 0 h 4039451"/>
              <a:gd name="connsiteX0" fmla="*/ 293206 w 1975724"/>
              <a:gd name="connsiteY0" fmla="*/ 4039451 h 4039451"/>
              <a:gd name="connsiteX1" fmla="*/ 498967 w 1975724"/>
              <a:gd name="connsiteY1" fmla="*/ 1687472 h 4039451"/>
              <a:gd name="connsiteX2" fmla="*/ 1975724 w 1975724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12610 w 1995128"/>
              <a:gd name="connsiteY0" fmla="*/ 4039451 h 4039451"/>
              <a:gd name="connsiteX1" fmla="*/ 518371 w 1995128"/>
              <a:gd name="connsiteY1" fmla="*/ 1687472 h 4039451"/>
              <a:gd name="connsiteX2" fmla="*/ 1995128 w 1995128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9642 w 1832160"/>
              <a:gd name="connsiteY0" fmla="*/ 4039451 h 4039451"/>
              <a:gd name="connsiteX1" fmla="*/ 355403 w 1832160"/>
              <a:gd name="connsiteY1" fmla="*/ 1687472 h 4039451"/>
              <a:gd name="connsiteX2" fmla="*/ 1832160 w 1832160"/>
              <a:gd name="connsiteY2" fmla="*/ 0 h 4039451"/>
              <a:gd name="connsiteX0" fmla="*/ 146462 w 1841097"/>
              <a:gd name="connsiteY0" fmla="*/ 3933949 h 3933949"/>
              <a:gd name="connsiteX1" fmla="*/ 364340 w 1841097"/>
              <a:gd name="connsiteY1" fmla="*/ 1687472 h 3933949"/>
              <a:gd name="connsiteX2" fmla="*/ 1841097 w 1841097"/>
              <a:gd name="connsiteY2" fmla="*/ 0 h 3933949"/>
              <a:gd name="connsiteX0" fmla="*/ 146462 w 1843809"/>
              <a:gd name="connsiteY0" fmla="*/ 3873464 h 3873464"/>
              <a:gd name="connsiteX1" fmla="*/ 364340 w 1843809"/>
              <a:gd name="connsiteY1" fmla="*/ 1626987 h 3873464"/>
              <a:gd name="connsiteX2" fmla="*/ 1843809 w 1843809"/>
              <a:gd name="connsiteY2" fmla="*/ 0 h 3873464"/>
              <a:gd name="connsiteX0" fmla="*/ 119372 w 1816719"/>
              <a:gd name="connsiteY0" fmla="*/ 3873464 h 3873464"/>
              <a:gd name="connsiteX1" fmla="*/ 462671 w 1816719"/>
              <a:gd name="connsiteY1" fmla="*/ 1787763 h 3873464"/>
              <a:gd name="connsiteX2" fmla="*/ 1816719 w 1816719"/>
              <a:gd name="connsiteY2" fmla="*/ 0 h 3873464"/>
              <a:gd name="connsiteX0" fmla="*/ 114329 w 1811676"/>
              <a:gd name="connsiteY0" fmla="*/ 3873464 h 3873464"/>
              <a:gd name="connsiteX1" fmla="*/ 457628 w 1811676"/>
              <a:gd name="connsiteY1" fmla="*/ 1787763 h 3873464"/>
              <a:gd name="connsiteX2" fmla="*/ 1811676 w 1811676"/>
              <a:gd name="connsiteY2" fmla="*/ 0 h 3873464"/>
              <a:gd name="connsiteX0" fmla="*/ 108914 w 1806261"/>
              <a:gd name="connsiteY0" fmla="*/ 3873464 h 3873464"/>
              <a:gd name="connsiteX1" fmla="*/ 452213 w 1806261"/>
              <a:gd name="connsiteY1" fmla="*/ 1787763 h 3873464"/>
              <a:gd name="connsiteX2" fmla="*/ 1806261 w 1806261"/>
              <a:gd name="connsiteY2" fmla="*/ 0 h 3873464"/>
              <a:gd name="connsiteX0" fmla="*/ 119371 w 1816718"/>
              <a:gd name="connsiteY0" fmla="*/ 3873464 h 3873464"/>
              <a:gd name="connsiteX1" fmla="*/ 462670 w 1816718"/>
              <a:gd name="connsiteY1" fmla="*/ 1787763 h 3873464"/>
              <a:gd name="connsiteX2" fmla="*/ 1816718 w 1816718"/>
              <a:gd name="connsiteY2" fmla="*/ 0 h 3873464"/>
              <a:gd name="connsiteX0" fmla="*/ 101836 w 1799183"/>
              <a:gd name="connsiteY0" fmla="*/ 3873464 h 3873464"/>
              <a:gd name="connsiteX1" fmla="*/ 445135 w 1799183"/>
              <a:gd name="connsiteY1" fmla="*/ 1787763 h 3873464"/>
              <a:gd name="connsiteX2" fmla="*/ 1799183 w 1799183"/>
              <a:gd name="connsiteY2" fmla="*/ 0 h 3873464"/>
              <a:gd name="connsiteX0" fmla="*/ 115648 w 1812995"/>
              <a:gd name="connsiteY0" fmla="*/ 3873464 h 3873464"/>
              <a:gd name="connsiteX1" fmla="*/ 458947 w 1812995"/>
              <a:gd name="connsiteY1" fmla="*/ 1787763 h 3873464"/>
              <a:gd name="connsiteX2" fmla="*/ 1812995 w 1812995"/>
              <a:gd name="connsiteY2" fmla="*/ 0 h 3873464"/>
              <a:gd name="connsiteX0" fmla="*/ 13959 w 1711306"/>
              <a:gd name="connsiteY0" fmla="*/ 3873464 h 3873464"/>
              <a:gd name="connsiteX1" fmla="*/ 357258 w 1711306"/>
              <a:gd name="connsiteY1" fmla="*/ 1787763 h 3873464"/>
              <a:gd name="connsiteX2" fmla="*/ 1711306 w 1711306"/>
              <a:gd name="connsiteY2" fmla="*/ 0 h 3873464"/>
              <a:gd name="connsiteX0" fmla="*/ 13959 w 1711306"/>
              <a:gd name="connsiteY0" fmla="*/ 3873464 h 3873464"/>
              <a:gd name="connsiteX1" fmla="*/ 357258 w 1711306"/>
              <a:gd name="connsiteY1" fmla="*/ 1787763 h 3873464"/>
              <a:gd name="connsiteX2" fmla="*/ 1711306 w 1711306"/>
              <a:gd name="connsiteY2" fmla="*/ 0 h 3873464"/>
              <a:gd name="connsiteX0" fmla="*/ 11507 w 1708854"/>
              <a:gd name="connsiteY0" fmla="*/ 3873464 h 3873464"/>
              <a:gd name="connsiteX1" fmla="*/ 354806 w 1708854"/>
              <a:gd name="connsiteY1" fmla="*/ 1787763 h 3873464"/>
              <a:gd name="connsiteX2" fmla="*/ 1708854 w 1708854"/>
              <a:gd name="connsiteY2" fmla="*/ 0 h 387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854" h="3873464">
                <a:moveTo>
                  <a:pt x="11507" y="3873464"/>
                </a:moveTo>
                <a:cubicBezTo>
                  <a:pt x="-48926" y="3004750"/>
                  <a:pt x="137987" y="2293828"/>
                  <a:pt x="354806" y="1787763"/>
                </a:cubicBezTo>
                <a:cubicBezTo>
                  <a:pt x="571625" y="1281698"/>
                  <a:pt x="938346" y="551195"/>
                  <a:pt x="1708854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24DE6F-152D-D360-E681-08119B52DEDE}"/>
              </a:ext>
            </a:extLst>
          </p:cNvPr>
          <p:cNvSpPr txBox="1"/>
          <p:nvPr/>
        </p:nvSpPr>
        <p:spPr>
          <a:xfrm>
            <a:off x="4340431" y="137670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走向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80691A-0783-9445-BA47-51CA28B2BBE8}"/>
              </a:ext>
            </a:extLst>
          </p:cNvPr>
          <p:cNvSpPr/>
          <p:nvPr/>
        </p:nvSpPr>
        <p:spPr>
          <a:xfrm>
            <a:off x="7496395" y="4291123"/>
            <a:ext cx="3150302" cy="1818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D09B86A-CBE9-14B5-091A-75DA3D01E920}"/>
              </a:ext>
            </a:extLst>
          </p:cNvPr>
          <p:cNvCxnSpPr>
            <a:cxnSpLocks/>
          </p:cNvCxnSpPr>
          <p:nvPr/>
        </p:nvCxnSpPr>
        <p:spPr>
          <a:xfrm>
            <a:off x="8173107" y="5192044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22EF5F-9F1B-1A1D-8D98-5F07E3D3A60E}"/>
              </a:ext>
            </a:extLst>
          </p:cNvPr>
          <p:cNvCxnSpPr>
            <a:cxnSpLocks/>
          </p:cNvCxnSpPr>
          <p:nvPr/>
        </p:nvCxnSpPr>
        <p:spPr>
          <a:xfrm flipV="1">
            <a:off x="8270205" y="5200977"/>
            <a:ext cx="752203" cy="356543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C7666320-23EC-9775-EA9C-4FAAF125A3C9}"/>
              </a:ext>
            </a:extLst>
          </p:cNvPr>
          <p:cNvSpPr/>
          <p:nvPr/>
        </p:nvSpPr>
        <p:spPr>
          <a:xfrm rot="5400000">
            <a:off x="8773184" y="4968584"/>
            <a:ext cx="437828" cy="437828"/>
          </a:xfrm>
          <a:prstGeom prst="arc">
            <a:avLst>
              <a:gd name="adj1" fmla="val 16367049"/>
              <a:gd name="adj2" fmla="val 300362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084CCBC-69CC-DEE3-2FFD-4B91E2E664B9}"/>
              </a:ext>
            </a:extLst>
          </p:cNvPr>
          <p:cNvSpPr/>
          <p:nvPr/>
        </p:nvSpPr>
        <p:spPr>
          <a:xfrm>
            <a:off x="7393043" y="3367793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2AAE5F-3847-A903-78CE-F19EB23C8A84}"/>
              </a:ext>
            </a:extLst>
          </p:cNvPr>
          <p:cNvSpPr/>
          <p:nvPr/>
        </p:nvSpPr>
        <p:spPr>
          <a:xfrm>
            <a:off x="7393042" y="398116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南南西</a:t>
            </a:r>
            <a:endParaRPr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7F288B6-8D15-1D3F-470D-3D33D863538F}"/>
              </a:ext>
            </a:extLst>
          </p:cNvPr>
          <p:cNvSpPr/>
          <p:nvPr/>
        </p:nvSpPr>
        <p:spPr>
          <a:xfrm>
            <a:off x="10003436" y="397992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北北東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FB6C30-1125-6958-4A11-3B5619DB3591}"/>
              </a:ext>
            </a:extLst>
          </p:cNvPr>
          <p:cNvSpPr txBox="1"/>
          <p:nvPr/>
        </p:nvSpPr>
        <p:spPr>
          <a:xfrm>
            <a:off x="9180814" y="53558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4E2A06-53EA-2D50-2218-702851582E26}"/>
              </a:ext>
            </a:extLst>
          </p:cNvPr>
          <p:cNvSpPr txBox="1"/>
          <p:nvPr/>
        </p:nvSpPr>
        <p:spPr>
          <a:xfrm>
            <a:off x="9711758" y="5046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走向方向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225ED9B-045E-4151-5FBF-49994C524C1A}"/>
              </a:ext>
            </a:extLst>
          </p:cNvPr>
          <p:cNvCxnSpPr>
            <a:cxnSpLocks/>
          </p:cNvCxnSpPr>
          <p:nvPr/>
        </p:nvCxnSpPr>
        <p:spPr>
          <a:xfrm>
            <a:off x="7644823" y="1922001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1F6F17-ECD3-F51C-F385-1FF95B602E08}"/>
              </a:ext>
            </a:extLst>
          </p:cNvPr>
          <p:cNvSpPr txBox="1"/>
          <p:nvPr/>
        </p:nvSpPr>
        <p:spPr>
          <a:xfrm>
            <a:off x="9696340" y="16199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東南東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8A35C-89C5-BA38-A3F2-3242F367109A}"/>
              </a:ext>
            </a:extLst>
          </p:cNvPr>
          <p:cNvSpPr txBox="1"/>
          <p:nvPr/>
        </p:nvSpPr>
        <p:spPr>
          <a:xfrm>
            <a:off x="7577629" y="16212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西北西</a:t>
            </a:r>
            <a:endParaRPr kumimoji="1" lang="en-US" altLang="ja-JP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56A02B-A101-64BB-4733-E4C210D11CFF}"/>
              </a:ext>
            </a:extLst>
          </p:cNvPr>
          <p:cNvSpPr txBox="1"/>
          <p:nvPr/>
        </p:nvSpPr>
        <p:spPr>
          <a:xfrm>
            <a:off x="7513297" y="12158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南南西から見た深さ断面図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DEA694E-B5E7-2354-E47F-EA0EB56EA43D}"/>
              </a:ext>
            </a:extLst>
          </p:cNvPr>
          <p:cNvCxnSpPr>
            <a:cxnSpLocks/>
          </p:cNvCxnSpPr>
          <p:nvPr/>
        </p:nvCxnSpPr>
        <p:spPr>
          <a:xfrm rot="4080000">
            <a:off x="8516525" y="2460669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A0618E93-58D6-2DB4-AAEB-02DCA599694E}"/>
              </a:ext>
            </a:extLst>
          </p:cNvPr>
          <p:cNvSpPr/>
          <p:nvPr/>
        </p:nvSpPr>
        <p:spPr>
          <a:xfrm rot="5400000">
            <a:off x="8617913" y="1658870"/>
            <a:ext cx="518388" cy="518388"/>
          </a:xfrm>
          <a:prstGeom prst="arc">
            <a:avLst>
              <a:gd name="adj1" fmla="val 16200000"/>
              <a:gd name="adj2" fmla="val 2003648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B90DCE1-6487-C5E0-133D-3C9C3AD734FF}"/>
              </a:ext>
            </a:extLst>
          </p:cNvPr>
          <p:cNvSpPr txBox="1"/>
          <p:nvPr/>
        </p:nvSpPr>
        <p:spPr>
          <a:xfrm>
            <a:off x="9318585" y="197665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endParaRPr kumimoji="1" lang="en-US" altLang="ja-JP" sz="20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F60FAC-9490-8902-C1A3-C8C67BAA8C9D}"/>
              </a:ext>
            </a:extLst>
          </p:cNvPr>
          <p:cNvSpPr txBox="1"/>
          <p:nvPr/>
        </p:nvSpPr>
        <p:spPr>
          <a:xfrm>
            <a:off x="9761951" y="2466312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上盤</a:t>
            </a:r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03FD2A-1708-344A-7735-8129221B227D}"/>
              </a:ext>
            </a:extLst>
          </p:cNvPr>
          <p:cNvSpPr txBox="1"/>
          <p:nvPr/>
        </p:nvSpPr>
        <p:spPr>
          <a:xfrm>
            <a:off x="7991146" y="2468314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下盤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9F6E9B-6358-602C-EDFD-0D7108DADA8C}"/>
              </a:ext>
            </a:extLst>
          </p:cNvPr>
          <p:cNvSpPr txBox="1"/>
          <p:nvPr/>
        </p:nvSpPr>
        <p:spPr>
          <a:xfrm>
            <a:off x="6739822" y="6301909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M5.5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7 km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3D8A7-1950-C666-8652-522E46A249E2}"/>
              </a:ext>
            </a:extLst>
          </p:cNvPr>
          <p:cNvSpPr txBox="1"/>
          <p:nvPr/>
        </p:nvSpPr>
        <p:spPr>
          <a:xfrm>
            <a:off x="4965525" y="1447620"/>
            <a:ext cx="235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今回は、走向、傾斜角、滑り角の正確な数値が入手できなかったので省略</a:t>
            </a:r>
            <a:endParaRPr kumimoji="1"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D49314-8650-D127-117D-114012CC13CC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29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95F4A-C764-8EA9-CE5B-2D8EDBC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断層面の候補 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9C66C15-FB99-67AB-B485-8998433C5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51" y="1376796"/>
            <a:ext cx="5449060" cy="5163271"/>
          </a:xfr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FEFF4FC-143D-C416-A604-A6A7C59DE069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>
            <a:off x="1322375" y="1901277"/>
            <a:ext cx="1950101" cy="12037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C6251-5E30-FA38-B4C0-701558444F65}"/>
              </a:ext>
            </a:extLst>
          </p:cNvPr>
          <p:cNvSpPr txBox="1"/>
          <p:nvPr/>
        </p:nvSpPr>
        <p:spPr>
          <a:xfrm>
            <a:off x="176869" y="1439612"/>
            <a:ext cx="229101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断層面の候補 </a:t>
            </a:r>
            <a:r>
              <a:rPr kumimoji="1" lang="en-US" altLang="ja-JP" sz="2400" dirty="0">
                <a:solidFill>
                  <a:srgbClr val="C00000"/>
                </a:solidFill>
              </a:rPr>
              <a:t>2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6761054-0F7E-4E65-A8E8-FAC9E32F0050}"/>
              </a:ext>
            </a:extLst>
          </p:cNvPr>
          <p:cNvCxnSpPr>
            <a:cxnSpLocks/>
          </p:cNvCxnSpPr>
          <p:nvPr/>
        </p:nvCxnSpPr>
        <p:spPr>
          <a:xfrm rot="15240000" flipH="1">
            <a:off x="1688444" y="1634412"/>
            <a:ext cx="2644322" cy="4580101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A29A04-587A-C3AC-4F97-AB7CE649D6AD}"/>
              </a:ext>
            </a:extLst>
          </p:cNvPr>
          <p:cNvSpPr/>
          <p:nvPr/>
        </p:nvSpPr>
        <p:spPr>
          <a:xfrm rot="4869556">
            <a:off x="2105429" y="1918172"/>
            <a:ext cx="1879994" cy="3842198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479113 w 2044139"/>
              <a:gd name="connsiteY0" fmla="*/ 3456316 h 3456316"/>
              <a:gd name="connsiteX1" fmla="*/ 13256 w 2044139"/>
              <a:gd name="connsiteY1" fmla="*/ 1166968 h 3456316"/>
              <a:gd name="connsiteX2" fmla="*/ 2023500 w 2044139"/>
              <a:gd name="connsiteY2" fmla="*/ 0 h 3456316"/>
              <a:gd name="connsiteX0" fmla="*/ 646899 w 2211925"/>
              <a:gd name="connsiteY0" fmla="*/ 3456316 h 3456316"/>
              <a:gd name="connsiteX1" fmla="*/ 181042 w 2211925"/>
              <a:gd name="connsiteY1" fmla="*/ 1166968 h 3456316"/>
              <a:gd name="connsiteX2" fmla="*/ 2191286 w 2211925"/>
              <a:gd name="connsiteY2" fmla="*/ 0 h 3456316"/>
              <a:gd name="connsiteX0" fmla="*/ 646899 w 2191286"/>
              <a:gd name="connsiteY0" fmla="*/ 3470378 h 3470378"/>
              <a:gd name="connsiteX1" fmla="*/ 181042 w 2191286"/>
              <a:gd name="connsiteY1" fmla="*/ 1181030 h 3470378"/>
              <a:gd name="connsiteX2" fmla="*/ 2191286 w 2191286"/>
              <a:gd name="connsiteY2" fmla="*/ 14062 h 3470378"/>
              <a:gd name="connsiteX0" fmla="*/ 638267 w 2182654"/>
              <a:gd name="connsiteY0" fmla="*/ 3471673 h 3471673"/>
              <a:gd name="connsiteX1" fmla="*/ 188132 w 2182654"/>
              <a:gd name="connsiteY1" fmla="*/ 1092942 h 3471673"/>
              <a:gd name="connsiteX2" fmla="*/ 2182654 w 2182654"/>
              <a:gd name="connsiteY2" fmla="*/ 15357 h 3471673"/>
              <a:gd name="connsiteX0" fmla="*/ 638267 w 2182654"/>
              <a:gd name="connsiteY0" fmla="*/ 3471858 h 3471858"/>
              <a:gd name="connsiteX1" fmla="*/ 188132 w 2182654"/>
              <a:gd name="connsiteY1" fmla="*/ 1093127 h 3471858"/>
              <a:gd name="connsiteX2" fmla="*/ 2182654 w 2182654"/>
              <a:gd name="connsiteY2" fmla="*/ 15542 h 3471858"/>
              <a:gd name="connsiteX0" fmla="*/ 648388 w 2192775"/>
              <a:gd name="connsiteY0" fmla="*/ 3471858 h 3471858"/>
              <a:gd name="connsiteX1" fmla="*/ 198253 w 2192775"/>
              <a:gd name="connsiteY1" fmla="*/ 1093127 h 3471858"/>
              <a:gd name="connsiteX2" fmla="*/ 2192775 w 2192775"/>
              <a:gd name="connsiteY2" fmla="*/ 15542 h 3471858"/>
              <a:gd name="connsiteX0" fmla="*/ 507931 w 2052318"/>
              <a:gd name="connsiteY0" fmla="*/ 3469821 h 3469821"/>
              <a:gd name="connsiteX1" fmla="*/ 368843 w 2052318"/>
              <a:gd name="connsiteY1" fmla="*/ 1235862 h 3469821"/>
              <a:gd name="connsiteX2" fmla="*/ 2052318 w 2052318"/>
              <a:gd name="connsiteY2" fmla="*/ 13505 h 3469821"/>
              <a:gd name="connsiteX0" fmla="*/ 382379 w 1926766"/>
              <a:gd name="connsiteY0" fmla="*/ 3469821 h 3469821"/>
              <a:gd name="connsiteX1" fmla="*/ 243291 w 1926766"/>
              <a:gd name="connsiteY1" fmla="*/ 1235862 h 3469821"/>
              <a:gd name="connsiteX2" fmla="*/ 1926766 w 1926766"/>
              <a:gd name="connsiteY2" fmla="*/ 13505 h 3469821"/>
              <a:gd name="connsiteX0" fmla="*/ 382379 w 1926766"/>
              <a:gd name="connsiteY0" fmla="*/ 3456316 h 3456316"/>
              <a:gd name="connsiteX1" fmla="*/ 243291 w 1926766"/>
              <a:gd name="connsiteY1" fmla="*/ 1222357 h 3456316"/>
              <a:gd name="connsiteX2" fmla="*/ 1926766 w 1926766"/>
              <a:gd name="connsiteY2" fmla="*/ 0 h 3456316"/>
              <a:gd name="connsiteX0" fmla="*/ 577783 w 2122170"/>
              <a:gd name="connsiteY0" fmla="*/ 3456316 h 3456316"/>
              <a:gd name="connsiteX1" fmla="*/ 101033 w 2122170"/>
              <a:gd name="connsiteY1" fmla="*/ 1302781 h 3456316"/>
              <a:gd name="connsiteX2" fmla="*/ 2122170 w 2122170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26129 w 2070516"/>
              <a:gd name="connsiteY0" fmla="*/ 3456316 h 3456316"/>
              <a:gd name="connsiteX1" fmla="*/ 49379 w 2070516"/>
              <a:gd name="connsiteY1" fmla="*/ 1302781 h 3456316"/>
              <a:gd name="connsiteX2" fmla="*/ 2070516 w 2070516"/>
              <a:gd name="connsiteY2" fmla="*/ 0 h 3456316"/>
              <a:gd name="connsiteX0" fmla="*/ 583163 w 2127550"/>
              <a:gd name="connsiteY0" fmla="*/ 3456316 h 3456316"/>
              <a:gd name="connsiteX1" fmla="*/ 106413 w 2127550"/>
              <a:gd name="connsiteY1" fmla="*/ 1302781 h 3456316"/>
              <a:gd name="connsiteX2" fmla="*/ 2127550 w 2127550"/>
              <a:gd name="connsiteY2" fmla="*/ 0 h 3456316"/>
              <a:gd name="connsiteX0" fmla="*/ 605747 w 2150134"/>
              <a:gd name="connsiteY0" fmla="*/ 3456316 h 3456316"/>
              <a:gd name="connsiteX1" fmla="*/ 128997 w 2150134"/>
              <a:gd name="connsiteY1" fmla="*/ 1302781 h 3456316"/>
              <a:gd name="connsiteX2" fmla="*/ 2150134 w 2150134"/>
              <a:gd name="connsiteY2" fmla="*/ 0 h 3456316"/>
              <a:gd name="connsiteX0" fmla="*/ 605747 w 2150134"/>
              <a:gd name="connsiteY0" fmla="*/ 3483470 h 3483470"/>
              <a:gd name="connsiteX1" fmla="*/ 128997 w 2150134"/>
              <a:gd name="connsiteY1" fmla="*/ 1329935 h 3483470"/>
              <a:gd name="connsiteX2" fmla="*/ 2150134 w 2150134"/>
              <a:gd name="connsiteY2" fmla="*/ 27154 h 3483470"/>
              <a:gd name="connsiteX0" fmla="*/ 486542 w 2030929"/>
              <a:gd name="connsiteY0" fmla="*/ 3482841 h 3482841"/>
              <a:gd name="connsiteX1" fmla="*/ 210667 w 2030929"/>
              <a:gd name="connsiteY1" fmla="*/ 1355279 h 3482841"/>
              <a:gd name="connsiteX2" fmla="*/ 2030929 w 2030929"/>
              <a:gd name="connsiteY2" fmla="*/ 26525 h 3482841"/>
              <a:gd name="connsiteX0" fmla="*/ 421181 w 1965568"/>
              <a:gd name="connsiteY0" fmla="*/ 3482841 h 3482841"/>
              <a:gd name="connsiteX1" fmla="*/ 145306 w 1965568"/>
              <a:gd name="connsiteY1" fmla="*/ 1355279 h 3482841"/>
              <a:gd name="connsiteX2" fmla="*/ 1965568 w 1965568"/>
              <a:gd name="connsiteY2" fmla="*/ 26525 h 3482841"/>
              <a:gd name="connsiteX0" fmla="*/ 421181 w 1965568"/>
              <a:gd name="connsiteY0" fmla="*/ 3462057 h 3462057"/>
              <a:gd name="connsiteX1" fmla="*/ 145306 w 1965568"/>
              <a:gd name="connsiteY1" fmla="*/ 1334495 h 3462057"/>
              <a:gd name="connsiteX2" fmla="*/ 1965568 w 1965568"/>
              <a:gd name="connsiteY2" fmla="*/ 5741 h 3462057"/>
              <a:gd name="connsiteX0" fmla="*/ 467394 w 2011781"/>
              <a:gd name="connsiteY0" fmla="*/ 3462057 h 3462057"/>
              <a:gd name="connsiteX1" fmla="*/ 191519 w 2011781"/>
              <a:gd name="connsiteY1" fmla="*/ 1334495 h 3462057"/>
              <a:gd name="connsiteX2" fmla="*/ 2011781 w 2011781"/>
              <a:gd name="connsiteY2" fmla="*/ 5741 h 3462057"/>
              <a:gd name="connsiteX0" fmla="*/ 467394 w 2011781"/>
              <a:gd name="connsiteY0" fmla="*/ 3456316 h 3456316"/>
              <a:gd name="connsiteX1" fmla="*/ 191519 w 2011781"/>
              <a:gd name="connsiteY1" fmla="*/ 1328754 h 3456316"/>
              <a:gd name="connsiteX2" fmla="*/ 2011781 w 2011781"/>
              <a:gd name="connsiteY2" fmla="*/ 0 h 3456316"/>
              <a:gd name="connsiteX0" fmla="*/ 426342 w 2053696"/>
              <a:gd name="connsiteY0" fmla="*/ 3708793 h 3708793"/>
              <a:gd name="connsiteX1" fmla="*/ 233434 w 2053696"/>
              <a:gd name="connsiteY1" fmla="*/ 1328754 h 3708793"/>
              <a:gd name="connsiteX2" fmla="*/ 2053696 w 2053696"/>
              <a:gd name="connsiteY2" fmla="*/ 0 h 3708793"/>
              <a:gd name="connsiteX0" fmla="*/ 426342 w 2108860"/>
              <a:gd name="connsiteY0" fmla="*/ 4039451 h 4039451"/>
              <a:gd name="connsiteX1" fmla="*/ 233434 w 2108860"/>
              <a:gd name="connsiteY1" fmla="*/ 1659412 h 4039451"/>
              <a:gd name="connsiteX2" fmla="*/ 2108860 w 2108860"/>
              <a:gd name="connsiteY2" fmla="*/ 0 h 4039451"/>
              <a:gd name="connsiteX0" fmla="*/ 293206 w 1975724"/>
              <a:gd name="connsiteY0" fmla="*/ 4039451 h 4039451"/>
              <a:gd name="connsiteX1" fmla="*/ 498967 w 1975724"/>
              <a:gd name="connsiteY1" fmla="*/ 1687472 h 4039451"/>
              <a:gd name="connsiteX2" fmla="*/ 1975724 w 1975724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12610 w 1995128"/>
              <a:gd name="connsiteY0" fmla="*/ 4039451 h 4039451"/>
              <a:gd name="connsiteX1" fmla="*/ 518371 w 1995128"/>
              <a:gd name="connsiteY1" fmla="*/ 1687472 h 4039451"/>
              <a:gd name="connsiteX2" fmla="*/ 1995128 w 1995128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9642 w 1832160"/>
              <a:gd name="connsiteY0" fmla="*/ 4039451 h 4039451"/>
              <a:gd name="connsiteX1" fmla="*/ 355403 w 1832160"/>
              <a:gd name="connsiteY1" fmla="*/ 1687472 h 4039451"/>
              <a:gd name="connsiteX2" fmla="*/ 1832160 w 1832160"/>
              <a:gd name="connsiteY2" fmla="*/ 0 h 4039451"/>
              <a:gd name="connsiteX0" fmla="*/ 547535 w 2230053"/>
              <a:gd name="connsiteY0" fmla="*/ 4039451 h 4039451"/>
              <a:gd name="connsiteX1" fmla="*/ 95198 w 2230053"/>
              <a:gd name="connsiteY1" fmla="*/ 1175006 h 4039451"/>
              <a:gd name="connsiteX2" fmla="*/ 2230053 w 2230053"/>
              <a:gd name="connsiteY2" fmla="*/ 0 h 4039451"/>
              <a:gd name="connsiteX0" fmla="*/ 547535 w 2230053"/>
              <a:gd name="connsiteY0" fmla="*/ 4039451 h 4039451"/>
              <a:gd name="connsiteX1" fmla="*/ 95198 w 2230053"/>
              <a:gd name="connsiteY1" fmla="*/ 1175006 h 4039451"/>
              <a:gd name="connsiteX2" fmla="*/ 2230053 w 2230053"/>
              <a:gd name="connsiteY2" fmla="*/ 0 h 4039451"/>
              <a:gd name="connsiteX0" fmla="*/ 547535 w 2178538"/>
              <a:gd name="connsiteY0" fmla="*/ 3977739 h 3977739"/>
              <a:gd name="connsiteX1" fmla="*/ 95198 w 2178538"/>
              <a:gd name="connsiteY1" fmla="*/ 1113294 h 3977739"/>
              <a:gd name="connsiteX2" fmla="*/ 2178538 w 2178538"/>
              <a:gd name="connsiteY2" fmla="*/ 0 h 3977739"/>
              <a:gd name="connsiteX0" fmla="*/ 547535 w 2178538"/>
              <a:gd name="connsiteY0" fmla="*/ 3988920 h 3988920"/>
              <a:gd name="connsiteX1" fmla="*/ 95198 w 2178538"/>
              <a:gd name="connsiteY1" fmla="*/ 1124475 h 3988920"/>
              <a:gd name="connsiteX2" fmla="*/ 2178538 w 2178538"/>
              <a:gd name="connsiteY2" fmla="*/ 11181 h 3988920"/>
              <a:gd name="connsiteX0" fmla="*/ 621631 w 2252634"/>
              <a:gd name="connsiteY0" fmla="*/ 3988920 h 3988920"/>
              <a:gd name="connsiteX1" fmla="*/ 169294 w 2252634"/>
              <a:gd name="connsiteY1" fmla="*/ 1124475 h 3988920"/>
              <a:gd name="connsiteX2" fmla="*/ 2252634 w 2252634"/>
              <a:gd name="connsiteY2" fmla="*/ 11181 h 3988920"/>
              <a:gd name="connsiteX0" fmla="*/ 653802 w 2284805"/>
              <a:gd name="connsiteY0" fmla="*/ 3988920 h 3988920"/>
              <a:gd name="connsiteX1" fmla="*/ 201465 w 2284805"/>
              <a:gd name="connsiteY1" fmla="*/ 1124475 h 3988920"/>
              <a:gd name="connsiteX2" fmla="*/ 2284805 w 2284805"/>
              <a:gd name="connsiteY2" fmla="*/ 11181 h 3988920"/>
              <a:gd name="connsiteX0" fmla="*/ 621632 w 2252635"/>
              <a:gd name="connsiteY0" fmla="*/ 3988920 h 3988920"/>
              <a:gd name="connsiteX1" fmla="*/ 169295 w 2252635"/>
              <a:gd name="connsiteY1" fmla="*/ 1124475 h 3988920"/>
              <a:gd name="connsiteX2" fmla="*/ 2252635 w 2252635"/>
              <a:gd name="connsiteY2" fmla="*/ 11181 h 3988920"/>
              <a:gd name="connsiteX0" fmla="*/ 739134 w 2370137"/>
              <a:gd name="connsiteY0" fmla="*/ 3988920 h 3988920"/>
              <a:gd name="connsiteX1" fmla="*/ 286797 w 2370137"/>
              <a:gd name="connsiteY1" fmla="*/ 1124475 h 3988920"/>
              <a:gd name="connsiteX2" fmla="*/ 2370137 w 2370137"/>
              <a:gd name="connsiteY2" fmla="*/ 11181 h 3988920"/>
              <a:gd name="connsiteX0" fmla="*/ 560140 w 2191143"/>
              <a:gd name="connsiteY0" fmla="*/ 3984220 h 3984220"/>
              <a:gd name="connsiteX1" fmla="*/ 527961 w 2191143"/>
              <a:gd name="connsiteY1" fmla="*/ 1657603 h 3984220"/>
              <a:gd name="connsiteX2" fmla="*/ 2191143 w 2191143"/>
              <a:gd name="connsiteY2" fmla="*/ 6481 h 3984220"/>
              <a:gd name="connsiteX0" fmla="*/ 560140 w 2323822"/>
              <a:gd name="connsiteY0" fmla="*/ 3965014 h 3965014"/>
              <a:gd name="connsiteX1" fmla="*/ 527961 w 2323822"/>
              <a:gd name="connsiteY1" fmla="*/ 1638397 h 3965014"/>
              <a:gd name="connsiteX2" fmla="*/ 2323822 w 2323822"/>
              <a:gd name="connsiteY2" fmla="*/ 6580 h 3965014"/>
              <a:gd name="connsiteX0" fmla="*/ 560140 w 2323822"/>
              <a:gd name="connsiteY0" fmla="*/ 3958434 h 3958434"/>
              <a:gd name="connsiteX1" fmla="*/ 527961 w 2323822"/>
              <a:gd name="connsiteY1" fmla="*/ 1631817 h 3958434"/>
              <a:gd name="connsiteX2" fmla="*/ 2323822 w 2323822"/>
              <a:gd name="connsiteY2" fmla="*/ 0 h 3958434"/>
              <a:gd name="connsiteX0" fmla="*/ 306806 w 2070488"/>
              <a:gd name="connsiteY0" fmla="*/ 3958434 h 3958434"/>
              <a:gd name="connsiteX1" fmla="*/ 274627 w 2070488"/>
              <a:gd name="connsiteY1" fmla="*/ 1631817 h 3958434"/>
              <a:gd name="connsiteX2" fmla="*/ 2070488 w 2070488"/>
              <a:gd name="connsiteY2" fmla="*/ 0 h 395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488" h="3958434">
                <a:moveTo>
                  <a:pt x="306806" y="3958434"/>
                </a:moveTo>
                <a:cubicBezTo>
                  <a:pt x="-175227" y="3333788"/>
                  <a:pt x="-13208" y="2201844"/>
                  <a:pt x="274627" y="1631817"/>
                </a:cubicBezTo>
                <a:cubicBezTo>
                  <a:pt x="562462" y="1061790"/>
                  <a:pt x="1055603" y="275673"/>
                  <a:pt x="2070488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24DE6F-152D-D360-E681-08119B52DEDE}"/>
              </a:ext>
            </a:extLst>
          </p:cNvPr>
          <p:cNvSpPr txBox="1"/>
          <p:nvPr/>
        </p:nvSpPr>
        <p:spPr>
          <a:xfrm>
            <a:off x="104313" y="27756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走向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80691A-0783-9445-BA47-51CA28B2BBE8}"/>
              </a:ext>
            </a:extLst>
          </p:cNvPr>
          <p:cNvSpPr/>
          <p:nvPr/>
        </p:nvSpPr>
        <p:spPr>
          <a:xfrm>
            <a:off x="7496395" y="4291123"/>
            <a:ext cx="3150302" cy="1818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D09B86A-CBE9-14B5-091A-75DA3D01E920}"/>
              </a:ext>
            </a:extLst>
          </p:cNvPr>
          <p:cNvCxnSpPr>
            <a:cxnSpLocks/>
          </p:cNvCxnSpPr>
          <p:nvPr/>
        </p:nvCxnSpPr>
        <p:spPr>
          <a:xfrm>
            <a:off x="8173107" y="5192044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22EF5F-9F1B-1A1D-8D98-5F07E3D3A60E}"/>
              </a:ext>
            </a:extLst>
          </p:cNvPr>
          <p:cNvCxnSpPr>
            <a:cxnSpLocks/>
          </p:cNvCxnSpPr>
          <p:nvPr/>
        </p:nvCxnSpPr>
        <p:spPr>
          <a:xfrm flipH="1" flipV="1">
            <a:off x="9010137" y="5211523"/>
            <a:ext cx="618496" cy="20375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C7666320-23EC-9775-EA9C-4FAAF125A3C9}"/>
              </a:ext>
            </a:extLst>
          </p:cNvPr>
          <p:cNvSpPr/>
          <p:nvPr/>
        </p:nvSpPr>
        <p:spPr>
          <a:xfrm rot="5400000">
            <a:off x="8773184" y="4972394"/>
            <a:ext cx="437828" cy="437828"/>
          </a:xfrm>
          <a:prstGeom prst="arc">
            <a:avLst>
              <a:gd name="adj1" fmla="val 16301393"/>
              <a:gd name="adj2" fmla="val 1762434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084CCBC-69CC-DEE3-2FFD-4B91E2E664B9}"/>
              </a:ext>
            </a:extLst>
          </p:cNvPr>
          <p:cNvSpPr/>
          <p:nvPr/>
        </p:nvSpPr>
        <p:spPr>
          <a:xfrm>
            <a:off x="7393043" y="3367793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2AAE5F-3847-A903-78CE-F19EB23C8A84}"/>
              </a:ext>
            </a:extLst>
          </p:cNvPr>
          <p:cNvSpPr/>
          <p:nvPr/>
        </p:nvSpPr>
        <p:spPr>
          <a:xfrm>
            <a:off x="7393042" y="398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7F288B6-8D15-1D3F-470D-3D33D863538F}"/>
              </a:ext>
            </a:extLst>
          </p:cNvPr>
          <p:cNvSpPr/>
          <p:nvPr/>
        </p:nvSpPr>
        <p:spPr>
          <a:xfrm>
            <a:off x="10249243" y="39799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南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FB6C30-1125-6958-4A11-3B5619DB3591}"/>
              </a:ext>
            </a:extLst>
          </p:cNvPr>
          <p:cNvSpPr txBox="1"/>
          <p:nvPr/>
        </p:nvSpPr>
        <p:spPr>
          <a:xfrm>
            <a:off x="9513845" y="540795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4E2A06-53EA-2D50-2218-702851582E26}"/>
              </a:ext>
            </a:extLst>
          </p:cNvPr>
          <p:cNvSpPr txBox="1"/>
          <p:nvPr/>
        </p:nvSpPr>
        <p:spPr>
          <a:xfrm>
            <a:off x="9711758" y="5046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走向方向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225ED9B-045E-4151-5FBF-49994C524C1A}"/>
              </a:ext>
            </a:extLst>
          </p:cNvPr>
          <p:cNvCxnSpPr>
            <a:cxnSpLocks/>
          </p:cNvCxnSpPr>
          <p:nvPr/>
        </p:nvCxnSpPr>
        <p:spPr>
          <a:xfrm>
            <a:off x="7644823" y="1922001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1F6F17-ECD3-F51C-F385-1FF95B602E08}"/>
              </a:ext>
            </a:extLst>
          </p:cNvPr>
          <p:cNvSpPr txBox="1"/>
          <p:nvPr/>
        </p:nvSpPr>
        <p:spPr>
          <a:xfrm>
            <a:off x="9932315" y="16199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8A35C-89C5-BA38-A3F2-3242F367109A}"/>
              </a:ext>
            </a:extLst>
          </p:cNvPr>
          <p:cNvSpPr txBox="1"/>
          <p:nvPr/>
        </p:nvSpPr>
        <p:spPr>
          <a:xfrm>
            <a:off x="7577629" y="1621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</a:t>
            </a:r>
            <a:endParaRPr kumimoji="1" lang="en-US" altLang="ja-JP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56A02B-A101-64BB-4733-E4C210D11CFF}"/>
              </a:ext>
            </a:extLst>
          </p:cNvPr>
          <p:cNvSpPr txBox="1"/>
          <p:nvPr/>
        </p:nvSpPr>
        <p:spPr>
          <a:xfrm>
            <a:off x="7513297" y="12158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東北東から見た深さ断面図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DEA694E-B5E7-2354-E47F-EA0EB56EA43D}"/>
              </a:ext>
            </a:extLst>
          </p:cNvPr>
          <p:cNvCxnSpPr>
            <a:cxnSpLocks/>
          </p:cNvCxnSpPr>
          <p:nvPr/>
        </p:nvCxnSpPr>
        <p:spPr>
          <a:xfrm>
            <a:off x="8891907" y="1919640"/>
            <a:ext cx="516253" cy="6955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A0618E93-58D6-2DB4-AAEB-02DCA599694E}"/>
              </a:ext>
            </a:extLst>
          </p:cNvPr>
          <p:cNvSpPr/>
          <p:nvPr/>
        </p:nvSpPr>
        <p:spPr>
          <a:xfrm rot="5400000">
            <a:off x="8617913" y="1658870"/>
            <a:ext cx="518388" cy="518388"/>
          </a:xfrm>
          <a:prstGeom prst="arc">
            <a:avLst>
              <a:gd name="adj1" fmla="val 16200000"/>
              <a:gd name="adj2" fmla="val 1973008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B90DCE1-6487-C5E0-133D-3C9C3AD734FF}"/>
              </a:ext>
            </a:extLst>
          </p:cNvPr>
          <p:cNvSpPr txBox="1"/>
          <p:nvPr/>
        </p:nvSpPr>
        <p:spPr>
          <a:xfrm>
            <a:off x="9183402" y="19837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endParaRPr kumimoji="1" lang="en-US" altLang="ja-JP" sz="20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F60FAC-9490-8902-C1A3-C8C67BAA8C9D}"/>
              </a:ext>
            </a:extLst>
          </p:cNvPr>
          <p:cNvSpPr txBox="1"/>
          <p:nvPr/>
        </p:nvSpPr>
        <p:spPr>
          <a:xfrm>
            <a:off x="9761951" y="2466312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上盤</a:t>
            </a:r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03FD2A-1708-344A-7735-8129221B227D}"/>
              </a:ext>
            </a:extLst>
          </p:cNvPr>
          <p:cNvSpPr txBox="1"/>
          <p:nvPr/>
        </p:nvSpPr>
        <p:spPr>
          <a:xfrm>
            <a:off x="7991146" y="2468314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下盤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9F6E9B-6358-602C-EDFD-0D7108DADA8C}"/>
              </a:ext>
            </a:extLst>
          </p:cNvPr>
          <p:cNvSpPr txBox="1"/>
          <p:nvPr/>
        </p:nvSpPr>
        <p:spPr>
          <a:xfrm>
            <a:off x="6739822" y="6301909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M5.5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7 km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B0CBF3-281D-43C1-220F-295DF77F4BFD}"/>
              </a:ext>
            </a:extLst>
          </p:cNvPr>
          <p:cNvSpPr txBox="1"/>
          <p:nvPr/>
        </p:nvSpPr>
        <p:spPr>
          <a:xfrm>
            <a:off x="55991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CCC13C-1BE7-92DD-8A86-DE9A95B11DE8}"/>
              </a:ext>
            </a:extLst>
          </p:cNvPr>
          <p:cNvSpPr txBox="1"/>
          <p:nvPr/>
        </p:nvSpPr>
        <p:spPr>
          <a:xfrm>
            <a:off x="4857373" y="1447620"/>
            <a:ext cx="235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今回は、走向、傾斜角、滑り角の正確な数値が入手できなかったので省略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F0E2A4-EBAF-8D79-C75F-DD2EB86AFDB1}"/>
              </a:ext>
            </a:extLst>
          </p:cNvPr>
          <p:cNvSpPr txBox="1"/>
          <p:nvPr/>
        </p:nvSpPr>
        <p:spPr>
          <a:xfrm>
            <a:off x="54455" y="75517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どちらが良いかは他の分析による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27FEEC-10B2-B20F-11AC-A09D11BF73BF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019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5F998-4775-D5EA-97C2-DD1DC58E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地震波形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2361FA8-F974-6168-BB11-F7011592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518" y="955852"/>
            <a:ext cx="8404522" cy="5902148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05A756-741A-024E-35AA-4966FC18AA54}"/>
              </a:ext>
            </a:extLst>
          </p:cNvPr>
          <p:cNvSpPr/>
          <p:nvPr/>
        </p:nvSpPr>
        <p:spPr>
          <a:xfrm>
            <a:off x="80820" y="1052944"/>
            <a:ext cx="3312620" cy="512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防災科学技術研究所</a:t>
            </a:r>
            <a:r>
              <a:rPr kumimoji="1" lang="en-US" altLang="ja-JP" sz="2000" dirty="0"/>
              <a:t>K-NET</a:t>
            </a:r>
            <a:r>
              <a:rPr kumimoji="1" lang="ja-JP" altLang="en-US" sz="2000" dirty="0"/>
              <a:t>の波形記録を震央距離で並べたもの。左が上下成分で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波が見えやすく、右が水平成分（のうちの南北成分）で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波が見えやすい。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波と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波とでの伝播速度の違いが分かる。赤い矢印は気象庁の走時表による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波、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波の走時、青い線は各伝播速度での傾きを示す。</a:t>
            </a:r>
          </a:p>
        </p:txBody>
      </p:sp>
    </p:spTree>
    <p:extLst>
      <p:ext uri="{BB962C8B-B14F-4D97-AF65-F5344CB8AC3E}">
        <p14:creationId xmlns:p14="http://schemas.microsoft.com/office/powerpoint/2010/main" val="233422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  <a:head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1705</Words>
  <Application>Microsoft Office PowerPoint</Application>
  <PresentationFormat>ワイド画面</PresentationFormat>
  <Paragraphs>143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ＭＳＰゴシック</vt:lpstr>
      <vt:lpstr>游ゴシック</vt:lpstr>
      <vt:lpstr>游ゴシック Light</vt:lpstr>
      <vt:lpstr>Arial</vt:lpstr>
      <vt:lpstr>Office テーマ</vt:lpstr>
      <vt:lpstr>2025年7月3日トカラ列島近海の地震</vt:lpstr>
      <vt:lpstr>広域の背景：南西諸島のプレート境界と地震</vt:lpstr>
      <vt:lpstr>日本周辺のプレートと地震の関係（模式図）</vt:lpstr>
      <vt:lpstr>背景：過去の被害地震</vt:lpstr>
      <vt:lpstr>背景：過去の地震活動</vt:lpstr>
      <vt:lpstr>発震機構解（震源メカニズム解）</vt:lpstr>
      <vt:lpstr>断層面の候補 1</vt:lpstr>
      <vt:lpstr>断層面の候補 2</vt:lpstr>
      <vt:lpstr>地震波形</vt:lpstr>
      <vt:lpstr>トカラ列島近海の群発地震</vt:lpstr>
      <vt:lpstr>トカラ列島近海の群発地震</vt:lpstr>
      <vt:lpstr>最近の地震に関するスライド教材</vt:lpstr>
      <vt:lpstr>情報源 URL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Reiji KOBAYASHI</dc:creator>
  <cp:lastModifiedBy>Reiji KOBAYASHI</cp:lastModifiedBy>
  <cp:revision>1</cp:revision>
  <dcterms:created xsi:type="dcterms:W3CDTF">2024-08-08T10:45:33Z</dcterms:created>
  <dcterms:modified xsi:type="dcterms:W3CDTF">2025-07-06T18:54:00Z</dcterms:modified>
</cp:coreProperties>
</file>