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79" r:id="rId15"/>
    <p:sldId id="276" r:id="rId16"/>
    <p:sldId id="269" r:id="rId17"/>
    <p:sldId id="270"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701" autoAdjust="0"/>
  </p:normalViewPr>
  <p:slideViewPr>
    <p:cSldViewPr snapToGrid="0">
      <p:cViewPr varScale="1">
        <p:scale>
          <a:sx n="45" d="100"/>
          <a:sy n="45" d="100"/>
        </p:scale>
        <p:origin x="11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6A33596B-A99A-48EF-A8AB-5F1FAF40F1AE}"/>
    <pc:docChg chg="custSel modSld">
      <pc:chgData name="Reiji KOBAYASHI" userId="34112ac1-4c34-4e4b-972a-35b76f02b083" providerId="ADAL" clId="{6A33596B-A99A-48EF-A8AB-5F1FAF40F1AE}" dt="2025-12-09T12:36:33.547" v="2"/>
      <pc:docMkLst>
        <pc:docMk/>
      </pc:docMkLst>
      <pc:sldChg chg="modSp mod chgLayout">
        <pc:chgData name="Reiji KOBAYASHI" userId="34112ac1-4c34-4e4b-972a-35b76f02b083" providerId="ADAL" clId="{6A33596B-A99A-48EF-A8AB-5F1FAF40F1AE}" dt="2025-12-09T12:31:13.007" v="0" actId="700"/>
        <pc:sldMkLst>
          <pc:docMk/>
          <pc:sldMk cId="881235535" sldId="258"/>
        </pc:sldMkLst>
        <pc:spChg chg="mod ord">
          <ac:chgData name="Reiji KOBAYASHI" userId="34112ac1-4c34-4e4b-972a-35b76f02b083" providerId="ADAL" clId="{6A33596B-A99A-48EF-A8AB-5F1FAF40F1AE}" dt="2025-12-09T12:31:13.007" v="0" actId="700"/>
          <ac:spMkLst>
            <pc:docMk/>
            <pc:sldMk cId="881235535" sldId="258"/>
            <ac:spMk id="2" creationId="{9AAEE22D-6447-96FC-5024-7E15A05AF3D1}"/>
          </ac:spMkLst>
        </pc:spChg>
        <pc:spChg chg="mod ord">
          <ac:chgData name="Reiji KOBAYASHI" userId="34112ac1-4c34-4e4b-972a-35b76f02b083" providerId="ADAL" clId="{6A33596B-A99A-48EF-A8AB-5F1FAF40F1AE}" dt="2025-12-09T12:31:13.007" v="0" actId="700"/>
          <ac:spMkLst>
            <pc:docMk/>
            <pc:sldMk cId="881235535" sldId="258"/>
            <ac:spMk id="3" creationId="{83CB6254-7337-462D-5023-0DBC899AAF95}"/>
          </ac:spMkLst>
        </pc:spChg>
        <pc:picChg chg="mod ord">
          <ac:chgData name="Reiji KOBAYASHI" userId="34112ac1-4c34-4e4b-972a-35b76f02b083" providerId="ADAL" clId="{6A33596B-A99A-48EF-A8AB-5F1FAF40F1AE}" dt="2025-12-09T12:31:13.007" v="0" actId="700"/>
          <ac:picMkLst>
            <pc:docMk/>
            <pc:sldMk cId="881235535" sldId="258"/>
            <ac:picMk id="14" creationId="{B568014A-8496-1F61-C245-76ACBA60548D}"/>
          </ac:picMkLst>
        </pc:picChg>
      </pc:sldChg>
      <pc:sldChg chg="modSp mod">
        <pc:chgData name="Reiji KOBAYASHI" userId="34112ac1-4c34-4e4b-972a-35b76f02b083" providerId="ADAL" clId="{6A33596B-A99A-48EF-A8AB-5F1FAF40F1AE}" dt="2025-12-09T12:36:33.547" v="2"/>
        <pc:sldMkLst>
          <pc:docMk/>
          <pc:sldMk cId="602546898" sldId="270"/>
        </pc:sldMkLst>
        <pc:spChg chg="mod">
          <ac:chgData name="Reiji KOBAYASHI" userId="34112ac1-4c34-4e4b-972a-35b76f02b083" providerId="ADAL" clId="{6A33596B-A99A-48EF-A8AB-5F1FAF40F1AE}" dt="2025-12-09T12:36:33.547" v="2"/>
          <ac:spMkLst>
            <pc:docMk/>
            <pc:sldMk cId="602546898" sldId="270"/>
            <ac:spMk id="4" creationId="{8BB7BEFF-E37B-5EFE-2E7C-A17127337609}"/>
          </ac:spMkLst>
        </pc:spChg>
      </pc:sldChg>
    </pc:docChg>
  </pc:docChgLst>
  <pc:docChgLst>
    <pc:chgData name="Reiji KOBAYASHI" userId="34112ac1-4c34-4e4b-972a-35b76f02b083" providerId="ADAL" clId="{9A26995F-44BC-4D90-A73D-821FB910AA78}"/>
    <pc:docChg chg="undo custSel addSld delSld modSld sldOrd">
      <pc:chgData name="Reiji KOBAYASHI" userId="34112ac1-4c34-4e4b-972a-35b76f02b083" providerId="ADAL" clId="{9A26995F-44BC-4D90-A73D-821FB910AA78}" dt="2025-12-09T11:23:22.366" v="3265" actId="6549"/>
      <pc:docMkLst>
        <pc:docMk/>
      </pc:docMkLst>
      <pc:sldChg chg="addSp delSp modSp mod">
        <pc:chgData name="Reiji KOBAYASHI" userId="34112ac1-4c34-4e4b-972a-35b76f02b083" providerId="ADAL" clId="{9A26995F-44BC-4D90-A73D-821FB910AA78}" dt="2025-12-09T07:02:17.360" v="1157"/>
        <pc:sldMkLst>
          <pc:docMk/>
          <pc:sldMk cId="2846165333" sldId="256"/>
        </pc:sldMkLst>
        <pc:spChg chg="mod">
          <ac:chgData name="Reiji KOBAYASHI" userId="34112ac1-4c34-4e4b-972a-35b76f02b083" providerId="ADAL" clId="{9A26995F-44BC-4D90-A73D-821FB910AA78}" dt="2025-12-09T01:56:27.156" v="8" actId="6549"/>
          <ac:spMkLst>
            <pc:docMk/>
            <pc:sldMk cId="2846165333" sldId="256"/>
            <ac:spMk id="7" creationId="{F836B3A1-4626-CB74-7C9C-8C150F0F4245}"/>
          </ac:spMkLst>
        </pc:spChg>
        <pc:spChg chg="mod">
          <ac:chgData name="Reiji KOBAYASHI" userId="34112ac1-4c34-4e4b-972a-35b76f02b083" providerId="ADAL" clId="{9A26995F-44BC-4D90-A73D-821FB910AA78}" dt="2025-12-09T02:15:56.858" v="301"/>
          <ac:spMkLst>
            <pc:docMk/>
            <pc:sldMk cId="2846165333" sldId="256"/>
            <ac:spMk id="9" creationId="{E9FB013C-951D-03A6-A932-77BBC71AFED5}"/>
          </ac:spMkLst>
        </pc:spChg>
        <pc:spChg chg="mod">
          <ac:chgData name="Reiji KOBAYASHI" userId="34112ac1-4c34-4e4b-972a-35b76f02b083" providerId="ADAL" clId="{9A26995F-44BC-4D90-A73D-821FB910AA78}" dt="2025-12-09T02:16:17.869" v="305" actId="1076"/>
          <ac:spMkLst>
            <pc:docMk/>
            <pc:sldMk cId="2846165333" sldId="256"/>
            <ac:spMk id="18" creationId="{A6636BAB-D51F-4BCE-D845-837270841A50}"/>
          </ac:spMkLst>
        </pc:spChg>
        <pc:spChg chg="mod">
          <ac:chgData name="Reiji KOBAYASHI" userId="34112ac1-4c34-4e4b-972a-35b76f02b083" providerId="ADAL" clId="{9A26995F-44BC-4D90-A73D-821FB910AA78}" dt="2025-12-09T07:02:17.360" v="1157"/>
          <ac:spMkLst>
            <pc:docMk/>
            <pc:sldMk cId="2846165333" sldId="256"/>
            <ac:spMk id="23" creationId="{4717DA54-1DDB-F01E-3B53-B92F18D21AE3}"/>
          </ac:spMkLst>
        </pc:spChg>
        <pc:spChg chg="mod">
          <ac:chgData name="Reiji KOBAYASHI" userId="34112ac1-4c34-4e4b-972a-35b76f02b083" providerId="ADAL" clId="{9A26995F-44BC-4D90-A73D-821FB910AA78}" dt="2025-12-09T02:15:26.690" v="274" actId="1076"/>
          <ac:spMkLst>
            <pc:docMk/>
            <pc:sldMk cId="2846165333" sldId="256"/>
            <ac:spMk id="24" creationId="{1E87D717-E236-ECE3-BC39-261ADFACB8E3}"/>
          </ac:spMkLst>
        </pc:spChg>
        <pc:picChg chg="add mod ord">
          <ac:chgData name="Reiji KOBAYASHI" userId="34112ac1-4c34-4e4b-972a-35b76f02b083" providerId="ADAL" clId="{9A26995F-44BC-4D90-A73D-821FB910AA78}" dt="2025-12-09T02:15:14.755" v="273" actId="167"/>
          <ac:picMkLst>
            <pc:docMk/>
            <pc:sldMk cId="2846165333" sldId="256"/>
            <ac:picMk id="3" creationId="{8246A578-35C4-79BA-81AD-03A3B696EB77}"/>
          </ac:picMkLst>
        </pc:picChg>
        <pc:picChg chg="del">
          <ac:chgData name="Reiji KOBAYASHI" userId="34112ac1-4c34-4e4b-972a-35b76f02b083" providerId="ADAL" clId="{9A26995F-44BC-4D90-A73D-821FB910AA78}" dt="2025-12-09T02:14:49.863" v="267" actId="478"/>
          <ac:picMkLst>
            <pc:docMk/>
            <pc:sldMk cId="2846165333" sldId="256"/>
            <ac:picMk id="15" creationId="{7166CE45-D2EE-E11E-A3C6-CB1DEB4C02DA}"/>
          </ac:picMkLst>
        </pc:picChg>
        <pc:cxnChg chg="mod">
          <ac:chgData name="Reiji KOBAYASHI" userId="34112ac1-4c34-4e4b-972a-35b76f02b083" providerId="ADAL" clId="{9A26995F-44BC-4D90-A73D-821FB910AA78}" dt="2025-12-09T02:15:38.282" v="277" actId="14100"/>
          <ac:cxnSpMkLst>
            <pc:docMk/>
            <pc:sldMk cId="2846165333" sldId="256"/>
            <ac:cxnSpMk id="16" creationId="{B7F8D2D8-A677-286D-621D-323C6B316615}"/>
          </ac:cxnSpMkLst>
        </pc:cxnChg>
        <pc:cxnChg chg="mod">
          <ac:chgData name="Reiji KOBAYASHI" userId="34112ac1-4c34-4e4b-972a-35b76f02b083" providerId="ADAL" clId="{9A26995F-44BC-4D90-A73D-821FB910AA78}" dt="2025-12-09T02:16:21.712" v="306" actId="14100"/>
          <ac:cxnSpMkLst>
            <pc:docMk/>
            <pc:sldMk cId="2846165333" sldId="256"/>
            <ac:cxnSpMk id="19" creationId="{103B5AD4-4B22-AB8A-1D52-7F4B6BF074E7}"/>
          </ac:cxnSpMkLst>
        </pc:cxnChg>
      </pc:sldChg>
      <pc:sldChg chg="modSp add mod">
        <pc:chgData name="Reiji KOBAYASHI" userId="34112ac1-4c34-4e4b-972a-35b76f02b083" providerId="ADAL" clId="{9A26995F-44BC-4D90-A73D-821FB910AA78}" dt="2025-12-09T11:17:36.144" v="3143" actId="404"/>
        <pc:sldMkLst>
          <pc:docMk/>
          <pc:sldMk cId="534739492" sldId="257"/>
        </pc:sldMkLst>
        <pc:spChg chg="mod">
          <ac:chgData name="Reiji KOBAYASHI" userId="34112ac1-4c34-4e4b-972a-35b76f02b083" providerId="ADAL" clId="{9A26995F-44BC-4D90-A73D-821FB910AA78}" dt="2025-12-09T11:17:36.144" v="3143" actId="404"/>
          <ac:spMkLst>
            <pc:docMk/>
            <pc:sldMk cId="534739492" sldId="257"/>
            <ac:spMk id="5" creationId="{DCB2E6CF-E65D-5EA4-3EF3-B6F0B04DAD9D}"/>
          </ac:spMkLst>
        </pc:spChg>
        <pc:spChg chg="mod">
          <ac:chgData name="Reiji KOBAYASHI" userId="34112ac1-4c34-4e4b-972a-35b76f02b083" providerId="ADAL" clId="{9A26995F-44BC-4D90-A73D-821FB910AA78}" dt="2025-12-09T05:00:44.276" v="466" actId="6549"/>
          <ac:spMkLst>
            <pc:docMk/>
            <pc:sldMk cId="534739492" sldId="257"/>
            <ac:spMk id="12" creationId="{693D6D21-D500-08DC-01B1-7AB87C82D79F}"/>
          </ac:spMkLst>
        </pc:spChg>
        <pc:spChg chg="mod">
          <ac:chgData name="Reiji KOBAYASHI" userId="34112ac1-4c34-4e4b-972a-35b76f02b083" providerId="ADAL" clId="{9A26995F-44BC-4D90-A73D-821FB910AA78}" dt="2025-12-09T04:58:59.751" v="346" actId="20577"/>
          <ac:spMkLst>
            <pc:docMk/>
            <pc:sldMk cId="534739492" sldId="257"/>
            <ac:spMk id="13" creationId="{1F55EAA0-5385-3EA7-E874-6DB09A66904F}"/>
          </ac:spMkLst>
        </pc:spChg>
        <pc:picChg chg="mod">
          <ac:chgData name="Reiji KOBAYASHI" userId="34112ac1-4c34-4e4b-972a-35b76f02b083" providerId="ADAL" clId="{9A26995F-44BC-4D90-A73D-821FB910AA78}" dt="2025-12-09T04:58:38.932" v="342" actId="14826"/>
          <ac:picMkLst>
            <pc:docMk/>
            <pc:sldMk cId="534739492" sldId="257"/>
            <ac:picMk id="7" creationId="{6555783B-01B9-2577-5330-8124C078E9AF}"/>
          </ac:picMkLst>
        </pc:picChg>
        <pc:picChg chg="mod">
          <ac:chgData name="Reiji KOBAYASHI" userId="34112ac1-4c34-4e4b-972a-35b76f02b083" providerId="ADAL" clId="{9A26995F-44BC-4D90-A73D-821FB910AA78}" dt="2025-12-09T04:58:54.358" v="343" actId="14826"/>
          <ac:picMkLst>
            <pc:docMk/>
            <pc:sldMk cId="534739492" sldId="257"/>
            <ac:picMk id="9" creationId="{900A520F-CA83-BDFC-68E4-29473601B075}"/>
          </ac:picMkLst>
        </pc:picChg>
      </pc:sldChg>
      <pc:sldChg chg="addSp delSp modSp mod chgLayout">
        <pc:chgData name="Reiji KOBAYASHI" userId="34112ac1-4c34-4e4b-972a-35b76f02b083" providerId="ADAL" clId="{9A26995F-44BC-4D90-A73D-821FB910AA78}" dt="2025-12-09T05:03:15.295" v="501" actId="1036"/>
        <pc:sldMkLst>
          <pc:docMk/>
          <pc:sldMk cId="881235535" sldId="258"/>
        </pc:sldMkLst>
        <pc:spChg chg="mod ord">
          <ac:chgData name="Reiji KOBAYASHI" userId="34112ac1-4c34-4e4b-972a-35b76f02b083" providerId="ADAL" clId="{9A26995F-44BC-4D90-A73D-821FB910AA78}" dt="2025-12-09T04:52:51.167" v="336" actId="700"/>
          <ac:spMkLst>
            <pc:docMk/>
            <pc:sldMk cId="881235535" sldId="258"/>
            <ac:spMk id="2" creationId="{9AAEE22D-6447-96FC-5024-7E15A05AF3D1}"/>
          </ac:spMkLst>
        </pc:spChg>
        <pc:spChg chg="mod ord">
          <ac:chgData name="Reiji KOBAYASHI" userId="34112ac1-4c34-4e4b-972a-35b76f02b083" providerId="ADAL" clId="{9A26995F-44BC-4D90-A73D-821FB910AA78}" dt="2025-12-09T04:52:51.167" v="336" actId="700"/>
          <ac:spMkLst>
            <pc:docMk/>
            <pc:sldMk cId="881235535" sldId="258"/>
            <ac:spMk id="3" creationId="{83CB6254-7337-462D-5023-0DBC899AAF95}"/>
          </ac:spMkLst>
        </pc:spChg>
        <pc:spChg chg="add del mod">
          <ac:chgData name="Reiji KOBAYASHI" userId="34112ac1-4c34-4e4b-972a-35b76f02b083" providerId="ADAL" clId="{9A26995F-44BC-4D90-A73D-821FB910AA78}" dt="2025-12-09T04:49:27.369" v="329" actId="478"/>
          <ac:spMkLst>
            <pc:docMk/>
            <pc:sldMk cId="881235535" sldId="258"/>
            <ac:spMk id="5" creationId="{02FA47A0-63D8-EA92-B8BF-ADA56410B110}"/>
          </ac:spMkLst>
        </pc:spChg>
        <pc:spChg chg="mod">
          <ac:chgData name="Reiji KOBAYASHI" userId="34112ac1-4c34-4e4b-972a-35b76f02b083" providerId="ADAL" clId="{9A26995F-44BC-4D90-A73D-821FB910AA78}" dt="2025-12-09T05:03:15.295" v="501" actId="1036"/>
          <ac:spMkLst>
            <pc:docMk/>
            <pc:sldMk cId="881235535" sldId="258"/>
            <ac:spMk id="7" creationId="{5BECBE0E-91B5-DF38-D47A-0AAF921D90CF}"/>
          </ac:spMkLst>
        </pc:spChg>
        <pc:spChg chg="mod">
          <ac:chgData name="Reiji KOBAYASHI" userId="34112ac1-4c34-4e4b-972a-35b76f02b083" providerId="ADAL" clId="{9A26995F-44BC-4D90-A73D-821FB910AA78}" dt="2025-12-09T05:02:59.323" v="495" actId="1076"/>
          <ac:spMkLst>
            <pc:docMk/>
            <pc:sldMk cId="881235535" sldId="258"/>
            <ac:spMk id="8" creationId="{B47A6069-614D-A4A9-4B32-00FD43269D03}"/>
          </ac:spMkLst>
        </pc:spChg>
        <pc:spChg chg="add del mod ord">
          <ac:chgData name="Reiji KOBAYASHI" userId="34112ac1-4c34-4e4b-972a-35b76f02b083" providerId="ADAL" clId="{9A26995F-44BC-4D90-A73D-821FB910AA78}" dt="2025-12-09T04:53:10.170" v="338"/>
          <ac:spMkLst>
            <pc:docMk/>
            <pc:sldMk cId="881235535" sldId="258"/>
            <ac:spMk id="12" creationId="{FDFECC30-F418-A7BA-9529-6EF592C9CD8A}"/>
          </ac:spMkLst>
        </pc:spChg>
        <pc:picChg chg="del">
          <ac:chgData name="Reiji KOBAYASHI" userId="34112ac1-4c34-4e4b-972a-35b76f02b083" providerId="ADAL" clId="{9A26995F-44BC-4D90-A73D-821FB910AA78}" dt="2025-12-09T04:49:23.035" v="328" actId="478"/>
          <ac:picMkLst>
            <pc:docMk/>
            <pc:sldMk cId="881235535" sldId="258"/>
            <ac:picMk id="6" creationId="{8CD8A1D6-9E7F-A1BE-CE34-CA2DB500C865}"/>
          </ac:picMkLst>
        </pc:picChg>
        <pc:picChg chg="add del mod ord">
          <ac:chgData name="Reiji KOBAYASHI" userId="34112ac1-4c34-4e4b-972a-35b76f02b083" providerId="ADAL" clId="{9A26995F-44BC-4D90-A73D-821FB910AA78}" dt="2025-12-09T04:53:01.956" v="337" actId="478"/>
          <ac:picMkLst>
            <pc:docMk/>
            <pc:sldMk cId="881235535" sldId="258"/>
            <ac:picMk id="11" creationId="{863A8AC4-CC29-DB4C-71B1-69283AC8E788}"/>
          </ac:picMkLst>
        </pc:picChg>
        <pc:picChg chg="add mod">
          <ac:chgData name="Reiji KOBAYASHI" userId="34112ac1-4c34-4e4b-972a-35b76f02b083" providerId="ADAL" clId="{9A26995F-44BC-4D90-A73D-821FB910AA78}" dt="2025-12-09T04:53:11.059" v="340" actId="962"/>
          <ac:picMkLst>
            <pc:docMk/>
            <pc:sldMk cId="881235535" sldId="258"/>
            <ac:picMk id="14" creationId="{B568014A-8496-1F61-C245-76ACBA60548D}"/>
          </ac:picMkLst>
        </pc:picChg>
        <pc:cxnChg chg="mod">
          <ac:chgData name="Reiji KOBAYASHI" userId="34112ac1-4c34-4e4b-972a-35b76f02b083" providerId="ADAL" clId="{9A26995F-44BC-4D90-A73D-821FB910AA78}" dt="2025-12-09T05:03:15.295" v="501" actId="1036"/>
          <ac:cxnSpMkLst>
            <pc:docMk/>
            <pc:sldMk cId="881235535" sldId="258"/>
            <ac:cxnSpMk id="9" creationId="{7D9C4E46-0C43-7B18-721C-4A7AD20AE050}"/>
          </ac:cxnSpMkLst>
        </pc:cxnChg>
      </pc:sldChg>
      <pc:sldChg chg="delSp modSp mod">
        <pc:chgData name="Reiji KOBAYASHI" userId="34112ac1-4c34-4e4b-972a-35b76f02b083" providerId="ADAL" clId="{9A26995F-44BC-4D90-A73D-821FB910AA78}" dt="2025-12-09T05:04:32.138" v="612" actId="27636"/>
        <pc:sldMkLst>
          <pc:docMk/>
          <pc:sldMk cId="3411711840" sldId="259"/>
        </pc:sldMkLst>
        <pc:spChg chg="del mod">
          <ac:chgData name="Reiji KOBAYASHI" userId="34112ac1-4c34-4e4b-972a-35b76f02b083" providerId="ADAL" clId="{9A26995F-44BC-4D90-A73D-821FB910AA78}" dt="2025-12-09T05:03:43.392" v="505" actId="478"/>
          <ac:spMkLst>
            <pc:docMk/>
            <pc:sldMk cId="3411711840" sldId="259"/>
            <ac:spMk id="4" creationId="{9EBB3145-7904-BD79-525E-057738267EFD}"/>
          </ac:spMkLst>
        </pc:spChg>
        <pc:spChg chg="mod">
          <ac:chgData name="Reiji KOBAYASHI" userId="34112ac1-4c34-4e4b-972a-35b76f02b083" providerId="ADAL" clId="{9A26995F-44BC-4D90-A73D-821FB910AA78}" dt="2025-12-09T05:04:32.138" v="612" actId="27636"/>
          <ac:spMkLst>
            <pc:docMk/>
            <pc:sldMk cId="3411711840" sldId="259"/>
            <ac:spMk id="10" creationId="{541C03C0-58A5-3BC6-8BBA-6D94CC52DB38}"/>
          </ac:spMkLst>
        </pc:spChg>
        <pc:spChg chg="mod">
          <ac:chgData name="Reiji KOBAYASHI" userId="34112ac1-4c34-4e4b-972a-35b76f02b083" providerId="ADAL" clId="{9A26995F-44BC-4D90-A73D-821FB910AA78}" dt="2025-12-09T05:03:49.310" v="506" actId="1076"/>
          <ac:spMkLst>
            <pc:docMk/>
            <pc:sldMk cId="3411711840" sldId="259"/>
            <ac:spMk id="11" creationId="{617DFB83-1EC2-5E2D-EDBD-9F46D93F99C3}"/>
          </ac:spMkLst>
        </pc:spChg>
        <pc:cxnChg chg="del mod">
          <ac:chgData name="Reiji KOBAYASHI" userId="34112ac1-4c34-4e4b-972a-35b76f02b083" providerId="ADAL" clId="{9A26995F-44BC-4D90-A73D-821FB910AA78}" dt="2025-12-09T05:03:34.894" v="503" actId="478"/>
          <ac:cxnSpMkLst>
            <pc:docMk/>
            <pc:sldMk cId="3411711840" sldId="259"/>
            <ac:cxnSpMk id="5" creationId="{4EA57F86-999B-E906-8EDF-E33DC3676678}"/>
          </ac:cxnSpMkLst>
        </pc:cxnChg>
        <pc:cxnChg chg="mod">
          <ac:chgData name="Reiji KOBAYASHI" userId="34112ac1-4c34-4e4b-972a-35b76f02b083" providerId="ADAL" clId="{9A26995F-44BC-4D90-A73D-821FB910AA78}" dt="2025-12-09T05:03:52.998" v="507" actId="14100"/>
          <ac:cxnSpMkLst>
            <pc:docMk/>
            <pc:sldMk cId="3411711840" sldId="259"/>
            <ac:cxnSpMk id="12" creationId="{B03537DD-218F-5AC1-EFBA-32105B8EB130}"/>
          </ac:cxnSpMkLst>
        </pc:cxnChg>
      </pc:sldChg>
      <pc:sldChg chg="addSp delSp modSp mod">
        <pc:chgData name="Reiji KOBAYASHI" userId="34112ac1-4c34-4e4b-972a-35b76f02b083" providerId="ADAL" clId="{9A26995F-44BC-4D90-A73D-821FB910AA78}" dt="2025-12-09T07:19:39.124" v="1216" actId="14100"/>
        <pc:sldMkLst>
          <pc:docMk/>
          <pc:sldMk cId="2508523928" sldId="260"/>
        </pc:sldMkLst>
        <pc:spChg chg="mod">
          <ac:chgData name="Reiji KOBAYASHI" userId="34112ac1-4c34-4e4b-972a-35b76f02b083" providerId="ADAL" clId="{9A26995F-44BC-4D90-A73D-821FB910AA78}" dt="2025-12-09T05:50:59.134" v="613"/>
          <ac:spMkLst>
            <pc:docMk/>
            <pc:sldMk cId="2508523928" sldId="260"/>
            <ac:spMk id="5" creationId="{5BE621FE-9C6D-2B36-2297-7C2D106017F2}"/>
          </ac:spMkLst>
        </pc:spChg>
        <pc:spChg chg="mod">
          <ac:chgData name="Reiji KOBAYASHI" userId="34112ac1-4c34-4e4b-972a-35b76f02b083" providerId="ADAL" clId="{9A26995F-44BC-4D90-A73D-821FB910AA78}" dt="2025-12-09T05:51:09.882" v="614"/>
          <ac:spMkLst>
            <pc:docMk/>
            <pc:sldMk cId="2508523928" sldId="260"/>
            <ac:spMk id="6" creationId="{97CE83EE-0B76-8356-AC06-A06B442EB05C}"/>
          </ac:spMkLst>
        </pc:spChg>
        <pc:spChg chg="mod">
          <ac:chgData name="Reiji KOBAYASHI" userId="34112ac1-4c34-4e4b-972a-35b76f02b083" providerId="ADAL" clId="{9A26995F-44BC-4D90-A73D-821FB910AA78}" dt="2025-12-09T06:54:10.551" v="995" actId="1076"/>
          <ac:spMkLst>
            <pc:docMk/>
            <pc:sldMk cId="2508523928" sldId="260"/>
            <ac:spMk id="7" creationId="{5212CE18-A48A-57CE-FDCA-8AF9516DAFDA}"/>
          </ac:spMkLst>
        </pc:spChg>
        <pc:spChg chg="mod">
          <ac:chgData name="Reiji KOBAYASHI" userId="34112ac1-4c34-4e4b-972a-35b76f02b083" providerId="ADAL" clId="{9A26995F-44BC-4D90-A73D-821FB910AA78}" dt="2025-12-09T06:01:55.147" v="934" actId="1037"/>
          <ac:spMkLst>
            <pc:docMk/>
            <pc:sldMk cId="2508523928" sldId="260"/>
            <ac:spMk id="11" creationId="{2CF92411-96D3-5B74-47EC-BB56EE536542}"/>
          </ac:spMkLst>
        </pc:spChg>
        <pc:spChg chg="add mod">
          <ac:chgData name="Reiji KOBAYASHI" userId="34112ac1-4c34-4e4b-972a-35b76f02b083" providerId="ADAL" clId="{9A26995F-44BC-4D90-A73D-821FB910AA78}" dt="2025-12-09T06:49:34.548" v="959" actId="1076"/>
          <ac:spMkLst>
            <pc:docMk/>
            <pc:sldMk cId="2508523928" sldId="260"/>
            <ac:spMk id="17" creationId="{29D9EA59-F2D9-0584-F6C7-370FE37C0AB1}"/>
          </ac:spMkLst>
        </pc:spChg>
        <pc:spChg chg="del mod">
          <ac:chgData name="Reiji KOBAYASHI" userId="34112ac1-4c34-4e4b-972a-35b76f02b083" providerId="ADAL" clId="{9A26995F-44BC-4D90-A73D-821FB910AA78}" dt="2025-12-09T06:49:46.393" v="963" actId="478"/>
          <ac:spMkLst>
            <pc:docMk/>
            <pc:sldMk cId="2508523928" sldId="260"/>
            <ac:spMk id="23" creationId="{AD1E9890-7D70-022F-D775-D0483A3D62DB}"/>
          </ac:spMkLst>
        </pc:spChg>
        <pc:spChg chg="add mod">
          <ac:chgData name="Reiji KOBAYASHI" userId="34112ac1-4c34-4e4b-972a-35b76f02b083" providerId="ADAL" clId="{9A26995F-44BC-4D90-A73D-821FB910AA78}" dt="2025-12-09T06:55:00.447" v="1027" actId="6549"/>
          <ac:spMkLst>
            <pc:docMk/>
            <pc:sldMk cId="2508523928" sldId="260"/>
            <ac:spMk id="24" creationId="{B5C18D5B-3A72-C882-4643-4BBC1201A04E}"/>
          </ac:spMkLst>
        </pc:spChg>
        <pc:spChg chg="add mod">
          <ac:chgData name="Reiji KOBAYASHI" userId="34112ac1-4c34-4e4b-972a-35b76f02b083" providerId="ADAL" clId="{9A26995F-44BC-4D90-A73D-821FB910AA78}" dt="2025-12-09T06:56:49.862" v="1108" actId="1076"/>
          <ac:spMkLst>
            <pc:docMk/>
            <pc:sldMk cId="2508523928" sldId="260"/>
            <ac:spMk id="28" creationId="{7390B0C6-82D6-33A7-141C-F9185E03D82A}"/>
          </ac:spMkLst>
        </pc:spChg>
        <pc:spChg chg="mod">
          <ac:chgData name="Reiji KOBAYASHI" userId="34112ac1-4c34-4e4b-972a-35b76f02b083" providerId="ADAL" clId="{9A26995F-44BC-4D90-A73D-821FB910AA78}" dt="2025-12-09T07:17:52.185" v="1182" actId="1076"/>
          <ac:spMkLst>
            <pc:docMk/>
            <pc:sldMk cId="2508523928" sldId="260"/>
            <ac:spMk id="31" creationId="{0AB2EF53-ED13-C94F-AB94-ADE656F74DC1}"/>
          </ac:spMkLst>
        </pc:spChg>
        <pc:spChg chg="add mod">
          <ac:chgData name="Reiji KOBAYASHI" userId="34112ac1-4c34-4e4b-972a-35b76f02b083" providerId="ADAL" clId="{9A26995F-44BC-4D90-A73D-821FB910AA78}" dt="2025-12-09T06:57:04.247" v="1134" actId="14100"/>
          <ac:spMkLst>
            <pc:docMk/>
            <pc:sldMk cId="2508523928" sldId="260"/>
            <ac:spMk id="37" creationId="{57BD4B2C-C7B0-1A5F-FB3E-A5AC4E1B8C38}"/>
          </ac:spMkLst>
        </pc:spChg>
        <pc:spChg chg="mod">
          <ac:chgData name="Reiji KOBAYASHI" userId="34112ac1-4c34-4e4b-972a-35b76f02b083" providerId="ADAL" clId="{9A26995F-44BC-4D90-A73D-821FB910AA78}" dt="2025-12-09T05:59:10.223" v="895" actId="1076"/>
          <ac:spMkLst>
            <pc:docMk/>
            <pc:sldMk cId="2508523928" sldId="260"/>
            <ac:spMk id="40" creationId="{2905CD29-E4F9-7E07-9703-F393E30E2738}"/>
          </ac:spMkLst>
        </pc:spChg>
        <pc:spChg chg="del">
          <ac:chgData name="Reiji KOBAYASHI" userId="34112ac1-4c34-4e4b-972a-35b76f02b083" providerId="ADAL" clId="{9A26995F-44BC-4D90-A73D-821FB910AA78}" dt="2025-12-09T06:50:08.223" v="968" actId="478"/>
          <ac:spMkLst>
            <pc:docMk/>
            <pc:sldMk cId="2508523928" sldId="260"/>
            <ac:spMk id="42" creationId="{2B487CB7-7CFD-0639-5C78-D1F3EDC87A5A}"/>
          </ac:spMkLst>
        </pc:spChg>
        <pc:spChg chg="del">
          <ac:chgData name="Reiji KOBAYASHI" userId="34112ac1-4c34-4e4b-972a-35b76f02b083" providerId="ADAL" clId="{9A26995F-44BC-4D90-A73D-821FB910AA78}" dt="2025-12-09T06:49:58.858" v="966" actId="478"/>
          <ac:spMkLst>
            <pc:docMk/>
            <pc:sldMk cId="2508523928" sldId="260"/>
            <ac:spMk id="44" creationId="{F1A05D84-9080-F26B-9E68-B7C7490D62FC}"/>
          </ac:spMkLst>
        </pc:spChg>
        <pc:spChg chg="add mod">
          <ac:chgData name="Reiji KOBAYASHI" userId="34112ac1-4c34-4e4b-972a-35b76f02b083" providerId="ADAL" clId="{9A26995F-44BC-4D90-A73D-821FB910AA78}" dt="2025-12-09T07:17:39.765" v="1181" actId="14100"/>
          <ac:spMkLst>
            <pc:docMk/>
            <pc:sldMk cId="2508523928" sldId="260"/>
            <ac:spMk id="48" creationId="{091AC711-325F-F2A8-49E3-5E3697D2E37B}"/>
          </ac:spMkLst>
        </pc:spChg>
        <pc:spChg chg="del">
          <ac:chgData name="Reiji KOBAYASHI" userId="34112ac1-4c34-4e4b-972a-35b76f02b083" providerId="ADAL" clId="{9A26995F-44BC-4D90-A73D-821FB910AA78}" dt="2025-12-09T06:49:55.895" v="965" actId="478"/>
          <ac:spMkLst>
            <pc:docMk/>
            <pc:sldMk cId="2508523928" sldId="260"/>
            <ac:spMk id="52" creationId="{B36E1A6F-904A-7830-0862-14A1B53A615E}"/>
          </ac:spMkLst>
        </pc:spChg>
        <pc:spChg chg="add mod">
          <ac:chgData name="Reiji KOBAYASHI" userId="34112ac1-4c34-4e4b-972a-35b76f02b083" providerId="ADAL" clId="{9A26995F-44BC-4D90-A73D-821FB910AA78}" dt="2025-12-09T07:19:12.937" v="1210" actId="1076"/>
          <ac:spMkLst>
            <pc:docMk/>
            <pc:sldMk cId="2508523928" sldId="260"/>
            <ac:spMk id="53" creationId="{7D5EB46A-9E89-4DA6-5808-5B2855EE1C13}"/>
          </ac:spMkLst>
        </pc:spChg>
        <pc:spChg chg="del">
          <ac:chgData name="Reiji KOBAYASHI" userId="34112ac1-4c34-4e4b-972a-35b76f02b083" providerId="ADAL" clId="{9A26995F-44BC-4D90-A73D-821FB910AA78}" dt="2025-12-09T06:49:51.293" v="964" actId="478"/>
          <ac:spMkLst>
            <pc:docMk/>
            <pc:sldMk cId="2508523928" sldId="260"/>
            <ac:spMk id="62" creationId="{0FD980A9-934E-CF8B-874F-A07460E74A7F}"/>
          </ac:spMkLst>
        </pc:spChg>
        <pc:spChg chg="del">
          <ac:chgData name="Reiji KOBAYASHI" userId="34112ac1-4c34-4e4b-972a-35b76f02b083" providerId="ADAL" clId="{9A26995F-44BC-4D90-A73D-821FB910AA78}" dt="2025-12-09T06:50:04.911" v="967" actId="478"/>
          <ac:spMkLst>
            <pc:docMk/>
            <pc:sldMk cId="2508523928" sldId="260"/>
            <ac:spMk id="70" creationId="{652DF71F-BF67-60C2-AFB8-2016B6B3DAE0}"/>
          </ac:spMkLst>
        </pc:spChg>
        <pc:picChg chg="mod">
          <ac:chgData name="Reiji KOBAYASHI" userId="34112ac1-4c34-4e4b-972a-35b76f02b083" providerId="ADAL" clId="{9A26995F-44BC-4D90-A73D-821FB910AA78}" dt="2025-12-09T07:19:08.575" v="1209" actId="1076"/>
          <ac:picMkLst>
            <pc:docMk/>
            <pc:sldMk cId="2508523928" sldId="260"/>
            <ac:picMk id="4" creationId="{F3BA1122-CF85-2F3F-D04C-BB69568DCA24}"/>
          </ac:picMkLst>
        </pc:picChg>
        <pc:cxnChg chg="mod">
          <ac:chgData name="Reiji KOBAYASHI" userId="34112ac1-4c34-4e4b-972a-35b76f02b083" providerId="ADAL" clId="{9A26995F-44BC-4D90-A73D-821FB910AA78}" dt="2025-12-09T06:54:14.382" v="996" actId="14100"/>
          <ac:cxnSpMkLst>
            <pc:docMk/>
            <pc:sldMk cId="2508523928" sldId="260"/>
            <ac:cxnSpMk id="8" creationId="{1321B4BA-7246-F049-8795-8E0659ED4AA1}"/>
          </ac:cxnSpMkLst>
        </pc:cxnChg>
        <pc:cxnChg chg="mod">
          <ac:chgData name="Reiji KOBAYASHI" userId="34112ac1-4c34-4e4b-972a-35b76f02b083" providerId="ADAL" clId="{9A26995F-44BC-4D90-A73D-821FB910AA78}" dt="2025-12-09T06:57:10.726" v="1135" actId="14100"/>
          <ac:cxnSpMkLst>
            <pc:docMk/>
            <pc:sldMk cId="2508523928" sldId="260"/>
            <ac:cxnSpMk id="18" creationId="{FB73C8CA-FB6A-4A97-CF0A-07D2920F6C0C}"/>
          </ac:cxnSpMkLst>
        </pc:cxnChg>
        <pc:cxnChg chg="add mod">
          <ac:chgData name="Reiji KOBAYASHI" userId="34112ac1-4c34-4e4b-972a-35b76f02b083" providerId="ADAL" clId="{9A26995F-44BC-4D90-A73D-821FB910AA78}" dt="2025-12-09T06:51:38.581" v="971" actId="14100"/>
          <ac:cxnSpMkLst>
            <pc:docMk/>
            <pc:sldMk cId="2508523928" sldId="260"/>
            <ac:cxnSpMk id="21" creationId="{1F3AB141-1918-D59B-D36B-D92D7AD7478C}"/>
          </ac:cxnSpMkLst>
        </pc:cxnChg>
        <pc:cxnChg chg="mod">
          <ac:chgData name="Reiji KOBAYASHI" userId="34112ac1-4c34-4e4b-972a-35b76f02b083" providerId="ADAL" clId="{9A26995F-44BC-4D90-A73D-821FB910AA78}" dt="2025-12-09T07:17:54.488" v="1183" actId="14100"/>
          <ac:cxnSpMkLst>
            <pc:docMk/>
            <pc:sldMk cId="2508523928" sldId="260"/>
            <ac:cxnSpMk id="29" creationId="{ED479ED2-BEFD-B0F6-0B6C-89AAF827EC9E}"/>
          </ac:cxnSpMkLst>
        </pc:cxnChg>
        <pc:cxnChg chg="add mod">
          <ac:chgData name="Reiji KOBAYASHI" userId="34112ac1-4c34-4e4b-972a-35b76f02b083" providerId="ADAL" clId="{9A26995F-44BC-4D90-A73D-821FB910AA78}" dt="2025-12-09T06:56:47.845" v="1107" actId="14100"/>
          <ac:cxnSpMkLst>
            <pc:docMk/>
            <pc:sldMk cId="2508523928" sldId="260"/>
            <ac:cxnSpMk id="30" creationId="{16CC9AB4-7B6E-A9B2-5820-E542E6890698}"/>
          </ac:cxnSpMkLst>
        </pc:cxnChg>
        <pc:cxnChg chg="del">
          <ac:chgData name="Reiji KOBAYASHI" userId="34112ac1-4c34-4e4b-972a-35b76f02b083" providerId="ADAL" clId="{9A26995F-44BC-4D90-A73D-821FB910AA78}" dt="2025-12-09T06:50:08.223" v="968" actId="478"/>
          <ac:cxnSpMkLst>
            <pc:docMk/>
            <pc:sldMk cId="2508523928" sldId="260"/>
            <ac:cxnSpMk id="34" creationId="{3B424B27-AD8F-8331-EB66-86FB22F8F949}"/>
          </ac:cxnSpMkLst>
        </pc:cxnChg>
        <pc:cxnChg chg="add mod">
          <ac:chgData name="Reiji KOBAYASHI" userId="34112ac1-4c34-4e4b-972a-35b76f02b083" providerId="ADAL" clId="{9A26995F-44BC-4D90-A73D-821FB910AA78}" dt="2025-12-09T06:56:45.055" v="1106" actId="14100"/>
          <ac:cxnSpMkLst>
            <pc:docMk/>
            <pc:sldMk cId="2508523928" sldId="260"/>
            <ac:cxnSpMk id="35" creationId="{B9417227-3E36-BE50-0A67-5341A0E307C0}"/>
          </ac:cxnSpMkLst>
        </pc:cxnChg>
        <pc:cxnChg chg="mod">
          <ac:chgData name="Reiji KOBAYASHI" userId="34112ac1-4c34-4e4b-972a-35b76f02b083" providerId="ADAL" clId="{9A26995F-44BC-4D90-A73D-821FB910AA78}" dt="2025-12-09T06:01:55.147" v="934" actId="1037"/>
          <ac:cxnSpMkLst>
            <pc:docMk/>
            <pc:sldMk cId="2508523928" sldId="260"/>
            <ac:cxnSpMk id="38" creationId="{FFF299EE-BF20-9CBA-A6AD-27B1C04ABFC5}"/>
          </ac:cxnSpMkLst>
        </pc:cxnChg>
        <pc:cxnChg chg="del mod">
          <ac:chgData name="Reiji KOBAYASHI" userId="34112ac1-4c34-4e4b-972a-35b76f02b083" providerId="ADAL" clId="{9A26995F-44BC-4D90-A73D-821FB910AA78}" dt="2025-12-09T06:49:58.858" v="966" actId="478"/>
          <ac:cxnSpMkLst>
            <pc:docMk/>
            <pc:sldMk cId="2508523928" sldId="260"/>
            <ac:cxnSpMk id="43" creationId="{C508EDA2-A463-AB08-D6D6-F2203B0CE561}"/>
          </ac:cxnSpMkLst>
        </pc:cxnChg>
        <pc:cxnChg chg="add mod">
          <ac:chgData name="Reiji KOBAYASHI" userId="34112ac1-4c34-4e4b-972a-35b76f02b083" providerId="ADAL" clId="{9A26995F-44BC-4D90-A73D-821FB910AA78}" dt="2025-12-09T07:18:18.840" v="1184" actId="14100"/>
          <ac:cxnSpMkLst>
            <pc:docMk/>
            <pc:sldMk cId="2508523928" sldId="260"/>
            <ac:cxnSpMk id="46" creationId="{43723A9C-AA2C-A9AD-BDAF-4C91FB6E4DB7}"/>
          </ac:cxnSpMkLst>
        </pc:cxnChg>
        <pc:cxnChg chg="del">
          <ac:chgData name="Reiji KOBAYASHI" userId="34112ac1-4c34-4e4b-972a-35b76f02b083" providerId="ADAL" clId="{9A26995F-44BC-4D90-A73D-821FB910AA78}" dt="2025-12-09T06:49:55.895" v="965" actId="478"/>
          <ac:cxnSpMkLst>
            <pc:docMk/>
            <pc:sldMk cId="2508523928" sldId="260"/>
            <ac:cxnSpMk id="51" creationId="{EB2691BF-42F8-51D5-CE28-228AC38BE735}"/>
          </ac:cxnSpMkLst>
        </pc:cxnChg>
        <pc:cxnChg chg="add mod">
          <ac:chgData name="Reiji KOBAYASHI" userId="34112ac1-4c34-4e4b-972a-35b76f02b083" providerId="ADAL" clId="{9A26995F-44BC-4D90-A73D-821FB910AA78}" dt="2025-12-09T07:19:31.972" v="1213" actId="14100"/>
          <ac:cxnSpMkLst>
            <pc:docMk/>
            <pc:sldMk cId="2508523928" sldId="260"/>
            <ac:cxnSpMk id="54" creationId="{FDCF0122-C105-B942-CD03-52F08AF9095E}"/>
          </ac:cxnSpMkLst>
        </pc:cxnChg>
        <pc:cxnChg chg="add mod">
          <ac:chgData name="Reiji KOBAYASHI" userId="34112ac1-4c34-4e4b-972a-35b76f02b083" providerId="ADAL" clId="{9A26995F-44BC-4D90-A73D-821FB910AA78}" dt="2025-12-09T07:19:39.124" v="1216" actId="14100"/>
          <ac:cxnSpMkLst>
            <pc:docMk/>
            <pc:sldMk cId="2508523928" sldId="260"/>
            <ac:cxnSpMk id="57" creationId="{76908BA7-0C9F-7B62-B6F8-F041EBBC60E5}"/>
          </ac:cxnSpMkLst>
        </pc:cxnChg>
        <pc:cxnChg chg="del">
          <ac:chgData name="Reiji KOBAYASHI" userId="34112ac1-4c34-4e4b-972a-35b76f02b083" providerId="ADAL" clId="{9A26995F-44BC-4D90-A73D-821FB910AA78}" dt="2025-12-09T06:49:51.293" v="964" actId="478"/>
          <ac:cxnSpMkLst>
            <pc:docMk/>
            <pc:sldMk cId="2508523928" sldId="260"/>
            <ac:cxnSpMk id="61" creationId="{44C7318B-91C9-6E02-41B1-3856623CBD2A}"/>
          </ac:cxnSpMkLst>
        </pc:cxnChg>
        <pc:cxnChg chg="del">
          <ac:chgData name="Reiji KOBAYASHI" userId="34112ac1-4c34-4e4b-972a-35b76f02b083" providerId="ADAL" clId="{9A26995F-44BC-4D90-A73D-821FB910AA78}" dt="2025-12-09T06:50:04.911" v="967" actId="478"/>
          <ac:cxnSpMkLst>
            <pc:docMk/>
            <pc:sldMk cId="2508523928" sldId="260"/>
            <ac:cxnSpMk id="71" creationId="{205CFEBE-62D8-D164-72C6-0EA8886EFF5E}"/>
          </ac:cxnSpMkLst>
        </pc:cxnChg>
      </pc:sldChg>
      <pc:sldChg chg="addSp delSp modSp mod">
        <pc:chgData name="Reiji KOBAYASHI" userId="34112ac1-4c34-4e4b-972a-35b76f02b083" providerId="ADAL" clId="{9A26995F-44BC-4D90-A73D-821FB910AA78}" dt="2025-12-09T07:42:00.480" v="1731" actId="2085"/>
        <pc:sldMkLst>
          <pc:docMk/>
          <pc:sldMk cId="2527646140" sldId="261"/>
        </pc:sldMkLst>
        <pc:spChg chg="add mod">
          <ac:chgData name="Reiji KOBAYASHI" userId="34112ac1-4c34-4e4b-972a-35b76f02b083" providerId="ADAL" clId="{9A26995F-44BC-4D90-A73D-821FB910AA78}" dt="2025-12-09T07:02:34.924" v="1159" actId="1076"/>
          <ac:spMkLst>
            <pc:docMk/>
            <pc:sldMk cId="2527646140" sldId="261"/>
            <ac:spMk id="3" creationId="{41629665-47FA-3A73-DB98-CA216164C9B6}"/>
          </ac:spMkLst>
        </pc:spChg>
        <pc:spChg chg="add mod">
          <ac:chgData name="Reiji KOBAYASHI" userId="34112ac1-4c34-4e4b-972a-35b76f02b083" providerId="ADAL" clId="{9A26995F-44BC-4D90-A73D-821FB910AA78}" dt="2025-12-09T07:36:24.442" v="1548" actId="20577"/>
          <ac:spMkLst>
            <pc:docMk/>
            <pc:sldMk cId="2527646140" sldId="261"/>
            <ac:spMk id="6" creationId="{82199FCE-CA94-5F11-1942-1E7DEB9454D5}"/>
          </ac:spMkLst>
        </pc:spChg>
        <pc:spChg chg="add mod">
          <ac:chgData name="Reiji KOBAYASHI" userId="34112ac1-4c34-4e4b-972a-35b76f02b083" providerId="ADAL" clId="{9A26995F-44BC-4D90-A73D-821FB910AA78}" dt="2025-12-09T07:38:00.753" v="1591" actId="14100"/>
          <ac:spMkLst>
            <pc:docMk/>
            <pc:sldMk cId="2527646140" sldId="261"/>
            <ac:spMk id="7" creationId="{373DDCE7-AC94-25EA-EBD0-8BE7D0B30D44}"/>
          </ac:spMkLst>
        </pc:spChg>
        <pc:spChg chg="add mod">
          <ac:chgData name="Reiji KOBAYASHI" userId="34112ac1-4c34-4e4b-972a-35b76f02b083" providerId="ADAL" clId="{9A26995F-44BC-4D90-A73D-821FB910AA78}" dt="2025-12-09T07:41:44.216" v="1730" actId="208"/>
          <ac:spMkLst>
            <pc:docMk/>
            <pc:sldMk cId="2527646140" sldId="261"/>
            <ac:spMk id="8" creationId="{DB406EC7-4899-0585-E395-C560BB95125A}"/>
          </ac:spMkLst>
        </pc:spChg>
        <pc:spChg chg="add mod">
          <ac:chgData name="Reiji KOBAYASHI" userId="34112ac1-4c34-4e4b-972a-35b76f02b083" providerId="ADAL" clId="{9A26995F-44BC-4D90-A73D-821FB910AA78}" dt="2025-12-09T07:40:29.927" v="1699" actId="1037"/>
          <ac:spMkLst>
            <pc:docMk/>
            <pc:sldMk cId="2527646140" sldId="261"/>
            <ac:spMk id="9" creationId="{1F1990E1-66DE-EB57-D826-2D59BE0F4D0E}"/>
          </ac:spMkLst>
        </pc:spChg>
        <pc:spChg chg="add mod">
          <ac:chgData name="Reiji KOBAYASHI" userId="34112ac1-4c34-4e4b-972a-35b76f02b083" providerId="ADAL" clId="{9A26995F-44BC-4D90-A73D-821FB910AA78}" dt="2025-12-09T07:40:36" v="1700" actId="1076"/>
          <ac:spMkLst>
            <pc:docMk/>
            <pc:sldMk cId="2527646140" sldId="261"/>
            <ac:spMk id="10" creationId="{3CE5ED6F-B925-9402-31D6-8606AD6ED327}"/>
          </ac:spMkLst>
        </pc:spChg>
        <pc:spChg chg="del mod">
          <ac:chgData name="Reiji KOBAYASHI" userId="34112ac1-4c34-4e4b-972a-35b76f02b083" providerId="ADAL" clId="{9A26995F-44BC-4D90-A73D-821FB910AA78}" dt="2025-12-09T07:32:15.770" v="1322" actId="478"/>
          <ac:spMkLst>
            <pc:docMk/>
            <pc:sldMk cId="2527646140" sldId="261"/>
            <ac:spMk id="11" creationId="{CF1802B3-82A6-BB96-C310-D16829F0F203}"/>
          </ac:spMkLst>
        </pc:spChg>
        <pc:spChg chg="add mod">
          <ac:chgData name="Reiji KOBAYASHI" userId="34112ac1-4c34-4e4b-972a-35b76f02b083" providerId="ADAL" clId="{9A26995F-44BC-4D90-A73D-821FB910AA78}" dt="2025-12-09T07:40:56.072" v="1714" actId="1035"/>
          <ac:spMkLst>
            <pc:docMk/>
            <pc:sldMk cId="2527646140" sldId="261"/>
            <ac:spMk id="12" creationId="{3DF1C243-0096-541D-1677-2DC99E984645}"/>
          </ac:spMkLst>
        </pc:spChg>
        <pc:spChg chg="del mod">
          <ac:chgData name="Reiji KOBAYASHI" userId="34112ac1-4c34-4e4b-972a-35b76f02b083" providerId="ADAL" clId="{9A26995F-44BC-4D90-A73D-821FB910AA78}" dt="2025-12-09T07:02:09.506" v="1142" actId="478"/>
          <ac:spMkLst>
            <pc:docMk/>
            <pc:sldMk cId="2527646140" sldId="261"/>
            <ac:spMk id="15" creationId="{60744DA7-6745-8F76-B541-6B128B8CCA11}"/>
          </ac:spMkLst>
        </pc:spChg>
        <pc:spChg chg="del">
          <ac:chgData name="Reiji KOBAYASHI" userId="34112ac1-4c34-4e4b-972a-35b76f02b083" providerId="ADAL" clId="{9A26995F-44BC-4D90-A73D-821FB910AA78}" dt="2025-12-09T07:32:30.522" v="1323" actId="478"/>
          <ac:spMkLst>
            <pc:docMk/>
            <pc:sldMk cId="2527646140" sldId="261"/>
            <ac:spMk id="25" creationId="{0B2201EB-CC9A-2B85-1812-2E6BB066D05C}"/>
          </ac:spMkLst>
        </pc:spChg>
        <pc:spChg chg="del">
          <ac:chgData name="Reiji KOBAYASHI" userId="34112ac1-4c34-4e4b-972a-35b76f02b083" providerId="ADAL" clId="{9A26995F-44BC-4D90-A73D-821FB910AA78}" dt="2025-12-09T07:35:11.432" v="1442" actId="478"/>
          <ac:spMkLst>
            <pc:docMk/>
            <pc:sldMk cId="2527646140" sldId="261"/>
            <ac:spMk id="27" creationId="{9FC9FBF7-2B5C-5332-28B6-51B32E863A00}"/>
          </ac:spMkLst>
        </pc:spChg>
        <pc:spChg chg="del">
          <ac:chgData name="Reiji KOBAYASHI" userId="34112ac1-4c34-4e4b-972a-35b76f02b083" providerId="ADAL" clId="{9A26995F-44BC-4D90-A73D-821FB910AA78}" dt="2025-12-09T07:37:44.786" v="1589" actId="478"/>
          <ac:spMkLst>
            <pc:docMk/>
            <pc:sldMk cId="2527646140" sldId="261"/>
            <ac:spMk id="28" creationId="{C52E5468-FEF2-6F20-AC9D-3262DD616C0C}"/>
          </ac:spMkLst>
        </pc:spChg>
        <pc:spChg chg="mod">
          <ac:chgData name="Reiji KOBAYASHI" userId="34112ac1-4c34-4e4b-972a-35b76f02b083" providerId="ADAL" clId="{9A26995F-44BC-4D90-A73D-821FB910AA78}" dt="2025-12-09T07:32:41.397" v="1324" actId="1076"/>
          <ac:spMkLst>
            <pc:docMk/>
            <pc:sldMk cId="2527646140" sldId="261"/>
            <ac:spMk id="29" creationId="{87E911EF-8F9E-E412-072A-B3BC7A1E7D13}"/>
          </ac:spMkLst>
        </pc:spChg>
        <pc:spChg chg="mod">
          <ac:chgData name="Reiji KOBAYASHI" userId="34112ac1-4c34-4e4b-972a-35b76f02b083" providerId="ADAL" clId="{9A26995F-44BC-4D90-A73D-821FB910AA78}" dt="2025-12-09T07:32:45.878" v="1325" actId="1076"/>
          <ac:spMkLst>
            <pc:docMk/>
            <pc:sldMk cId="2527646140" sldId="261"/>
            <ac:spMk id="30" creationId="{C0964B13-2099-F589-66D5-05C61AA397C0}"/>
          </ac:spMkLst>
        </pc:spChg>
        <pc:spChg chg="mod">
          <ac:chgData name="Reiji KOBAYASHI" userId="34112ac1-4c34-4e4b-972a-35b76f02b083" providerId="ADAL" clId="{9A26995F-44BC-4D90-A73D-821FB910AA78}" dt="2025-12-09T07:32:52.064" v="1326" actId="1076"/>
          <ac:spMkLst>
            <pc:docMk/>
            <pc:sldMk cId="2527646140" sldId="261"/>
            <ac:spMk id="31" creationId="{EF55A68A-129F-33F4-DFE8-C513510F9E05}"/>
          </ac:spMkLst>
        </pc:spChg>
        <pc:spChg chg="del">
          <ac:chgData name="Reiji KOBAYASHI" userId="34112ac1-4c34-4e4b-972a-35b76f02b083" providerId="ADAL" clId="{9A26995F-44BC-4D90-A73D-821FB910AA78}" dt="2025-12-09T07:37:15.411" v="1555" actId="478"/>
          <ac:spMkLst>
            <pc:docMk/>
            <pc:sldMk cId="2527646140" sldId="261"/>
            <ac:spMk id="32" creationId="{0A1866D4-31AF-3B64-B66B-D2CB315E0E78}"/>
          </ac:spMkLst>
        </pc:spChg>
        <pc:spChg chg="del">
          <ac:chgData name="Reiji KOBAYASHI" userId="34112ac1-4c34-4e4b-972a-35b76f02b083" providerId="ADAL" clId="{9A26995F-44BC-4D90-A73D-821FB910AA78}" dt="2025-12-09T07:37:19.382" v="1556" actId="478"/>
          <ac:spMkLst>
            <pc:docMk/>
            <pc:sldMk cId="2527646140" sldId="261"/>
            <ac:spMk id="33" creationId="{0DA800F5-84F6-D48F-91AF-633565C4965B}"/>
          </ac:spMkLst>
        </pc:spChg>
        <pc:spChg chg="del">
          <ac:chgData name="Reiji KOBAYASHI" userId="34112ac1-4c34-4e4b-972a-35b76f02b083" providerId="ADAL" clId="{9A26995F-44BC-4D90-A73D-821FB910AA78}" dt="2025-12-09T07:37:15.411" v="1555" actId="478"/>
          <ac:spMkLst>
            <pc:docMk/>
            <pc:sldMk cId="2527646140" sldId="261"/>
            <ac:spMk id="34" creationId="{53DEBCFC-6281-B6BD-75DD-0F35FA6171AD}"/>
          </ac:spMkLst>
        </pc:spChg>
        <pc:spChg chg="mod">
          <ac:chgData name="Reiji KOBAYASHI" userId="34112ac1-4c34-4e4b-972a-35b76f02b083" providerId="ADAL" clId="{9A26995F-44BC-4D90-A73D-821FB910AA78}" dt="2025-12-09T07:35:08.415" v="1441" actId="1035"/>
          <ac:spMkLst>
            <pc:docMk/>
            <pc:sldMk cId="2527646140" sldId="261"/>
            <ac:spMk id="35" creationId="{FD9FB00E-3001-FB0D-E8BE-FEAA93314D97}"/>
          </ac:spMkLst>
        </pc:spChg>
        <pc:spChg chg="del mod">
          <ac:chgData name="Reiji KOBAYASHI" userId="34112ac1-4c34-4e4b-972a-35b76f02b083" providerId="ADAL" clId="{9A26995F-44BC-4D90-A73D-821FB910AA78}" dt="2025-12-09T07:35:59.296" v="1480" actId="478"/>
          <ac:spMkLst>
            <pc:docMk/>
            <pc:sldMk cId="2527646140" sldId="261"/>
            <ac:spMk id="36" creationId="{7836999F-B7E4-7B28-4F74-E1B5AA46A9BC}"/>
          </ac:spMkLst>
        </pc:spChg>
        <pc:spChg chg="mod">
          <ac:chgData name="Reiji KOBAYASHI" userId="34112ac1-4c34-4e4b-972a-35b76f02b083" providerId="ADAL" clId="{9A26995F-44BC-4D90-A73D-821FB910AA78}" dt="2025-12-09T07:36:07.726" v="1494" actId="1038"/>
          <ac:spMkLst>
            <pc:docMk/>
            <pc:sldMk cId="2527646140" sldId="261"/>
            <ac:spMk id="37" creationId="{AFD2A82F-2A2C-8029-F81E-0D46FB689C5C}"/>
          </ac:spMkLst>
        </pc:spChg>
        <pc:spChg chg="mod">
          <ac:chgData name="Reiji KOBAYASHI" userId="34112ac1-4c34-4e4b-972a-35b76f02b083" providerId="ADAL" clId="{9A26995F-44BC-4D90-A73D-821FB910AA78}" dt="2025-12-09T07:36:13.137" v="1509" actId="1035"/>
          <ac:spMkLst>
            <pc:docMk/>
            <pc:sldMk cId="2527646140" sldId="261"/>
            <ac:spMk id="38" creationId="{B7EA8AD1-51C8-3E56-FBAF-7863281A4ED0}"/>
          </ac:spMkLst>
        </pc:spChg>
        <pc:picChg chg="add mod">
          <ac:chgData name="Reiji KOBAYASHI" userId="34112ac1-4c34-4e4b-972a-35b76f02b083" providerId="ADAL" clId="{9A26995F-44BC-4D90-A73D-821FB910AA78}" dt="2025-12-09T07:42:00.480" v="1731" actId="2085"/>
          <ac:picMkLst>
            <pc:docMk/>
            <pc:sldMk cId="2527646140" sldId="261"/>
            <ac:picMk id="5" creationId="{038AFEF6-AAE2-046D-9D05-5201741EA17A}"/>
          </ac:picMkLst>
        </pc:picChg>
        <pc:picChg chg="mod">
          <ac:chgData name="Reiji KOBAYASHI" userId="34112ac1-4c34-4e4b-972a-35b76f02b083" providerId="ADAL" clId="{9A26995F-44BC-4D90-A73D-821FB910AA78}" dt="2025-12-09T07:37:10.025" v="1554" actId="1076"/>
          <ac:picMkLst>
            <pc:docMk/>
            <pc:sldMk cId="2527646140" sldId="261"/>
            <ac:picMk id="24" creationId="{00557B55-A45C-0551-1591-085D6FC1DDE5}"/>
          </ac:picMkLst>
        </pc:picChg>
      </pc:sldChg>
      <pc:sldChg chg="addSp delSp modSp mod">
        <pc:chgData name="Reiji KOBAYASHI" userId="34112ac1-4c34-4e4b-972a-35b76f02b083" providerId="ADAL" clId="{9A26995F-44BC-4D90-A73D-821FB910AA78}" dt="2025-12-09T08:01:39.142" v="1924"/>
        <pc:sldMkLst>
          <pc:docMk/>
          <pc:sldMk cId="2617943978" sldId="262"/>
        </pc:sldMkLst>
        <pc:spChg chg="add mod">
          <ac:chgData name="Reiji KOBAYASHI" userId="34112ac1-4c34-4e4b-972a-35b76f02b083" providerId="ADAL" clId="{9A26995F-44BC-4D90-A73D-821FB910AA78}" dt="2025-12-09T07:50:15.373" v="1896" actId="404"/>
          <ac:spMkLst>
            <pc:docMk/>
            <pc:sldMk cId="2617943978" sldId="262"/>
            <ac:spMk id="3" creationId="{AA66F795-0F7C-A460-1823-030E2A91AB60}"/>
          </ac:spMkLst>
        </pc:spChg>
        <pc:spChg chg="mod">
          <ac:chgData name="Reiji KOBAYASHI" userId="34112ac1-4c34-4e4b-972a-35b76f02b083" providerId="ADAL" clId="{9A26995F-44BC-4D90-A73D-821FB910AA78}" dt="2025-12-09T08:01:39.142" v="1924"/>
          <ac:spMkLst>
            <pc:docMk/>
            <pc:sldMk cId="2617943978" sldId="262"/>
            <ac:spMk id="5" creationId="{4E9C0998-0007-F7C4-D9CB-6B7DF05E7A14}"/>
          </ac:spMkLst>
        </pc:spChg>
        <pc:spChg chg="del">
          <ac:chgData name="Reiji KOBAYASHI" userId="34112ac1-4c34-4e4b-972a-35b76f02b083" providerId="ADAL" clId="{9A26995F-44BC-4D90-A73D-821FB910AA78}" dt="2025-12-09T07:42:33.508" v="1732" actId="478"/>
          <ac:spMkLst>
            <pc:docMk/>
            <pc:sldMk cId="2617943978" sldId="262"/>
            <ac:spMk id="6" creationId="{DE1FD693-39A0-0C32-8CAD-35FDFB74C598}"/>
          </ac:spMkLst>
        </pc:spChg>
        <pc:spChg chg="del mod">
          <ac:chgData name="Reiji KOBAYASHI" userId="34112ac1-4c34-4e4b-972a-35b76f02b083" providerId="ADAL" clId="{9A26995F-44BC-4D90-A73D-821FB910AA78}" dt="2025-12-09T07:49:15.999" v="1888" actId="478"/>
          <ac:spMkLst>
            <pc:docMk/>
            <pc:sldMk cId="2617943978" sldId="262"/>
            <ac:spMk id="13" creationId="{7B7637D7-9514-EAF5-8DD3-8153215E8883}"/>
          </ac:spMkLst>
        </pc:spChg>
        <pc:spChg chg="mod topLvl">
          <ac:chgData name="Reiji KOBAYASHI" userId="34112ac1-4c34-4e4b-972a-35b76f02b083" providerId="ADAL" clId="{9A26995F-44BC-4D90-A73D-821FB910AA78}" dt="2025-12-09T07:47:56.956" v="1823" actId="688"/>
          <ac:spMkLst>
            <pc:docMk/>
            <pc:sldMk cId="2617943978" sldId="262"/>
            <ac:spMk id="19" creationId="{190B6467-2C8E-7EE4-0518-145057BE14A8}"/>
          </ac:spMkLst>
        </pc:spChg>
        <pc:spChg chg="mod topLvl">
          <ac:chgData name="Reiji KOBAYASHI" userId="34112ac1-4c34-4e4b-972a-35b76f02b083" providerId="ADAL" clId="{9A26995F-44BC-4D90-A73D-821FB910AA78}" dt="2025-12-09T07:47:46.613" v="1822" actId="688"/>
          <ac:spMkLst>
            <pc:docMk/>
            <pc:sldMk cId="2617943978" sldId="262"/>
            <ac:spMk id="20" creationId="{FB1D0CC9-C277-9FF2-54BC-70970451EC83}"/>
          </ac:spMkLst>
        </pc:spChg>
        <pc:spChg chg="mod">
          <ac:chgData name="Reiji KOBAYASHI" userId="34112ac1-4c34-4e4b-972a-35b76f02b083" providerId="ADAL" clId="{9A26995F-44BC-4D90-A73D-821FB910AA78}" dt="2025-12-09T07:46:52.869" v="1808" actId="1036"/>
          <ac:spMkLst>
            <pc:docMk/>
            <pc:sldMk cId="2617943978" sldId="262"/>
            <ac:spMk id="23" creationId="{647FF2AF-6973-ACA8-E138-0A8486E9858C}"/>
          </ac:spMkLst>
        </pc:spChg>
        <pc:spChg chg="mod">
          <ac:chgData name="Reiji KOBAYASHI" userId="34112ac1-4c34-4e4b-972a-35b76f02b083" providerId="ADAL" clId="{9A26995F-44BC-4D90-A73D-821FB910AA78}" dt="2025-12-09T07:46:45.857" v="1784" actId="1037"/>
          <ac:spMkLst>
            <pc:docMk/>
            <pc:sldMk cId="2617943978" sldId="262"/>
            <ac:spMk id="24" creationId="{D61A1C54-BDEC-8AD4-2281-E37E8FF97E39}"/>
          </ac:spMkLst>
        </pc:spChg>
        <pc:grpChg chg="add del mod">
          <ac:chgData name="Reiji KOBAYASHI" userId="34112ac1-4c34-4e4b-972a-35b76f02b083" providerId="ADAL" clId="{9A26995F-44BC-4D90-A73D-821FB910AA78}" dt="2025-12-09T07:47:18.146" v="1821" actId="165"/>
          <ac:grpSpMkLst>
            <pc:docMk/>
            <pc:sldMk cId="2617943978" sldId="262"/>
            <ac:grpSpMk id="10" creationId="{545D5B1F-47DE-808C-CD7E-75C5541D68B9}"/>
          </ac:grpSpMkLst>
        </pc:grpChg>
        <pc:picChg chg="add mod">
          <ac:chgData name="Reiji KOBAYASHI" userId="34112ac1-4c34-4e4b-972a-35b76f02b083" providerId="ADAL" clId="{9A26995F-44BC-4D90-A73D-821FB910AA78}" dt="2025-12-09T07:46:25.776" v="1760" actId="1076"/>
          <ac:picMkLst>
            <pc:docMk/>
            <pc:sldMk cId="2617943978" sldId="262"/>
            <ac:picMk id="7" creationId="{56D215A9-D4C1-3BC3-B77B-F1034446AB4E}"/>
          </ac:picMkLst>
        </pc:picChg>
        <pc:picChg chg="mod">
          <ac:chgData name="Reiji KOBAYASHI" userId="34112ac1-4c34-4e4b-972a-35b76f02b083" providerId="ADAL" clId="{9A26995F-44BC-4D90-A73D-821FB910AA78}" dt="2025-12-09T07:46:37.215" v="1761" actId="14100"/>
          <ac:picMkLst>
            <pc:docMk/>
            <pc:sldMk cId="2617943978" sldId="262"/>
            <ac:picMk id="8" creationId="{D77B3F44-60D1-918A-5FEA-EF4A06C96E29}"/>
          </ac:picMkLst>
        </pc:picChg>
        <pc:picChg chg="mod">
          <ac:chgData name="Reiji KOBAYASHI" userId="34112ac1-4c34-4e4b-972a-35b76f02b083" providerId="ADAL" clId="{9A26995F-44BC-4D90-A73D-821FB910AA78}" dt="2025-12-09T07:49:19.593" v="1889" actId="1076"/>
          <ac:picMkLst>
            <pc:docMk/>
            <pc:sldMk cId="2617943978" sldId="262"/>
            <ac:picMk id="12" creationId="{10937369-E2CD-DBA2-5793-6A179FB82431}"/>
          </ac:picMkLst>
        </pc:picChg>
      </pc:sldChg>
      <pc:sldChg chg="addSp delSp modSp mod">
        <pc:chgData name="Reiji KOBAYASHI" userId="34112ac1-4c34-4e4b-972a-35b76f02b083" providerId="ADAL" clId="{9A26995F-44BC-4D90-A73D-821FB910AA78}" dt="2025-12-09T08:18:00.012" v="2245"/>
        <pc:sldMkLst>
          <pc:docMk/>
          <pc:sldMk cId="2632959436" sldId="263"/>
        </pc:sldMkLst>
        <pc:spChg chg="del">
          <ac:chgData name="Reiji KOBAYASHI" userId="34112ac1-4c34-4e4b-972a-35b76f02b083" providerId="ADAL" clId="{9A26995F-44BC-4D90-A73D-821FB910AA78}" dt="2025-12-09T08:04:18.553" v="1972" actId="478"/>
          <ac:spMkLst>
            <pc:docMk/>
            <pc:sldMk cId="2632959436" sldId="263"/>
            <ac:spMk id="3" creationId="{E783D8A7-1950-C666-8652-522E46A249E2}"/>
          </ac:spMkLst>
        </pc:spChg>
        <pc:spChg chg="mod">
          <ac:chgData name="Reiji KOBAYASHI" userId="34112ac1-4c34-4e4b-972a-35b76f02b083" providerId="ADAL" clId="{9A26995F-44BC-4D90-A73D-821FB910AA78}" dt="2025-12-09T08:00:05.984" v="1907" actId="404"/>
          <ac:spMkLst>
            <pc:docMk/>
            <pc:sldMk cId="2632959436" sldId="263"/>
            <ac:spMk id="5" creationId="{D7D49314-8650-D127-117D-114012CC13CC}"/>
          </ac:spMkLst>
        </pc:spChg>
        <pc:spChg chg="mod">
          <ac:chgData name="Reiji KOBAYASHI" userId="34112ac1-4c34-4e4b-972a-35b76f02b083" providerId="ADAL" clId="{9A26995F-44BC-4D90-A73D-821FB910AA78}" dt="2025-12-09T08:03:25.234" v="1939" actId="206"/>
          <ac:spMkLst>
            <pc:docMk/>
            <pc:sldMk cId="2632959436" sldId="263"/>
            <ac:spMk id="12" creationId="{BCA29A04-587A-C3AC-4F97-AB7CE649D6AD}"/>
          </ac:spMkLst>
        </pc:spChg>
        <pc:spChg chg="add mod">
          <ac:chgData name="Reiji KOBAYASHI" userId="34112ac1-4c34-4e4b-972a-35b76f02b083" providerId="ADAL" clId="{9A26995F-44BC-4D90-A73D-821FB910AA78}" dt="2025-12-09T08:18:00.012" v="2245"/>
          <ac:spMkLst>
            <pc:docMk/>
            <pc:sldMk cId="2632959436" sldId="263"/>
            <ac:spMk id="17" creationId="{0A2FAE7F-5833-3ED1-512C-15ACB0E869FC}"/>
          </ac:spMkLst>
        </pc:spChg>
        <pc:spChg chg="mod">
          <ac:chgData name="Reiji KOBAYASHI" userId="34112ac1-4c34-4e4b-972a-35b76f02b083" providerId="ADAL" clId="{9A26995F-44BC-4D90-A73D-821FB910AA78}" dt="2025-12-09T08:04:13" v="1971"/>
          <ac:spMkLst>
            <pc:docMk/>
            <pc:sldMk cId="2632959436" sldId="263"/>
            <ac:spMk id="23" creationId="{5424DE6F-152D-D360-E681-08119B52DEDE}"/>
          </ac:spMkLst>
        </pc:spChg>
        <pc:spChg chg="mod">
          <ac:chgData name="Reiji KOBAYASHI" userId="34112ac1-4c34-4e4b-972a-35b76f02b083" providerId="ADAL" clId="{9A26995F-44BC-4D90-A73D-821FB910AA78}" dt="2025-12-09T08:06:42.859" v="2005" actId="14100"/>
          <ac:spMkLst>
            <pc:docMk/>
            <pc:sldMk cId="2632959436" sldId="263"/>
            <ac:spMk id="27" creationId="{C7666320-23EC-9775-EA9C-4FAAF125A3C9}"/>
          </ac:spMkLst>
        </pc:spChg>
        <pc:spChg chg="mod">
          <ac:chgData name="Reiji KOBAYASHI" userId="34112ac1-4c34-4e4b-972a-35b76f02b083" providerId="ADAL" clId="{9A26995F-44BC-4D90-A73D-821FB910AA78}" dt="2025-12-09T08:06:54.643" v="2013" actId="1036"/>
          <ac:spMkLst>
            <pc:docMk/>
            <pc:sldMk cId="2632959436" sldId="263"/>
            <ac:spMk id="31" creationId="{87FB6C30-1125-6958-4A11-3B5619DB3591}"/>
          </ac:spMkLst>
        </pc:spChg>
        <pc:spChg chg="mod">
          <ac:chgData name="Reiji KOBAYASHI" userId="34112ac1-4c34-4e4b-972a-35b76f02b083" providerId="ADAL" clId="{9A26995F-44BC-4D90-A73D-821FB910AA78}" dt="2025-12-09T08:04:34.220" v="1980"/>
          <ac:spMkLst>
            <pc:docMk/>
            <pc:sldMk cId="2632959436" sldId="263"/>
            <ac:spMk id="39" creationId="{CB90DCE1-6487-C5E0-133D-3C9C3AD734FF}"/>
          </ac:spMkLst>
        </pc:spChg>
        <pc:spChg chg="del">
          <ac:chgData name="Reiji KOBAYASHI" userId="34112ac1-4c34-4e4b-972a-35b76f02b083" providerId="ADAL" clId="{9A26995F-44BC-4D90-A73D-821FB910AA78}" dt="2025-12-09T08:17:59.674" v="2244" actId="478"/>
          <ac:spMkLst>
            <pc:docMk/>
            <pc:sldMk cId="2632959436" sldId="263"/>
            <ac:spMk id="42" creationId="{9D9F6E9B-6358-602C-EDFD-0D7108DADA8C}"/>
          </ac:spMkLst>
        </pc:spChg>
        <pc:graphicFrameChg chg="add mod">
          <ac:chgData name="Reiji KOBAYASHI" userId="34112ac1-4c34-4e4b-972a-35b76f02b083" providerId="ADAL" clId="{9A26995F-44BC-4D90-A73D-821FB910AA78}" dt="2025-12-09T08:04:06.769" v="1961"/>
          <ac:graphicFrameMkLst>
            <pc:docMk/>
            <pc:sldMk cId="2632959436" sldId="263"/>
            <ac:graphicFrameMk id="7" creationId="{6CE0884F-8216-7993-EB5D-C71724F753F7}"/>
          </ac:graphicFrameMkLst>
        </pc:graphicFrameChg>
        <pc:picChg chg="mod">
          <ac:chgData name="Reiji KOBAYASHI" userId="34112ac1-4c34-4e4b-972a-35b76f02b083" providerId="ADAL" clId="{9A26995F-44BC-4D90-A73D-821FB910AA78}" dt="2025-12-09T07:58:49.248" v="1900" actId="14100"/>
          <ac:picMkLst>
            <pc:docMk/>
            <pc:sldMk cId="2632959436" sldId="263"/>
            <ac:picMk id="8" creationId="{B9C66C15-FB99-67AB-B485-8998433C5292}"/>
          </ac:picMkLst>
        </pc:picChg>
        <pc:cxnChg chg="mod">
          <ac:chgData name="Reiji KOBAYASHI" userId="34112ac1-4c34-4e4b-972a-35b76f02b083" providerId="ADAL" clId="{9A26995F-44BC-4D90-A73D-821FB910AA78}" dt="2025-12-09T08:03:25.234" v="1939" actId="206"/>
          <ac:cxnSpMkLst>
            <pc:docMk/>
            <pc:sldMk cId="2632959436" sldId="263"/>
            <ac:cxnSpMk id="9" creationId="{DFEFF4FC-143D-C416-A604-A6A7C59DE069}"/>
          </ac:cxnSpMkLst>
        </pc:cxnChg>
        <pc:cxnChg chg="mod">
          <ac:chgData name="Reiji KOBAYASHI" userId="34112ac1-4c34-4e4b-972a-35b76f02b083" providerId="ADAL" clId="{9A26995F-44BC-4D90-A73D-821FB910AA78}" dt="2025-12-09T08:03:50.755" v="1959" actId="1037"/>
          <ac:cxnSpMkLst>
            <pc:docMk/>
            <pc:sldMk cId="2632959436" sldId="263"/>
            <ac:cxnSpMk id="11" creationId="{66761054-0F7E-4E65-A8E8-FAC9E32F0050}"/>
          </ac:cxnSpMkLst>
        </pc:cxnChg>
        <pc:cxnChg chg="add mod">
          <ac:chgData name="Reiji KOBAYASHI" userId="34112ac1-4c34-4e4b-972a-35b76f02b083" providerId="ADAL" clId="{9A26995F-44BC-4D90-A73D-821FB910AA78}" dt="2025-12-09T08:08:00.517" v="2020" actId="688"/>
          <ac:cxnSpMkLst>
            <pc:docMk/>
            <pc:sldMk cId="2632959436" sldId="263"/>
            <ac:cxnSpMk id="13" creationId="{7E61646F-3AB7-CC2E-A2CC-3FA5F7B9DA4D}"/>
          </ac:cxnSpMkLst>
        </pc:cxnChg>
        <pc:cxnChg chg="del">
          <ac:chgData name="Reiji KOBAYASHI" userId="34112ac1-4c34-4e4b-972a-35b76f02b083" providerId="ADAL" clId="{9A26995F-44BC-4D90-A73D-821FB910AA78}" dt="2025-12-09T08:05:03.728" v="1990" actId="478"/>
          <ac:cxnSpMkLst>
            <pc:docMk/>
            <pc:sldMk cId="2632959436" sldId="263"/>
            <ac:cxnSpMk id="26" creationId="{5622EF5F-9F1B-1A1D-8D98-5F07E3D3A60E}"/>
          </ac:cxnSpMkLst>
        </pc:cxnChg>
      </pc:sldChg>
      <pc:sldChg chg="addSp delSp modSp mod">
        <pc:chgData name="Reiji KOBAYASHI" userId="34112ac1-4c34-4e4b-972a-35b76f02b083" providerId="ADAL" clId="{9A26995F-44BC-4D90-A73D-821FB910AA78}" dt="2025-12-09T08:17:51.428" v="2243" actId="20577"/>
        <pc:sldMkLst>
          <pc:docMk/>
          <pc:sldMk cId="1530193519" sldId="264"/>
        </pc:sldMkLst>
        <pc:spChg chg="add mod">
          <ac:chgData name="Reiji KOBAYASHI" userId="34112ac1-4c34-4e4b-972a-35b76f02b083" providerId="ADAL" clId="{9A26995F-44BC-4D90-A73D-821FB910AA78}" dt="2025-12-09T08:00:30.766" v="1909"/>
          <ac:spMkLst>
            <pc:docMk/>
            <pc:sldMk cId="1530193519" sldId="264"/>
            <ac:spMk id="4" creationId="{09255D5F-6113-788C-F232-CA7E6F45BE2D}"/>
          </ac:spMkLst>
        </pc:spChg>
        <pc:spChg chg="del">
          <ac:chgData name="Reiji KOBAYASHI" userId="34112ac1-4c34-4e4b-972a-35b76f02b083" providerId="ADAL" clId="{9A26995F-44BC-4D90-A73D-821FB910AA78}" dt="2025-12-09T08:13:05.699" v="2102" actId="478"/>
          <ac:spMkLst>
            <pc:docMk/>
            <pc:sldMk cId="1530193519" sldId="264"/>
            <ac:spMk id="5" creationId="{44CCC13C-1BE7-92DD-8A86-DE9A95B11DE8}"/>
          </ac:spMkLst>
        </pc:spChg>
        <pc:spChg chg="del">
          <ac:chgData name="Reiji KOBAYASHI" userId="34112ac1-4c34-4e4b-972a-35b76f02b083" providerId="ADAL" clId="{9A26995F-44BC-4D90-A73D-821FB910AA78}" dt="2025-12-09T08:00:30.388" v="1908" actId="478"/>
          <ac:spMkLst>
            <pc:docMk/>
            <pc:sldMk cId="1530193519" sldId="264"/>
            <ac:spMk id="7" creationId="{5C27FEEC-10B2-B20F-11AC-A09D11BF73BF}"/>
          </ac:spMkLst>
        </pc:spChg>
        <pc:spChg chg="mod">
          <ac:chgData name="Reiji KOBAYASHI" userId="34112ac1-4c34-4e4b-972a-35b76f02b083" providerId="ADAL" clId="{9A26995F-44BC-4D90-A73D-821FB910AA78}" dt="2025-12-09T08:12:44.654" v="2091" actId="206"/>
          <ac:spMkLst>
            <pc:docMk/>
            <pc:sldMk cId="1530193519" sldId="264"/>
            <ac:spMk id="12" creationId="{BCA29A04-587A-C3AC-4F97-AB7CE649D6AD}"/>
          </ac:spMkLst>
        </pc:spChg>
        <pc:spChg chg="mod">
          <ac:chgData name="Reiji KOBAYASHI" userId="34112ac1-4c34-4e4b-972a-35b76f02b083" providerId="ADAL" clId="{9A26995F-44BC-4D90-A73D-821FB910AA78}" dt="2025-12-09T08:12:57.025" v="2101"/>
          <ac:spMkLst>
            <pc:docMk/>
            <pc:sldMk cId="1530193519" sldId="264"/>
            <ac:spMk id="23" creationId="{5424DE6F-152D-D360-E681-08119B52DEDE}"/>
          </ac:spMkLst>
        </pc:spChg>
        <pc:spChg chg="mod">
          <ac:chgData name="Reiji KOBAYASHI" userId="34112ac1-4c34-4e4b-972a-35b76f02b083" providerId="ADAL" clId="{9A26995F-44BC-4D90-A73D-821FB910AA78}" dt="2025-12-09T08:16:12.773" v="2230" actId="14100"/>
          <ac:spMkLst>
            <pc:docMk/>
            <pc:sldMk cId="1530193519" sldId="264"/>
            <ac:spMk id="27" creationId="{C7666320-23EC-9775-EA9C-4FAAF125A3C9}"/>
          </ac:spMkLst>
        </pc:spChg>
        <pc:spChg chg="mod">
          <ac:chgData name="Reiji KOBAYASHI" userId="34112ac1-4c34-4e4b-972a-35b76f02b083" providerId="ADAL" clId="{9A26995F-44BC-4D90-A73D-821FB910AA78}" dt="2025-12-09T08:16:20.959" v="2233" actId="1076"/>
          <ac:spMkLst>
            <pc:docMk/>
            <pc:sldMk cId="1530193519" sldId="264"/>
            <ac:spMk id="31" creationId="{87FB6C30-1125-6958-4A11-3B5619DB3591}"/>
          </ac:spMkLst>
        </pc:spChg>
        <pc:spChg chg="mod">
          <ac:chgData name="Reiji KOBAYASHI" userId="34112ac1-4c34-4e4b-972a-35b76f02b083" providerId="ADAL" clId="{9A26995F-44BC-4D90-A73D-821FB910AA78}" dt="2025-12-09T08:14:59.214" v="2170" actId="6549"/>
          <ac:spMkLst>
            <pc:docMk/>
            <pc:sldMk cId="1530193519" sldId="264"/>
            <ac:spMk id="36" creationId="{4F56A02B-A101-64BB-4733-E4C210D11CFF}"/>
          </ac:spMkLst>
        </pc:spChg>
        <pc:spChg chg="mod">
          <ac:chgData name="Reiji KOBAYASHI" userId="34112ac1-4c34-4e4b-972a-35b76f02b083" providerId="ADAL" clId="{9A26995F-44BC-4D90-A73D-821FB910AA78}" dt="2025-12-09T08:14:26.815" v="2140" actId="14100"/>
          <ac:spMkLst>
            <pc:docMk/>
            <pc:sldMk cId="1530193519" sldId="264"/>
            <ac:spMk id="38" creationId="{A0618E93-58D6-2DB4-AAEB-02DCA599694E}"/>
          </ac:spMkLst>
        </pc:spChg>
        <pc:spChg chg="mod">
          <ac:chgData name="Reiji KOBAYASHI" userId="34112ac1-4c34-4e4b-972a-35b76f02b083" providerId="ADAL" clId="{9A26995F-44BC-4D90-A73D-821FB910AA78}" dt="2025-12-09T08:14:46.347" v="2168" actId="1035"/>
          <ac:spMkLst>
            <pc:docMk/>
            <pc:sldMk cId="1530193519" sldId="264"/>
            <ac:spMk id="39" creationId="{CB90DCE1-6487-C5E0-133D-3C9C3AD734FF}"/>
          </ac:spMkLst>
        </pc:spChg>
        <pc:spChg chg="mod">
          <ac:chgData name="Reiji KOBAYASHI" userId="34112ac1-4c34-4e4b-972a-35b76f02b083" providerId="ADAL" clId="{9A26995F-44BC-4D90-A73D-821FB910AA78}" dt="2025-12-09T08:16:58.245" v="2238" actId="1076"/>
          <ac:spMkLst>
            <pc:docMk/>
            <pc:sldMk cId="1530193519" sldId="264"/>
            <ac:spMk id="40" creationId="{94F60FAC-9490-8902-C1A3-C8C67BAA8C9D}"/>
          </ac:spMkLst>
        </pc:spChg>
        <pc:spChg chg="mod">
          <ac:chgData name="Reiji KOBAYASHI" userId="34112ac1-4c34-4e4b-972a-35b76f02b083" providerId="ADAL" clId="{9A26995F-44BC-4D90-A73D-821FB910AA78}" dt="2025-12-09T08:17:05.723" v="2239" actId="1076"/>
          <ac:spMkLst>
            <pc:docMk/>
            <pc:sldMk cId="1530193519" sldId="264"/>
            <ac:spMk id="41" creationId="{D903FD2A-1708-344A-7735-8129221B227D}"/>
          </ac:spMkLst>
        </pc:spChg>
        <pc:spChg chg="mod">
          <ac:chgData name="Reiji KOBAYASHI" userId="34112ac1-4c34-4e4b-972a-35b76f02b083" providerId="ADAL" clId="{9A26995F-44BC-4D90-A73D-821FB910AA78}" dt="2025-12-09T08:17:51.428" v="2243" actId="20577"/>
          <ac:spMkLst>
            <pc:docMk/>
            <pc:sldMk cId="1530193519" sldId="264"/>
            <ac:spMk id="42" creationId="{9D9F6E9B-6358-602C-EDFD-0D7108DADA8C}"/>
          </ac:spMkLst>
        </pc:spChg>
        <pc:picChg chg="mod">
          <ac:chgData name="Reiji KOBAYASHI" userId="34112ac1-4c34-4e4b-972a-35b76f02b083" providerId="ADAL" clId="{9A26995F-44BC-4D90-A73D-821FB910AA78}" dt="2025-12-09T07:58:39.903" v="1899" actId="14100"/>
          <ac:picMkLst>
            <pc:docMk/>
            <pc:sldMk cId="1530193519" sldId="264"/>
            <ac:picMk id="8" creationId="{B9C66C15-FB99-67AB-B485-8998433C5292}"/>
          </ac:picMkLst>
        </pc:picChg>
        <pc:cxnChg chg="mod">
          <ac:chgData name="Reiji KOBAYASHI" userId="34112ac1-4c34-4e4b-972a-35b76f02b083" providerId="ADAL" clId="{9A26995F-44BC-4D90-A73D-821FB910AA78}" dt="2025-12-09T08:12:44.654" v="2091" actId="206"/>
          <ac:cxnSpMkLst>
            <pc:docMk/>
            <pc:sldMk cId="1530193519" sldId="264"/>
            <ac:cxnSpMk id="9" creationId="{DFEFF4FC-143D-C416-A604-A6A7C59DE069}"/>
          </ac:cxnSpMkLst>
        </pc:cxnChg>
        <pc:cxnChg chg="mod">
          <ac:chgData name="Reiji KOBAYASHI" userId="34112ac1-4c34-4e4b-972a-35b76f02b083" providerId="ADAL" clId="{9A26995F-44BC-4D90-A73D-821FB910AA78}" dt="2025-12-09T08:12:32.867" v="2089" actId="1038"/>
          <ac:cxnSpMkLst>
            <pc:docMk/>
            <pc:sldMk cId="1530193519" sldId="264"/>
            <ac:cxnSpMk id="11" creationId="{66761054-0F7E-4E65-A8E8-FAC9E32F0050}"/>
          </ac:cxnSpMkLst>
        </pc:cxnChg>
        <pc:cxnChg chg="mod">
          <ac:chgData name="Reiji KOBAYASHI" userId="34112ac1-4c34-4e4b-972a-35b76f02b083" providerId="ADAL" clId="{9A26995F-44BC-4D90-A73D-821FB910AA78}" dt="2025-12-09T08:16:17.189" v="2232" actId="1035"/>
          <ac:cxnSpMkLst>
            <pc:docMk/>
            <pc:sldMk cId="1530193519" sldId="264"/>
            <ac:cxnSpMk id="26" creationId="{5622EF5F-9F1B-1A1D-8D98-5F07E3D3A60E}"/>
          </ac:cxnSpMkLst>
        </pc:cxnChg>
        <pc:cxnChg chg="mod">
          <ac:chgData name="Reiji KOBAYASHI" userId="34112ac1-4c34-4e4b-972a-35b76f02b083" providerId="ADAL" clId="{9A26995F-44BC-4D90-A73D-821FB910AA78}" dt="2025-12-09T08:16:55.561" v="2237" actId="14100"/>
          <ac:cxnSpMkLst>
            <pc:docMk/>
            <pc:sldMk cId="1530193519" sldId="264"/>
            <ac:cxnSpMk id="37" creationId="{CDEA694E-B5E7-2354-E47F-EA0EB56EA43D}"/>
          </ac:cxnSpMkLst>
        </pc:cxnChg>
      </pc:sldChg>
      <pc:sldChg chg="addSp delSp modSp add mod ord">
        <pc:chgData name="Reiji KOBAYASHI" userId="34112ac1-4c34-4e4b-972a-35b76f02b083" providerId="ADAL" clId="{9A26995F-44BC-4D90-A73D-821FB910AA78}" dt="2025-12-09T08:21:05.943" v="2266" actId="20577"/>
        <pc:sldMkLst>
          <pc:docMk/>
          <pc:sldMk cId="3344364204" sldId="265"/>
        </pc:sldMkLst>
        <pc:spChg chg="mod">
          <ac:chgData name="Reiji KOBAYASHI" userId="34112ac1-4c34-4e4b-972a-35b76f02b083" providerId="ADAL" clId="{9A26995F-44BC-4D90-A73D-821FB910AA78}" dt="2025-12-09T08:21:05.943" v="2266" actId="20577"/>
          <ac:spMkLst>
            <pc:docMk/>
            <pc:sldMk cId="3344364204" sldId="265"/>
            <ac:spMk id="2" creationId="{FBF61A4C-BFB5-26E0-D6B8-B97B4BEE8A91}"/>
          </ac:spMkLst>
        </pc:spChg>
        <pc:spChg chg="del">
          <ac:chgData name="Reiji KOBAYASHI" userId="34112ac1-4c34-4e4b-972a-35b76f02b083" providerId="ADAL" clId="{9A26995F-44BC-4D90-A73D-821FB910AA78}" dt="2025-12-09T08:19:01.442" v="2250" actId="478"/>
          <ac:spMkLst>
            <pc:docMk/>
            <pc:sldMk cId="3344364204" sldId="265"/>
            <ac:spMk id="5" creationId="{C8911663-511D-A8D0-33C8-289064D4F1AB}"/>
          </ac:spMkLst>
        </pc:spChg>
        <pc:spChg chg="add mod">
          <ac:chgData name="Reiji KOBAYASHI" userId="34112ac1-4c34-4e4b-972a-35b76f02b083" providerId="ADAL" clId="{9A26995F-44BC-4D90-A73D-821FB910AA78}" dt="2025-12-09T08:20:35.664" v="2258" actId="1076"/>
          <ac:spMkLst>
            <pc:docMk/>
            <pc:sldMk cId="3344364204" sldId="265"/>
            <ac:spMk id="6" creationId="{D8FF8414-06C4-F683-69FC-DCC7241F6EC2}"/>
          </ac:spMkLst>
        </pc:spChg>
        <pc:spChg chg="mod">
          <ac:chgData name="Reiji KOBAYASHI" userId="34112ac1-4c34-4e4b-972a-35b76f02b083" providerId="ADAL" clId="{9A26995F-44BC-4D90-A73D-821FB910AA78}" dt="2025-12-09T08:20:40.364" v="2259" actId="1076"/>
          <ac:spMkLst>
            <pc:docMk/>
            <pc:sldMk cId="3344364204" sldId="265"/>
            <ac:spMk id="11" creationId="{845F868D-C6D5-6EFA-1F61-4C6E42A71027}"/>
          </ac:spMkLst>
        </pc:spChg>
        <pc:picChg chg="mod">
          <ac:chgData name="Reiji KOBAYASHI" userId="34112ac1-4c34-4e4b-972a-35b76f02b083" providerId="ADAL" clId="{9A26995F-44BC-4D90-A73D-821FB910AA78}" dt="2025-12-09T08:19:55.483" v="2252" actId="14826"/>
          <ac:picMkLst>
            <pc:docMk/>
            <pc:sldMk cId="3344364204" sldId="265"/>
            <ac:picMk id="7" creationId="{77CF064D-C0C6-A612-EBA9-4C7E8BC685A0}"/>
          </ac:picMkLst>
        </pc:picChg>
      </pc:sldChg>
      <pc:sldChg chg="modSp mod">
        <pc:chgData name="Reiji KOBAYASHI" userId="34112ac1-4c34-4e4b-972a-35b76f02b083" providerId="ADAL" clId="{9A26995F-44BC-4D90-A73D-821FB910AA78}" dt="2025-12-09T09:32:20.007" v="2307" actId="6549"/>
        <pc:sldMkLst>
          <pc:docMk/>
          <pc:sldMk cId="2334225284" sldId="266"/>
        </pc:sldMkLst>
        <pc:spChg chg="mod">
          <ac:chgData name="Reiji KOBAYASHI" userId="34112ac1-4c34-4e4b-972a-35b76f02b083" providerId="ADAL" clId="{9A26995F-44BC-4D90-A73D-821FB910AA78}" dt="2025-12-09T09:32:20.007" v="2307" actId="6549"/>
          <ac:spMkLst>
            <pc:docMk/>
            <pc:sldMk cId="2334225284" sldId="266"/>
            <ac:spMk id="6" creationId="{D405A756-741A-024E-35AA-4966FC18AA54}"/>
          </ac:spMkLst>
        </pc:spChg>
        <pc:picChg chg="mod">
          <ac:chgData name="Reiji KOBAYASHI" userId="34112ac1-4c34-4e4b-972a-35b76f02b083" providerId="ADAL" clId="{9A26995F-44BC-4D90-A73D-821FB910AA78}" dt="2025-12-09T09:30:58.216" v="2267" actId="14826"/>
          <ac:picMkLst>
            <pc:docMk/>
            <pc:sldMk cId="2334225284" sldId="266"/>
            <ac:picMk id="8" creationId="{52361FA8-F974-6168-BB11-F7011592DA29}"/>
          </ac:picMkLst>
        </pc:picChg>
      </pc:sldChg>
      <pc:sldChg chg="addSp delSp modSp add mod delAnim modAnim">
        <pc:chgData name="Reiji KOBAYASHI" userId="34112ac1-4c34-4e4b-972a-35b76f02b083" providerId="ADAL" clId="{9A26995F-44BC-4D90-A73D-821FB910AA78}" dt="2025-12-09T11:18:58.698" v="3161" actId="403"/>
        <pc:sldMkLst>
          <pc:docMk/>
          <pc:sldMk cId="408425436" sldId="267"/>
        </pc:sldMkLst>
        <pc:spChg chg="add del mod">
          <ac:chgData name="Reiji KOBAYASHI" userId="34112ac1-4c34-4e4b-972a-35b76f02b083" providerId="ADAL" clId="{9A26995F-44BC-4D90-A73D-821FB910AA78}" dt="2025-12-09T10:23:44.884" v="2317"/>
          <ac:spMkLst>
            <pc:docMk/>
            <pc:sldMk cId="408425436" sldId="267"/>
            <ac:spMk id="3" creationId="{65AD93F3-FA99-5B73-720A-F6512F5182D3}"/>
          </ac:spMkLst>
        </pc:spChg>
        <pc:spChg chg="mod">
          <ac:chgData name="Reiji KOBAYASHI" userId="34112ac1-4c34-4e4b-972a-35b76f02b083" providerId="ADAL" clId="{9A26995F-44BC-4D90-A73D-821FB910AA78}" dt="2025-12-09T11:18:58.698" v="3161" actId="403"/>
          <ac:spMkLst>
            <pc:docMk/>
            <pc:sldMk cId="408425436" sldId="267"/>
            <ac:spMk id="10" creationId="{A1C6B869-5DAF-5541-7400-F8292B8CBD07}"/>
          </ac:spMkLst>
        </pc:spChg>
        <pc:picChg chg="add mod ord">
          <ac:chgData name="Reiji KOBAYASHI" userId="34112ac1-4c34-4e4b-972a-35b76f02b083" providerId="ADAL" clId="{9A26995F-44BC-4D90-A73D-821FB910AA78}" dt="2025-12-09T10:23:49.750" v="2318" actId="167"/>
          <ac:picMkLst>
            <pc:docMk/>
            <pc:sldMk cId="408425436" sldId="267"/>
            <ac:picMk id="5" creationId="{CF4C1B7A-B1FD-2106-2588-1E257C828D8C}"/>
          </ac:picMkLst>
        </pc:picChg>
        <pc:picChg chg="mod">
          <ac:chgData name="Reiji KOBAYASHI" userId="34112ac1-4c34-4e4b-972a-35b76f02b083" providerId="ADAL" clId="{9A26995F-44BC-4D90-A73D-821FB910AA78}" dt="2025-12-09T10:22:59.693" v="2315" actId="14826"/>
          <ac:picMkLst>
            <pc:docMk/>
            <pc:sldMk cId="408425436" sldId="267"/>
            <ac:picMk id="8" creationId="{2C6384F1-FB47-E6A2-3663-E1FA39EBA46F}"/>
          </ac:picMkLst>
        </pc:picChg>
        <pc:picChg chg="del">
          <ac:chgData name="Reiji KOBAYASHI" userId="34112ac1-4c34-4e4b-972a-35b76f02b083" providerId="ADAL" clId="{9A26995F-44BC-4D90-A73D-821FB910AA78}" dt="2025-12-09T10:23:21.983" v="2316" actId="478"/>
          <ac:picMkLst>
            <pc:docMk/>
            <pc:sldMk cId="408425436" sldId="267"/>
            <ac:picMk id="9" creationId="{1C9F86D5-53F9-B3EB-4201-434739C7CFFA}"/>
          </ac:picMkLst>
        </pc:picChg>
      </pc:sldChg>
      <pc:sldChg chg="modSp mod">
        <pc:chgData name="Reiji KOBAYASHI" userId="34112ac1-4c34-4e4b-972a-35b76f02b083" providerId="ADAL" clId="{9A26995F-44BC-4D90-A73D-821FB910AA78}" dt="2025-12-09T11:12:07.544" v="3042" actId="20577"/>
        <pc:sldMkLst>
          <pc:docMk/>
          <pc:sldMk cId="3600317925" sldId="269"/>
        </pc:sldMkLst>
        <pc:spChg chg="mod">
          <ac:chgData name="Reiji KOBAYASHI" userId="34112ac1-4c34-4e4b-972a-35b76f02b083" providerId="ADAL" clId="{9A26995F-44BC-4D90-A73D-821FB910AA78}" dt="2025-12-09T11:11:14.070" v="3011" actId="27636"/>
          <ac:spMkLst>
            <pc:docMk/>
            <pc:sldMk cId="3600317925" sldId="269"/>
            <ac:spMk id="3" creationId="{41687486-9DC0-1279-5479-BC2371256874}"/>
          </ac:spMkLst>
        </pc:spChg>
        <pc:spChg chg="mod">
          <ac:chgData name="Reiji KOBAYASHI" userId="34112ac1-4c34-4e4b-972a-35b76f02b083" providerId="ADAL" clId="{9A26995F-44BC-4D90-A73D-821FB910AA78}" dt="2025-12-09T11:12:07.544" v="3042" actId="20577"/>
          <ac:spMkLst>
            <pc:docMk/>
            <pc:sldMk cId="3600317925" sldId="269"/>
            <ac:spMk id="4" creationId="{8A54438B-3A01-6005-112E-438E19454F5E}"/>
          </ac:spMkLst>
        </pc:spChg>
      </pc:sldChg>
      <pc:sldChg chg="modSp mod">
        <pc:chgData name="Reiji KOBAYASHI" userId="34112ac1-4c34-4e4b-972a-35b76f02b083" providerId="ADAL" clId="{9A26995F-44BC-4D90-A73D-821FB910AA78}" dt="2025-12-09T11:23:22.366" v="3265" actId="6549"/>
        <pc:sldMkLst>
          <pc:docMk/>
          <pc:sldMk cId="602546898" sldId="270"/>
        </pc:sldMkLst>
        <pc:spChg chg="mod">
          <ac:chgData name="Reiji KOBAYASHI" userId="34112ac1-4c34-4e4b-972a-35b76f02b083" providerId="ADAL" clId="{9A26995F-44BC-4D90-A73D-821FB910AA78}" dt="2025-12-09T11:23:22.366" v="3265" actId="6549"/>
          <ac:spMkLst>
            <pc:docMk/>
            <pc:sldMk cId="602546898" sldId="270"/>
            <ac:spMk id="3" creationId="{B4285023-08EC-D2E2-B05E-70CD41E409B9}"/>
          </ac:spMkLst>
        </pc:spChg>
        <pc:spChg chg="mod">
          <ac:chgData name="Reiji KOBAYASHI" userId="34112ac1-4c34-4e4b-972a-35b76f02b083" providerId="ADAL" clId="{9A26995F-44BC-4D90-A73D-821FB910AA78}" dt="2025-12-09T11:23:15.372" v="3264" actId="20577"/>
          <ac:spMkLst>
            <pc:docMk/>
            <pc:sldMk cId="602546898" sldId="270"/>
            <ac:spMk id="4" creationId="{8BB7BEFF-E37B-5EFE-2E7C-A17127337609}"/>
          </ac:spMkLst>
        </pc:spChg>
      </pc:sldChg>
      <pc:sldChg chg="del">
        <pc:chgData name="Reiji KOBAYASHI" userId="34112ac1-4c34-4e4b-972a-35b76f02b083" providerId="ADAL" clId="{9A26995F-44BC-4D90-A73D-821FB910AA78}" dt="2025-12-09T11:06:41.266" v="2940" actId="47"/>
        <pc:sldMkLst>
          <pc:docMk/>
          <pc:sldMk cId="438803743" sldId="274"/>
        </pc:sldMkLst>
      </pc:sldChg>
      <pc:sldChg chg="del">
        <pc:chgData name="Reiji KOBAYASHI" userId="34112ac1-4c34-4e4b-972a-35b76f02b083" providerId="ADAL" clId="{9A26995F-44BC-4D90-A73D-821FB910AA78}" dt="2025-12-09T11:06:41.266" v="2940" actId="47"/>
        <pc:sldMkLst>
          <pc:docMk/>
          <pc:sldMk cId="2504775173" sldId="275"/>
        </pc:sldMkLst>
      </pc:sldChg>
      <pc:sldChg chg="addSp delSp modSp new mod">
        <pc:chgData name="Reiji KOBAYASHI" userId="34112ac1-4c34-4e4b-972a-35b76f02b083" providerId="ADAL" clId="{9A26995F-44BC-4D90-A73D-821FB910AA78}" dt="2025-12-09T11:22:21.880" v="3252" actId="1036"/>
        <pc:sldMkLst>
          <pc:docMk/>
          <pc:sldMk cId="3264017458" sldId="276"/>
        </pc:sldMkLst>
        <pc:spChg chg="mod">
          <ac:chgData name="Reiji KOBAYASHI" userId="34112ac1-4c34-4e4b-972a-35b76f02b083" providerId="ADAL" clId="{9A26995F-44BC-4D90-A73D-821FB910AA78}" dt="2025-12-09T10:34:18.795" v="2377" actId="27636"/>
          <ac:spMkLst>
            <pc:docMk/>
            <pc:sldMk cId="3264017458" sldId="276"/>
            <ac:spMk id="2" creationId="{21C77BBD-9920-1A99-4F9E-5B63E9D2292B}"/>
          </ac:spMkLst>
        </pc:spChg>
        <pc:spChg chg="del">
          <ac:chgData name="Reiji KOBAYASHI" userId="34112ac1-4c34-4e4b-972a-35b76f02b083" providerId="ADAL" clId="{9A26995F-44BC-4D90-A73D-821FB910AA78}" dt="2025-12-09T10:33:55.303" v="2321" actId="478"/>
          <ac:spMkLst>
            <pc:docMk/>
            <pc:sldMk cId="3264017458" sldId="276"/>
            <ac:spMk id="3" creationId="{E04159AF-AAAB-1FF0-C4CA-98595CBFC590}"/>
          </ac:spMkLst>
        </pc:spChg>
        <pc:spChg chg="del">
          <ac:chgData name="Reiji KOBAYASHI" userId="34112ac1-4c34-4e4b-972a-35b76f02b083" providerId="ADAL" clId="{9A26995F-44BC-4D90-A73D-821FB910AA78}" dt="2025-12-09T10:34:22.974" v="2378" actId="478"/>
          <ac:spMkLst>
            <pc:docMk/>
            <pc:sldMk cId="3264017458" sldId="276"/>
            <ac:spMk id="4" creationId="{10F7B1A2-0B4D-51D3-CC5C-770CE18F9F27}"/>
          </ac:spMkLst>
        </pc:spChg>
        <pc:spChg chg="add del mod">
          <ac:chgData name="Reiji KOBAYASHI" userId="34112ac1-4c34-4e4b-972a-35b76f02b083" providerId="ADAL" clId="{9A26995F-44BC-4D90-A73D-821FB910AA78}" dt="2025-12-09T10:37:33.187" v="2435" actId="478"/>
          <ac:spMkLst>
            <pc:docMk/>
            <pc:sldMk cId="3264017458" sldId="276"/>
            <ac:spMk id="8" creationId="{96ABCA0F-AC80-F7DA-8973-CC3E53815D46}"/>
          </ac:spMkLst>
        </pc:spChg>
        <pc:spChg chg="add mod">
          <ac:chgData name="Reiji KOBAYASHI" userId="34112ac1-4c34-4e4b-972a-35b76f02b083" providerId="ADAL" clId="{9A26995F-44BC-4D90-A73D-821FB910AA78}" dt="2025-12-09T11:22:21.880" v="3252" actId="1036"/>
          <ac:spMkLst>
            <pc:docMk/>
            <pc:sldMk cId="3264017458" sldId="276"/>
            <ac:spMk id="10" creationId="{4BF6A0BD-0A58-775B-50E9-E750437D42EF}"/>
          </ac:spMkLst>
        </pc:spChg>
        <pc:spChg chg="add mod">
          <ac:chgData name="Reiji KOBAYASHI" userId="34112ac1-4c34-4e4b-972a-35b76f02b083" providerId="ADAL" clId="{9A26995F-44BC-4D90-A73D-821FB910AA78}" dt="2025-12-09T10:47:39.961" v="2542" actId="14100"/>
          <ac:spMkLst>
            <pc:docMk/>
            <pc:sldMk cId="3264017458" sldId="276"/>
            <ac:spMk id="18" creationId="{89DADAF9-D951-1AB4-3A47-DBAC509EB17B}"/>
          </ac:spMkLst>
        </pc:spChg>
        <pc:spChg chg="add mod">
          <ac:chgData name="Reiji KOBAYASHI" userId="34112ac1-4c34-4e4b-972a-35b76f02b083" providerId="ADAL" clId="{9A26995F-44BC-4D90-A73D-821FB910AA78}" dt="2025-12-09T10:50:22.130" v="2615" actId="1076"/>
          <ac:spMkLst>
            <pc:docMk/>
            <pc:sldMk cId="3264017458" sldId="276"/>
            <ac:spMk id="20" creationId="{611FB5ED-96DF-D45B-446C-478B07D833A1}"/>
          </ac:spMkLst>
        </pc:spChg>
        <pc:spChg chg="add mod">
          <ac:chgData name="Reiji KOBAYASHI" userId="34112ac1-4c34-4e4b-972a-35b76f02b083" providerId="ADAL" clId="{9A26995F-44BC-4D90-A73D-821FB910AA78}" dt="2025-12-09T10:50:05.230" v="2599" actId="1076"/>
          <ac:spMkLst>
            <pc:docMk/>
            <pc:sldMk cId="3264017458" sldId="276"/>
            <ac:spMk id="22" creationId="{26C20426-CFA2-CEB1-B0DE-38C024735276}"/>
          </ac:spMkLst>
        </pc:spChg>
        <pc:spChg chg="add mod">
          <ac:chgData name="Reiji KOBAYASHI" userId="34112ac1-4c34-4e4b-972a-35b76f02b083" providerId="ADAL" clId="{9A26995F-44BC-4D90-A73D-821FB910AA78}" dt="2025-12-09T11:22:15.477" v="3225" actId="1076"/>
          <ac:spMkLst>
            <pc:docMk/>
            <pc:sldMk cId="3264017458" sldId="276"/>
            <ac:spMk id="24" creationId="{42A8DD7C-2E0F-FD77-BBDA-4108E01C1DD1}"/>
          </ac:spMkLst>
        </pc:spChg>
        <pc:spChg chg="add mod">
          <ac:chgData name="Reiji KOBAYASHI" userId="34112ac1-4c34-4e4b-972a-35b76f02b083" providerId="ADAL" clId="{9A26995F-44BC-4D90-A73D-821FB910AA78}" dt="2025-12-09T10:51:45.812" v="2623" actId="1076"/>
          <ac:spMkLst>
            <pc:docMk/>
            <pc:sldMk cId="3264017458" sldId="276"/>
            <ac:spMk id="26" creationId="{C72A411B-5AA2-82D5-F3E1-88239105FDD9}"/>
          </ac:spMkLst>
        </pc:spChg>
        <pc:picChg chg="add del mod">
          <ac:chgData name="Reiji KOBAYASHI" userId="34112ac1-4c34-4e4b-972a-35b76f02b083" providerId="ADAL" clId="{9A26995F-44BC-4D90-A73D-821FB910AA78}" dt="2025-12-09T10:37:28.581" v="2434" actId="478"/>
          <ac:picMkLst>
            <pc:docMk/>
            <pc:sldMk cId="3264017458" sldId="276"/>
            <ac:picMk id="6" creationId="{F16AA447-C34B-14CD-1F4F-B93AF01F7835}"/>
          </ac:picMkLst>
        </pc:picChg>
        <pc:picChg chg="add mod">
          <ac:chgData name="Reiji KOBAYASHI" userId="34112ac1-4c34-4e4b-972a-35b76f02b083" providerId="ADAL" clId="{9A26995F-44BC-4D90-A73D-821FB910AA78}" dt="2025-12-09T10:48:54.218" v="2564" actId="1076"/>
          <ac:picMkLst>
            <pc:docMk/>
            <pc:sldMk cId="3264017458" sldId="276"/>
            <ac:picMk id="12" creationId="{D85964B4-FC03-E620-7197-FCEBF95A3A6C}"/>
          </ac:picMkLst>
        </pc:picChg>
        <pc:picChg chg="add mod">
          <ac:chgData name="Reiji KOBAYASHI" userId="34112ac1-4c34-4e4b-972a-35b76f02b083" providerId="ADAL" clId="{9A26995F-44BC-4D90-A73D-821FB910AA78}" dt="2025-12-09T10:46:33.891" v="2492" actId="1076"/>
          <ac:picMkLst>
            <pc:docMk/>
            <pc:sldMk cId="3264017458" sldId="276"/>
            <ac:picMk id="14" creationId="{68DEAFCE-69FE-72AA-BC71-0937BF789954}"/>
          </ac:picMkLst>
        </pc:picChg>
        <pc:picChg chg="add mod">
          <ac:chgData name="Reiji KOBAYASHI" userId="34112ac1-4c34-4e4b-972a-35b76f02b083" providerId="ADAL" clId="{9A26995F-44BC-4D90-A73D-821FB910AA78}" dt="2025-12-09T11:22:12.064" v="3224" actId="14100"/>
          <ac:picMkLst>
            <pc:docMk/>
            <pc:sldMk cId="3264017458" sldId="276"/>
            <ac:picMk id="16" creationId="{A97651E4-90B0-4FF4-A168-A0DB6BFC2D60}"/>
          </ac:picMkLst>
        </pc:picChg>
      </pc:sldChg>
      <pc:sldChg chg="addSp delSp modSp new mod chgLayout">
        <pc:chgData name="Reiji KOBAYASHI" userId="34112ac1-4c34-4e4b-972a-35b76f02b083" providerId="ADAL" clId="{9A26995F-44BC-4D90-A73D-821FB910AA78}" dt="2025-12-09T11:06:26.035" v="2939" actId="20577"/>
        <pc:sldMkLst>
          <pc:docMk/>
          <pc:sldMk cId="388601317" sldId="277"/>
        </pc:sldMkLst>
        <pc:spChg chg="mod ord">
          <ac:chgData name="Reiji KOBAYASHI" userId="34112ac1-4c34-4e4b-972a-35b76f02b083" providerId="ADAL" clId="{9A26995F-44BC-4D90-A73D-821FB910AA78}" dt="2025-12-09T11:01:38.429" v="2806" actId="20577"/>
          <ac:spMkLst>
            <pc:docMk/>
            <pc:sldMk cId="388601317" sldId="277"/>
            <ac:spMk id="2" creationId="{BD48FDB2-101E-2B36-F3C4-5F5A0D464A8A}"/>
          </ac:spMkLst>
        </pc:spChg>
        <pc:spChg chg="del">
          <ac:chgData name="Reiji KOBAYASHI" userId="34112ac1-4c34-4e4b-972a-35b76f02b083" providerId="ADAL" clId="{9A26995F-44BC-4D90-A73D-821FB910AA78}" dt="2025-12-09T10:52:45.772" v="2624" actId="478"/>
          <ac:spMkLst>
            <pc:docMk/>
            <pc:sldMk cId="388601317" sldId="277"/>
            <ac:spMk id="3" creationId="{0B14711E-EEA6-09BB-4240-0BFFBD2B3310}"/>
          </ac:spMkLst>
        </pc:spChg>
        <pc:spChg chg="mod ord">
          <ac:chgData name="Reiji KOBAYASHI" userId="34112ac1-4c34-4e4b-972a-35b76f02b083" providerId="ADAL" clId="{9A26995F-44BC-4D90-A73D-821FB910AA78}" dt="2025-12-09T11:03:24.206" v="2876" actId="14100"/>
          <ac:spMkLst>
            <pc:docMk/>
            <pc:sldMk cId="388601317" sldId="277"/>
            <ac:spMk id="4" creationId="{8A4EB48A-BB91-0029-FF25-E241FC995B39}"/>
          </ac:spMkLst>
        </pc:spChg>
        <pc:spChg chg="add mod">
          <ac:chgData name="Reiji KOBAYASHI" userId="34112ac1-4c34-4e4b-972a-35b76f02b083" providerId="ADAL" clId="{9A26995F-44BC-4D90-A73D-821FB910AA78}" dt="2025-12-09T11:06:26.035" v="2939" actId="20577"/>
          <ac:spMkLst>
            <pc:docMk/>
            <pc:sldMk cId="388601317" sldId="277"/>
            <ac:spMk id="10" creationId="{82D4C648-E6F7-1F1E-FDD4-3B1B407B89C6}"/>
          </ac:spMkLst>
        </pc:spChg>
        <pc:spChg chg="add del mod ord">
          <ac:chgData name="Reiji KOBAYASHI" userId="34112ac1-4c34-4e4b-972a-35b76f02b083" providerId="ADAL" clId="{9A26995F-44BC-4D90-A73D-821FB910AA78}" dt="2025-12-09T10:59:34.610" v="2777" actId="478"/>
          <ac:spMkLst>
            <pc:docMk/>
            <pc:sldMk cId="388601317" sldId="277"/>
            <ac:spMk id="11" creationId="{32A59506-D039-3435-606F-94B7F60BAEC5}"/>
          </ac:spMkLst>
        </pc:spChg>
        <pc:picChg chg="add del mod">
          <ac:chgData name="Reiji KOBAYASHI" userId="34112ac1-4c34-4e4b-972a-35b76f02b083" providerId="ADAL" clId="{9A26995F-44BC-4D90-A73D-821FB910AA78}" dt="2025-12-09T10:55:12.928" v="2652" actId="478"/>
          <ac:picMkLst>
            <pc:docMk/>
            <pc:sldMk cId="388601317" sldId="277"/>
            <ac:picMk id="6" creationId="{26CF88DD-5D3E-BFFD-714C-550A0D67CD96}"/>
          </ac:picMkLst>
        </pc:picChg>
        <pc:picChg chg="add mod">
          <ac:chgData name="Reiji KOBAYASHI" userId="34112ac1-4c34-4e4b-972a-35b76f02b083" providerId="ADAL" clId="{9A26995F-44BC-4D90-A73D-821FB910AA78}" dt="2025-12-09T11:03:35.191" v="2890" actId="1036"/>
          <ac:picMkLst>
            <pc:docMk/>
            <pc:sldMk cId="388601317" sldId="277"/>
            <ac:picMk id="8" creationId="{60FA89EA-7302-FE10-E29A-18E5CD943161}"/>
          </ac:picMkLst>
        </pc:picChg>
      </pc:sldChg>
    </pc:docChg>
  </pc:docChgLst>
  <pc:docChgLst>
    <pc:chgData name="Reiji KOBAYASHI" userId="34112ac1-4c34-4e4b-972a-35b76f02b083" providerId="ADAL" clId="{25BC3A45-B791-4645-B825-454943CBB884}"/>
    <pc:docChg chg="modSld">
      <pc:chgData name="Reiji KOBAYASHI" userId="34112ac1-4c34-4e4b-972a-35b76f02b083" providerId="ADAL" clId="{25BC3A45-B791-4645-B825-454943CBB884}" dt="2025-12-09T13:39:21.347" v="3" actId="20577"/>
      <pc:docMkLst>
        <pc:docMk/>
      </pc:docMkLst>
      <pc:sldChg chg="modSp mod">
        <pc:chgData name="Reiji KOBAYASHI" userId="34112ac1-4c34-4e4b-972a-35b76f02b083" providerId="ADAL" clId="{25BC3A45-B791-4645-B825-454943CBB884}" dt="2025-12-09T13:39:21.347" v="3" actId="20577"/>
        <pc:sldMkLst>
          <pc:docMk/>
          <pc:sldMk cId="2846165333" sldId="256"/>
        </pc:sldMkLst>
        <pc:spChg chg="mod">
          <ac:chgData name="Reiji KOBAYASHI" userId="34112ac1-4c34-4e4b-972a-35b76f02b083" providerId="ADAL" clId="{25BC3A45-B791-4645-B825-454943CBB884}" dt="2025-12-09T13:39:21.347" v="3" actId="20577"/>
          <ac:spMkLst>
            <pc:docMk/>
            <pc:sldMk cId="2846165333" sldId="256"/>
            <ac:spMk id="7" creationId="{F836B3A1-4626-CB74-7C9C-8C150F0F4245}"/>
          </ac:spMkLst>
        </pc:spChg>
      </pc:sldChg>
    </pc:docChg>
  </pc:docChgLst>
  <pc:docChgLst>
    <pc:chgData name="Reiji KOBAYASHI" userId="34112ac1-4c34-4e4b-972a-35b76f02b083" providerId="ADAL" clId="{EA1B7367-72E2-471F-9E07-E4F594445267}"/>
    <pc:docChg chg="undo redo custSel addSld delSld modSld sldOrd">
      <pc:chgData name="Reiji KOBAYASHI" userId="34112ac1-4c34-4e4b-972a-35b76f02b083" providerId="ADAL" clId="{EA1B7367-72E2-471F-9E07-E4F594445267}" dt="2025-12-09T12:27:11.276" v="971" actId="47"/>
      <pc:docMkLst>
        <pc:docMk/>
      </pc:docMkLst>
      <pc:sldChg chg="modSp mod">
        <pc:chgData name="Reiji KOBAYASHI" userId="34112ac1-4c34-4e4b-972a-35b76f02b083" providerId="ADAL" clId="{EA1B7367-72E2-471F-9E07-E4F594445267}" dt="2025-12-09T11:25:53.752" v="14" actId="404"/>
        <pc:sldMkLst>
          <pc:docMk/>
          <pc:sldMk cId="2846165333" sldId="256"/>
        </pc:sldMkLst>
        <pc:spChg chg="mod">
          <ac:chgData name="Reiji KOBAYASHI" userId="34112ac1-4c34-4e4b-972a-35b76f02b083" providerId="ADAL" clId="{EA1B7367-72E2-471F-9E07-E4F594445267}" dt="2025-12-09T11:25:53.752" v="14" actId="404"/>
          <ac:spMkLst>
            <pc:docMk/>
            <pc:sldMk cId="2846165333" sldId="256"/>
            <ac:spMk id="23" creationId="{4717DA54-1DDB-F01E-3B53-B92F18D21AE3}"/>
          </ac:spMkLst>
        </pc:spChg>
      </pc:sldChg>
      <pc:sldChg chg="modSp mod">
        <pc:chgData name="Reiji KOBAYASHI" userId="34112ac1-4c34-4e4b-972a-35b76f02b083" providerId="ADAL" clId="{EA1B7367-72E2-471F-9E07-E4F594445267}" dt="2025-12-09T12:20:29.913" v="912" actId="20577"/>
        <pc:sldMkLst>
          <pc:docMk/>
          <pc:sldMk cId="534739492" sldId="257"/>
        </pc:sldMkLst>
        <pc:spChg chg="mod">
          <ac:chgData name="Reiji KOBAYASHI" userId="34112ac1-4c34-4e4b-972a-35b76f02b083" providerId="ADAL" clId="{EA1B7367-72E2-471F-9E07-E4F594445267}" dt="2025-12-09T11:26:28.725" v="18" actId="6549"/>
          <ac:spMkLst>
            <pc:docMk/>
            <pc:sldMk cId="534739492" sldId="257"/>
            <ac:spMk id="12" creationId="{693D6D21-D500-08DC-01B1-7AB87C82D79F}"/>
          </ac:spMkLst>
        </pc:spChg>
        <pc:spChg chg="mod">
          <ac:chgData name="Reiji KOBAYASHI" userId="34112ac1-4c34-4e4b-972a-35b76f02b083" providerId="ADAL" clId="{EA1B7367-72E2-471F-9E07-E4F594445267}" dt="2025-12-09T12:20:29.913" v="912" actId="20577"/>
          <ac:spMkLst>
            <pc:docMk/>
            <pc:sldMk cId="534739492" sldId="257"/>
            <ac:spMk id="13" creationId="{1F55EAA0-5385-3EA7-E874-6DB09A66904F}"/>
          </ac:spMkLst>
        </pc:spChg>
      </pc:sldChg>
      <pc:sldChg chg="modSp mod">
        <pc:chgData name="Reiji KOBAYASHI" userId="34112ac1-4c34-4e4b-972a-35b76f02b083" providerId="ADAL" clId="{EA1B7367-72E2-471F-9E07-E4F594445267}" dt="2025-12-09T12:21:48.269" v="930"/>
        <pc:sldMkLst>
          <pc:docMk/>
          <pc:sldMk cId="881235535" sldId="258"/>
        </pc:sldMkLst>
        <pc:spChg chg="mod">
          <ac:chgData name="Reiji KOBAYASHI" userId="34112ac1-4c34-4e4b-972a-35b76f02b083" providerId="ADAL" clId="{EA1B7367-72E2-471F-9E07-E4F594445267}" dt="2025-12-09T12:21:48.269" v="930"/>
          <ac:spMkLst>
            <pc:docMk/>
            <pc:sldMk cId="881235535" sldId="258"/>
            <ac:spMk id="3" creationId="{83CB6254-7337-462D-5023-0DBC899AAF95}"/>
          </ac:spMkLst>
        </pc:spChg>
        <pc:spChg chg="mod">
          <ac:chgData name="Reiji KOBAYASHI" userId="34112ac1-4c34-4e4b-972a-35b76f02b083" providerId="ADAL" clId="{EA1B7367-72E2-471F-9E07-E4F594445267}" dt="2025-12-09T11:28:24.644" v="28" actId="1582"/>
          <ac:spMkLst>
            <pc:docMk/>
            <pc:sldMk cId="881235535" sldId="258"/>
            <ac:spMk id="8" creationId="{B47A6069-614D-A4A9-4B32-00FD43269D03}"/>
          </ac:spMkLst>
        </pc:spChg>
        <pc:picChg chg="mod">
          <ac:chgData name="Reiji KOBAYASHI" userId="34112ac1-4c34-4e4b-972a-35b76f02b083" providerId="ADAL" clId="{EA1B7367-72E2-471F-9E07-E4F594445267}" dt="2025-12-09T11:27:05.706" v="21" actId="14100"/>
          <ac:picMkLst>
            <pc:docMk/>
            <pc:sldMk cId="881235535" sldId="258"/>
            <ac:picMk id="14" creationId="{B568014A-8496-1F61-C245-76ACBA60548D}"/>
          </ac:picMkLst>
        </pc:picChg>
        <pc:cxnChg chg="mod">
          <ac:chgData name="Reiji KOBAYASHI" userId="34112ac1-4c34-4e4b-972a-35b76f02b083" providerId="ADAL" clId="{EA1B7367-72E2-471F-9E07-E4F594445267}" dt="2025-12-09T11:27:15.314" v="24" actId="14100"/>
          <ac:cxnSpMkLst>
            <pc:docMk/>
            <pc:sldMk cId="881235535" sldId="258"/>
            <ac:cxnSpMk id="9" creationId="{7D9C4E46-0C43-7B18-721C-4A7AD20AE050}"/>
          </ac:cxnSpMkLst>
        </pc:cxnChg>
      </pc:sldChg>
      <pc:sldChg chg="addSp delSp modSp mod">
        <pc:chgData name="Reiji KOBAYASHI" userId="34112ac1-4c34-4e4b-972a-35b76f02b083" providerId="ADAL" clId="{EA1B7367-72E2-471F-9E07-E4F594445267}" dt="2025-12-09T11:34:01.373" v="221" actId="1035"/>
        <pc:sldMkLst>
          <pc:docMk/>
          <pc:sldMk cId="2527646140" sldId="261"/>
        </pc:sldMkLst>
        <pc:spChg chg="mod">
          <ac:chgData name="Reiji KOBAYASHI" userId="34112ac1-4c34-4e4b-972a-35b76f02b083" providerId="ADAL" clId="{EA1B7367-72E2-471F-9E07-E4F594445267}" dt="2025-12-09T11:33:12.826" v="145" actId="1036"/>
          <ac:spMkLst>
            <pc:docMk/>
            <pc:sldMk cId="2527646140" sldId="261"/>
            <ac:spMk id="3" creationId="{41629665-47FA-3A73-DB98-CA216164C9B6}"/>
          </ac:spMkLst>
        </pc:spChg>
        <pc:spChg chg="del">
          <ac:chgData name="Reiji KOBAYASHI" userId="34112ac1-4c34-4e4b-972a-35b76f02b083" providerId="ADAL" clId="{EA1B7367-72E2-471F-9E07-E4F594445267}" dt="2025-12-09T11:31:48.208" v="54" actId="478"/>
          <ac:spMkLst>
            <pc:docMk/>
            <pc:sldMk cId="2527646140" sldId="261"/>
            <ac:spMk id="6" creationId="{82199FCE-CA94-5F11-1942-1E7DEB9454D5}"/>
          </ac:spMkLst>
        </pc:spChg>
        <pc:spChg chg="mod ord">
          <ac:chgData name="Reiji KOBAYASHI" userId="34112ac1-4c34-4e4b-972a-35b76f02b083" providerId="ADAL" clId="{EA1B7367-72E2-471F-9E07-E4F594445267}" dt="2025-12-09T11:32:37.817" v="98" actId="1076"/>
          <ac:spMkLst>
            <pc:docMk/>
            <pc:sldMk cId="2527646140" sldId="261"/>
            <ac:spMk id="7" creationId="{373DDCE7-AC94-25EA-EBD0-8BE7D0B30D44}"/>
          </ac:spMkLst>
        </pc:spChg>
        <pc:spChg chg="mod">
          <ac:chgData name="Reiji KOBAYASHI" userId="34112ac1-4c34-4e4b-972a-35b76f02b083" providerId="ADAL" clId="{EA1B7367-72E2-471F-9E07-E4F594445267}" dt="2025-12-09T11:32:57.569" v="107" actId="1076"/>
          <ac:spMkLst>
            <pc:docMk/>
            <pc:sldMk cId="2527646140" sldId="261"/>
            <ac:spMk id="8" creationId="{DB406EC7-4899-0585-E395-C560BB95125A}"/>
          </ac:spMkLst>
        </pc:spChg>
        <pc:spChg chg="mod">
          <ac:chgData name="Reiji KOBAYASHI" userId="34112ac1-4c34-4e4b-972a-35b76f02b083" providerId="ADAL" clId="{EA1B7367-72E2-471F-9E07-E4F594445267}" dt="2025-12-09T11:33:48.437" v="219" actId="1582"/>
          <ac:spMkLst>
            <pc:docMk/>
            <pc:sldMk cId="2527646140" sldId="261"/>
            <ac:spMk id="9" creationId="{1F1990E1-66DE-EB57-D826-2D59BE0F4D0E}"/>
          </ac:spMkLst>
        </pc:spChg>
        <pc:spChg chg="mod">
          <ac:chgData name="Reiji KOBAYASHI" userId="34112ac1-4c34-4e4b-972a-35b76f02b083" providerId="ADAL" clId="{EA1B7367-72E2-471F-9E07-E4F594445267}" dt="2025-12-09T11:34:01.373" v="221" actId="1035"/>
          <ac:spMkLst>
            <pc:docMk/>
            <pc:sldMk cId="2527646140" sldId="261"/>
            <ac:spMk id="10" creationId="{3CE5ED6F-B925-9402-31D6-8606AD6ED327}"/>
          </ac:spMkLst>
        </pc:spChg>
        <pc:spChg chg="add del mod">
          <ac:chgData name="Reiji KOBAYASHI" userId="34112ac1-4c34-4e4b-972a-35b76f02b083" providerId="ADAL" clId="{EA1B7367-72E2-471F-9E07-E4F594445267}" dt="2025-12-09T11:31:16.553" v="38" actId="478"/>
          <ac:spMkLst>
            <pc:docMk/>
            <pc:sldMk cId="2527646140" sldId="261"/>
            <ac:spMk id="11" creationId="{727EAE8B-2C49-4185-592F-7C6DE4FC1567}"/>
          </ac:spMkLst>
        </pc:spChg>
        <pc:spChg chg="mod">
          <ac:chgData name="Reiji KOBAYASHI" userId="34112ac1-4c34-4e4b-972a-35b76f02b083" providerId="ADAL" clId="{EA1B7367-72E2-471F-9E07-E4F594445267}" dt="2025-12-09T11:33:48.437" v="219" actId="1582"/>
          <ac:spMkLst>
            <pc:docMk/>
            <pc:sldMk cId="2527646140" sldId="261"/>
            <ac:spMk id="12" creationId="{3DF1C243-0096-541D-1677-2DC99E984645}"/>
          </ac:spMkLst>
        </pc:spChg>
        <pc:spChg chg="del">
          <ac:chgData name="Reiji KOBAYASHI" userId="34112ac1-4c34-4e4b-972a-35b76f02b083" providerId="ADAL" clId="{EA1B7367-72E2-471F-9E07-E4F594445267}" dt="2025-12-09T11:31:20.238" v="39" actId="478"/>
          <ac:spMkLst>
            <pc:docMk/>
            <pc:sldMk cId="2527646140" sldId="261"/>
            <ac:spMk id="26" creationId="{35F16312-C1D1-29AF-9421-33691DCA3EA9}"/>
          </ac:spMkLst>
        </pc:spChg>
        <pc:spChg chg="del">
          <ac:chgData name="Reiji KOBAYASHI" userId="34112ac1-4c34-4e4b-972a-35b76f02b083" providerId="ADAL" clId="{EA1B7367-72E2-471F-9E07-E4F594445267}" dt="2025-12-09T11:31:48.208" v="54" actId="478"/>
          <ac:spMkLst>
            <pc:docMk/>
            <pc:sldMk cId="2527646140" sldId="261"/>
            <ac:spMk id="29" creationId="{87E911EF-8F9E-E412-072A-B3BC7A1E7D13}"/>
          </ac:spMkLst>
        </pc:spChg>
        <pc:spChg chg="del">
          <ac:chgData name="Reiji KOBAYASHI" userId="34112ac1-4c34-4e4b-972a-35b76f02b083" providerId="ADAL" clId="{EA1B7367-72E2-471F-9E07-E4F594445267}" dt="2025-12-09T11:31:48.208" v="54" actId="478"/>
          <ac:spMkLst>
            <pc:docMk/>
            <pc:sldMk cId="2527646140" sldId="261"/>
            <ac:spMk id="30" creationId="{C0964B13-2099-F589-66D5-05C61AA397C0}"/>
          </ac:spMkLst>
        </pc:spChg>
        <pc:spChg chg="del">
          <ac:chgData name="Reiji KOBAYASHI" userId="34112ac1-4c34-4e4b-972a-35b76f02b083" providerId="ADAL" clId="{EA1B7367-72E2-471F-9E07-E4F594445267}" dt="2025-12-09T11:31:48.208" v="54" actId="478"/>
          <ac:spMkLst>
            <pc:docMk/>
            <pc:sldMk cId="2527646140" sldId="261"/>
            <ac:spMk id="31" creationId="{EF55A68A-129F-33F4-DFE8-C513510F9E05}"/>
          </ac:spMkLst>
        </pc:spChg>
        <pc:spChg chg="del">
          <ac:chgData name="Reiji KOBAYASHI" userId="34112ac1-4c34-4e4b-972a-35b76f02b083" providerId="ADAL" clId="{EA1B7367-72E2-471F-9E07-E4F594445267}" dt="2025-12-09T11:31:48.208" v="54" actId="478"/>
          <ac:spMkLst>
            <pc:docMk/>
            <pc:sldMk cId="2527646140" sldId="261"/>
            <ac:spMk id="35" creationId="{FD9FB00E-3001-FB0D-E8BE-FEAA93314D97}"/>
          </ac:spMkLst>
        </pc:spChg>
        <pc:spChg chg="del">
          <ac:chgData name="Reiji KOBAYASHI" userId="34112ac1-4c34-4e4b-972a-35b76f02b083" providerId="ADAL" clId="{EA1B7367-72E2-471F-9E07-E4F594445267}" dt="2025-12-09T11:31:48.208" v="54" actId="478"/>
          <ac:spMkLst>
            <pc:docMk/>
            <pc:sldMk cId="2527646140" sldId="261"/>
            <ac:spMk id="37" creationId="{AFD2A82F-2A2C-8029-F81E-0D46FB689C5C}"/>
          </ac:spMkLst>
        </pc:spChg>
        <pc:spChg chg="del">
          <ac:chgData name="Reiji KOBAYASHI" userId="34112ac1-4c34-4e4b-972a-35b76f02b083" providerId="ADAL" clId="{EA1B7367-72E2-471F-9E07-E4F594445267}" dt="2025-12-09T11:31:48.208" v="54" actId="478"/>
          <ac:spMkLst>
            <pc:docMk/>
            <pc:sldMk cId="2527646140" sldId="261"/>
            <ac:spMk id="38" creationId="{B7EA8AD1-51C8-3E56-FBAF-7863281A4ED0}"/>
          </ac:spMkLst>
        </pc:spChg>
        <pc:picChg chg="mod">
          <ac:chgData name="Reiji KOBAYASHI" userId="34112ac1-4c34-4e4b-972a-35b76f02b083" providerId="ADAL" clId="{EA1B7367-72E2-471F-9E07-E4F594445267}" dt="2025-12-09T11:31:38.033" v="53" actId="1036"/>
          <ac:picMkLst>
            <pc:docMk/>
            <pc:sldMk cId="2527646140" sldId="261"/>
            <ac:picMk id="5" creationId="{038AFEF6-AAE2-046D-9D05-5201741EA17A}"/>
          </ac:picMkLst>
        </pc:picChg>
        <pc:picChg chg="add mod">
          <ac:chgData name="Reiji KOBAYASHI" userId="34112ac1-4c34-4e4b-972a-35b76f02b083" providerId="ADAL" clId="{EA1B7367-72E2-471F-9E07-E4F594445267}" dt="2025-12-09T11:31:33.401" v="41" actId="1076"/>
          <ac:picMkLst>
            <pc:docMk/>
            <pc:sldMk cId="2527646140" sldId="261"/>
            <ac:picMk id="14" creationId="{1924AB81-509C-9F53-5BA5-471C7B06F3AC}"/>
          </ac:picMkLst>
        </pc:picChg>
        <pc:picChg chg="add mod ord">
          <ac:chgData name="Reiji KOBAYASHI" userId="34112ac1-4c34-4e4b-972a-35b76f02b083" providerId="ADAL" clId="{EA1B7367-72E2-471F-9E07-E4F594445267}" dt="2025-12-09T11:32:40.684" v="99" actId="167"/>
          <ac:picMkLst>
            <pc:docMk/>
            <pc:sldMk cId="2527646140" sldId="261"/>
            <ac:picMk id="16" creationId="{92090CE8-F40D-91CC-D737-0D87D12CD43D}"/>
          </ac:picMkLst>
        </pc:picChg>
        <pc:picChg chg="del">
          <ac:chgData name="Reiji KOBAYASHI" userId="34112ac1-4c34-4e4b-972a-35b76f02b083" providerId="ADAL" clId="{EA1B7367-72E2-471F-9E07-E4F594445267}" dt="2025-12-09T11:31:10.164" v="37" actId="478"/>
          <ac:picMkLst>
            <pc:docMk/>
            <pc:sldMk cId="2527646140" sldId="261"/>
            <ac:picMk id="24" creationId="{00557B55-A45C-0551-1591-085D6FC1DDE5}"/>
          </ac:picMkLst>
        </pc:picChg>
      </pc:sldChg>
      <pc:sldChg chg="addSp delSp modSp mod">
        <pc:chgData name="Reiji KOBAYASHI" userId="34112ac1-4c34-4e4b-972a-35b76f02b083" providerId="ADAL" clId="{EA1B7367-72E2-471F-9E07-E4F594445267}" dt="2025-12-09T12:23:38.066" v="939" actId="14100"/>
        <pc:sldMkLst>
          <pc:docMk/>
          <pc:sldMk cId="2617943978" sldId="262"/>
        </pc:sldMkLst>
        <pc:spChg chg="add del">
          <ac:chgData name="Reiji KOBAYASHI" userId="34112ac1-4c34-4e4b-972a-35b76f02b083" providerId="ADAL" clId="{EA1B7367-72E2-471F-9E07-E4F594445267}" dt="2025-12-09T11:35:02.019" v="229" actId="478"/>
          <ac:spMkLst>
            <pc:docMk/>
            <pc:sldMk cId="2617943978" sldId="262"/>
            <ac:spMk id="4" creationId="{9157A2DE-0428-AD90-40E4-0142F6A19FAD}"/>
          </ac:spMkLst>
        </pc:spChg>
        <pc:spChg chg="mod">
          <ac:chgData name="Reiji KOBAYASHI" userId="34112ac1-4c34-4e4b-972a-35b76f02b083" providerId="ADAL" clId="{EA1B7367-72E2-471F-9E07-E4F594445267}" dt="2025-12-09T11:37:03.214" v="242" actId="1076"/>
          <ac:spMkLst>
            <pc:docMk/>
            <pc:sldMk cId="2617943978" sldId="262"/>
            <ac:spMk id="5" creationId="{4E9C0998-0007-F7C4-D9CB-6B7DF05E7A14}"/>
          </ac:spMkLst>
        </pc:spChg>
        <pc:spChg chg="add mod">
          <ac:chgData name="Reiji KOBAYASHI" userId="34112ac1-4c34-4e4b-972a-35b76f02b083" providerId="ADAL" clId="{EA1B7367-72E2-471F-9E07-E4F594445267}" dt="2025-12-09T12:23:38.066" v="939" actId="14100"/>
          <ac:spMkLst>
            <pc:docMk/>
            <pc:sldMk cId="2617943978" sldId="262"/>
            <ac:spMk id="6" creationId="{C432FC93-E7C9-99A2-5E82-3051547452A5}"/>
          </ac:spMkLst>
        </pc:spChg>
        <pc:spChg chg="del">
          <ac:chgData name="Reiji KOBAYASHI" userId="34112ac1-4c34-4e4b-972a-35b76f02b083" providerId="ADAL" clId="{EA1B7367-72E2-471F-9E07-E4F594445267}" dt="2025-12-09T11:35:37.077" v="236" actId="478"/>
          <ac:spMkLst>
            <pc:docMk/>
            <pc:sldMk cId="2617943978" sldId="262"/>
            <ac:spMk id="9" creationId="{1EA0058F-F389-7D0F-2395-B42A16086DD6}"/>
          </ac:spMkLst>
        </pc:spChg>
        <pc:spChg chg="mod">
          <ac:chgData name="Reiji KOBAYASHI" userId="34112ac1-4c34-4e4b-972a-35b76f02b083" providerId="ADAL" clId="{EA1B7367-72E2-471F-9E07-E4F594445267}" dt="2025-12-09T11:34:27.280" v="224" actId="1035"/>
          <ac:spMkLst>
            <pc:docMk/>
            <pc:sldMk cId="2617943978" sldId="262"/>
            <ac:spMk id="24" creationId="{D61A1C54-BDEC-8AD4-2281-E37E8FF97E39}"/>
          </ac:spMkLst>
        </pc:spChg>
        <pc:picChg chg="mod">
          <ac:chgData name="Reiji KOBAYASHI" userId="34112ac1-4c34-4e4b-972a-35b76f02b083" providerId="ADAL" clId="{EA1B7367-72E2-471F-9E07-E4F594445267}" dt="2025-12-09T12:23:11.764" v="931" actId="1076"/>
          <ac:picMkLst>
            <pc:docMk/>
            <pc:sldMk cId="2617943978" sldId="262"/>
            <ac:picMk id="7" creationId="{56D215A9-D4C1-3BC3-B77B-F1034446AB4E}"/>
          </ac:picMkLst>
        </pc:picChg>
        <pc:picChg chg="mod">
          <ac:chgData name="Reiji KOBAYASHI" userId="34112ac1-4c34-4e4b-972a-35b76f02b083" providerId="ADAL" clId="{EA1B7367-72E2-471F-9E07-E4F594445267}" dt="2025-12-09T11:36:57.607" v="241" actId="14100"/>
          <ac:picMkLst>
            <pc:docMk/>
            <pc:sldMk cId="2617943978" sldId="262"/>
            <ac:picMk id="8" creationId="{D77B3F44-60D1-918A-5FEA-EF4A06C96E29}"/>
          </ac:picMkLst>
        </pc:picChg>
        <pc:picChg chg="mod">
          <ac:chgData name="Reiji KOBAYASHI" userId="34112ac1-4c34-4e4b-972a-35b76f02b083" providerId="ADAL" clId="{EA1B7367-72E2-471F-9E07-E4F594445267}" dt="2025-12-09T11:34:41.043" v="227" actId="1076"/>
          <ac:picMkLst>
            <pc:docMk/>
            <pc:sldMk cId="2617943978" sldId="262"/>
            <ac:picMk id="12" creationId="{10937369-E2CD-DBA2-5793-6A179FB82431}"/>
          </ac:picMkLst>
        </pc:picChg>
      </pc:sldChg>
      <pc:sldChg chg="modSp mod">
        <pc:chgData name="Reiji KOBAYASHI" userId="34112ac1-4c34-4e4b-972a-35b76f02b083" providerId="ADAL" clId="{EA1B7367-72E2-471F-9E07-E4F594445267}" dt="2025-12-09T12:25:38.130" v="970" actId="14100"/>
        <pc:sldMkLst>
          <pc:docMk/>
          <pc:sldMk cId="1530193519" sldId="264"/>
        </pc:sldMkLst>
        <pc:spChg chg="mod">
          <ac:chgData name="Reiji KOBAYASHI" userId="34112ac1-4c34-4e4b-972a-35b76f02b083" providerId="ADAL" clId="{EA1B7367-72E2-471F-9E07-E4F594445267}" dt="2025-12-09T12:25:09.501" v="967" actId="14100"/>
          <ac:spMkLst>
            <pc:docMk/>
            <pc:sldMk cId="1530193519" sldId="264"/>
            <ac:spMk id="27" creationId="{C7666320-23EC-9775-EA9C-4FAAF125A3C9}"/>
          </ac:spMkLst>
        </pc:spChg>
        <pc:spChg chg="mod">
          <ac:chgData name="Reiji KOBAYASHI" userId="34112ac1-4c34-4e4b-972a-35b76f02b083" providerId="ADAL" clId="{EA1B7367-72E2-471F-9E07-E4F594445267}" dt="2025-12-09T12:25:15.754" v="969" actId="1076"/>
          <ac:spMkLst>
            <pc:docMk/>
            <pc:sldMk cId="1530193519" sldId="264"/>
            <ac:spMk id="31" creationId="{87FB6C30-1125-6958-4A11-3B5619DB3591}"/>
          </ac:spMkLst>
        </pc:spChg>
        <pc:cxnChg chg="mod">
          <ac:chgData name="Reiji KOBAYASHI" userId="34112ac1-4c34-4e4b-972a-35b76f02b083" providerId="ADAL" clId="{EA1B7367-72E2-471F-9E07-E4F594445267}" dt="2025-12-09T12:25:38.130" v="970" actId="14100"/>
          <ac:cxnSpMkLst>
            <pc:docMk/>
            <pc:sldMk cId="1530193519" sldId="264"/>
            <ac:cxnSpMk id="26" creationId="{5622EF5F-9F1B-1A1D-8D98-5F07E3D3A60E}"/>
          </ac:cxnSpMkLst>
        </pc:cxnChg>
      </pc:sldChg>
      <pc:sldChg chg="modSp mod">
        <pc:chgData name="Reiji KOBAYASHI" userId="34112ac1-4c34-4e4b-972a-35b76f02b083" providerId="ADAL" clId="{EA1B7367-72E2-471F-9E07-E4F594445267}" dt="2025-12-09T11:56:30.464" v="698" actId="1038"/>
        <pc:sldMkLst>
          <pc:docMk/>
          <pc:sldMk cId="3264017458" sldId="276"/>
        </pc:sldMkLst>
        <pc:spChg chg="mod">
          <ac:chgData name="Reiji KOBAYASHI" userId="34112ac1-4c34-4e4b-972a-35b76f02b083" providerId="ADAL" clId="{EA1B7367-72E2-471F-9E07-E4F594445267}" dt="2025-12-09T11:56:12.092" v="655" actId="1076"/>
          <ac:spMkLst>
            <pc:docMk/>
            <pc:sldMk cId="3264017458" sldId="276"/>
            <ac:spMk id="10" creationId="{4BF6A0BD-0A58-775B-50E9-E750437D42EF}"/>
          </ac:spMkLst>
        </pc:spChg>
        <pc:spChg chg="mod">
          <ac:chgData name="Reiji KOBAYASHI" userId="34112ac1-4c34-4e4b-972a-35b76f02b083" providerId="ADAL" clId="{EA1B7367-72E2-471F-9E07-E4F594445267}" dt="2025-12-09T11:56:25.513" v="684" actId="1036"/>
          <ac:spMkLst>
            <pc:docMk/>
            <pc:sldMk cId="3264017458" sldId="276"/>
            <ac:spMk id="20" creationId="{611FB5ED-96DF-D45B-446C-478B07D833A1}"/>
          </ac:spMkLst>
        </pc:spChg>
        <pc:spChg chg="mod">
          <ac:chgData name="Reiji KOBAYASHI" userId="34112ac1-4c34-4e4b-972a-35b76f02b083" providerId="ADAL" clId="{EA1B7367-72E2-471F-9E07-E4F594445267}" dt="2025-12-09T11:56:30.464" v="698" actId="1038"/>
          <ac:spMkLst>
            <pc:docMk/>
            <pc:sldMk cId="3264017458" sldId="276"/>
            <ac:spMk id="24" creationId="{42A8DD7C-2E0F-FD77-BBDA-4108E01C1DD1}"/>
          </ac:spMkLst>
        </pc:spChg>
        <pc:spChg chg="mod">
          <ac:chgData name="Reiji KOBAYASHI" userId="34112ac1-4c34-4e4b-972a-35b76f02b083" providerId="ADAL" clId="{EA1B7367-72E2-471F-9E07-E4F594445267}" dt="2025-12-09T11:56:08.605" v="654" actId="1076"/>
          <ac:spMkLst>
            <pc:docMk/>
            <pc:sldMk cId="3264017458" sldId="276"/>
            <ac:spMk id="26" creationId="{C72A411B-5AA2-82D5-F3E1-88239105FDD9}"/>
          </ac:spMkLst>
        </pc:spChg>
        <pc:picChg chg="mod">
          <ac:chgData name="Reiji KOBAYASHI" userId="34112ac1-4c34-4e4b-972a-35b76f02b083" providerId="ADAL" clId="{EA1B7367-72E2-471F-9E07-E4F594445267}" dt="2025-12-09T11:55:57.165" v="651" actId="1076"/>
          <ac:picMkLst>
            <pc:docMk/>
            <pc:sldMk cId="3264017458" sldId="276"/>
            <ac:picMk id="12" creationId="{D85964B4-FC03-E620-7197-FCEBF95A3A6C}"/>
          </ac:picMkLst>
        </pc:picChg>
        <pc:picChg chg="mod">
          <ac:chgData name="Reiji KOBAYASHI" userId="34112ac1-4c34-4e4b-972a-35b76f02b083" providerId="ADAL" clId="{EA1B7367-72E2-471F-9E07-E4F594445267}" dt="2025-12-09T11:56:25.513" v="684" actId="1036"/>
          <ac:picMkLst>
            <pc:docMk/>
            <pc:sldMk cId="3264017458" sldId="276"/>
            <ac:picMk id="16" creationId="{A97651E4-90B0-4FF4-A168-A0DB6BFC2D60}"/>
          </ac:picMkLst>
        </pc:picChg>
      </pc:sldChg>
      <pc:sldChg chg="addSp delSp modSp del mod ord">
        <pc:chgData name="Reiji KOBAYASHI" userId="34112ac1-4c34-4e4b-972a-35b76f02b083" providerId="ADAL" clId="{EA1B7367-72E2-471F-9E07-E4F594445267}" dt="2025-12-09T12:27:11.276" v="971" actId="47"/>
        <pc:sldMkLst>
          <pc:docMk/>
          <pc:sldMk cId="388601317" sldId="277"/>
        </pc:sldMkLst>
        <pc:spChg chg="mod">
          <ac:chgData name="Reiji KOBAYASHI" userId="34112ac1-4c34-4e4b-972a-35b76f02b083" providerId="ADAL" clId="{EA1B7367-72E2-471F-9E07-E4F594445267}" dt="2025-12-09T11:41:58.953" v="351" actId="20577"/>
          <ac:spMkLst>
            <pc:docMk/>
            <pc:sldMk cId="388601317" sldId="277"/>
            <ac:spMk id="2" creationId="{BD48FDB2-101E-2B36-F3C4-5F5A0D464A8A}"/>
          </ac:spMkLst>
        </pc:spChg>
        <pc:spChg chg="mod">
          <ac:chgData name="Reiji KOBAYASHI" userId="34112ac1-4c34-4e4b-972a-35b76f02b083" providerId="ADAL" clId="{EA1B7367-72E2-471F-9E07-E4F594445267}" dt="2025-12-09T11:47:03.885" v="513" actId="14100"/>
          <ac:spMkLst>
            <pc:docMk/>
            <pc:sldMk cId="388601317" sldId="277"/>
            <ac:spMk id="4" creationId="{8A4EB48A-BB91-0029-FF25-E241FC995B39}"/>
          </ac:spMkLst>
        </pc:spChg>
        <pc:spChg chg="add mod">
          <ac:chgData name="Reiji KOBAYASHI" userId="34112ac1-4c34-4e4b-972a-35b76f02b083" providerId="ADAL" clId="{EA1B7367-72E2-471F-9E07-E4F594445267}" dt="2025-12-09T11:47:49.712" v="524" actId="14100"/>
          <ac:spMkLst>
            <pc:docMk/>
            <pc:sldMk cId="388601317" sldId="277"/>
            <ac:spMk id="9" creationId="{02DD7042-C83C-9E07-066E-B562236B8C58}"/>
          </ac:spMkLst>
        </pc:spChg>
        <pc:spChg chg="del mod">
          <ac:chgData name="Reiji KOBAYASHI" userId="34112ac1-4c34-4e4b-972a-35b76f02b083" providerId="ADAL" clId="{EA1B7367-72E2-471F-9E07-E4F594445267}" dt="2025-12-09T11:47:31.754" v="517" actId="478"/>
          <ac:spMkLst>
            <pc:docMk/>
            <pc:sldMk cId="388601317" sldId="277"/>
            <ac:spMk id="10" creationId="{82D4C648-E6F7-1F1E-FDD4-3B1B407B89C6}"/>
          </ac:spMkLst>
        </pc:spChg>
        <pc:picChg chg="add mod">
          <ac:chgData name="Reiji KOBAYASHI" userId="34112ac1-4c34-4e4b-972a-35b76f02b083" providerId="ADAL" clId="{EA1B7367-72E2-471F-9E07-E4F594445267}" dt="2025-12-09T11:47:06.825" v="514" actId="1076"/>
          <ac:picMkLst>
            <pc:docMk/>
            <pc:sldMk cId="388601317" sldId="277"/>
            <ac:picMk id="5" creationId="{E0923B4A-A87C-0A08-A093-4595F9143F8D}"/>
          </ac:picMkLst>
        </pc:picChg>
        <pc:picChg chg="add del mod">
          <ac:chgData name="Reiji KOBAYASHI" userId="34112ac1-4c34-4e4b-972a-35b76f02b083" providerId="ADAL" clId="{EA1B7367-72E2-471F-9E07-E4F594445267}" dt="2025-12-09T11:45:56.279" v="495" actId="478"/>
          <ac:picMkLst>
            <pc:docMk/>
            <pc:sldMk cId="388601317" sldId="277"/>
            <ac:picMk id="7" creationId="{84DEF26B-FD50-9FAA-7CF8-47A20EBCF75B}"/>
          </ac:picMkLst>
        </pc:picChg>
        <pc:picChg chg="del">
          <ac:chgData name="Reiji KOBAYASHI" userId="34112ac1-4c34-4e4b-972a-35b76f02b083" providerId="ADAL" clId="{EA1B7367-72E2-471F-9E07-E4F594445267}" dt="2025-12-09T11:40:02.065" v="343" actId="478"/>
          <ac:picMkLst>
            <pc:docMk/>
            <pc:sldMk cId="388601317" sldId="277"/>
            <ac:picMk id="8" creationId="{60FA89EA-7302-FE10-E29A-18E5CD943161}"/>
          </ac:picMkLst>
        </pc:picChg>
      </pc:sldChg>
      <pc:sldChg chg="new del">
        <pc:chgData name="Reiji KOBAYASHI" userId="34112ac1-4c34-4e4b-972a-35b76f02b083" providerId="ADAL" clId="{EA1B7367-72E2-471F-9E07-E4F594445267}" dt="2025-12-09T11:47:13.738" v="516" actId="47"/>
        <pc:sldMkLst>
          <pc:docMk/>
          <pc:sldMk cId="2139749148" sldId="278"/>
        </pc:sldMkLst>
      </pc:sldChg>
      <pc:sldChg chg="addSp delSp modSp add mod">
        <pc:chgData name="Reiji KOBAYASHI" userId="34112ac1-4c34-4e4b-972a-35b76f02b083" providerId="ADAL" clId="{EA1B7367-72E2-471F-9E07-E4F594445267}" dt="2025-12-09T12:00:51.557" v="726" actId="113"/>
        <pc:sldMkLst>
          <pc:docMk/>
          <pc:sldMk cId="517372580" sldId="279"/>
        </pc:sldMkLst>
        <pc:spChg chg="del">
          <ac:chgData name="Reiji KOBAYASHI" userId="34112ac1-4c34-4e4b-972a-35b76f02b083" providerId="ADAL" clId="{EA1B7367-72E2-471F-9E07-E4F594445267}" dt="2025-12-09T11:48:34.916" v="525" actId="478"/>
          <ac:spMkLst>
            <pc:docMk/>
            <pc:sldMk cId="517372580" sldId="279"/>
            <ac:spMk id="4" creationId="{8A4EB48A-BB91-0029-FF25-E241FC995B39}"/>
          </ac:spMkLst>
        </pc:spChg>
        <pc:spChg chg="add del mod">
          <ac:chgData name="Reiji KOBAYASHI" userId="34112ac1-4c34-4e4b-972a-35b76f02b083" providerId="ADAL" clId="{EA1B7367-72E2-471F-9E07-E4F594445267}" dt="2025-12-09T11:48:37.796" v="526" actId="478"/>
          <ac:spMkLst>
            <pc:docMk/>
            <pc:sldMk cId="517372580" sldId="279"/>
            <ac:spMk id="6" creationId="{71A7322E-BAEC-485E-5216-A7D4D9326F25}"/>
          </ac:spMkLst>
        </pc:spChg>
        <pc:spChg chg="del mod">
          <ac:chgData name="Reiji KOBAYASHI" userId="34112ac1-4c34-4e4b-972a-35b76f02b083" providerId="ADAL" clId="{EA1B7367-72E2-471F-9E07-E4F594445267}" dt="2025-12-09T11:53:46.967" v="565" actId="478"/>
          <ac:spMkLst>
            <pc:docMk/>
            <pc:sldMk cId="517372580" sldId="279"/>
            <ac:spMk id="10" creationId="{82D4C648-E6F7-1F1E-FDD4-3B1B407B89C6}"/>
          </ac:spMkLst>
        </pc:spChg>
        <pc:spChg chg="add mod">
          <ac:chgData name="Reiji KOBAYASHI" userId="34112ac1-4c34-4e4b-972a-35b76f02b083" providerId="ADAL" clId="{EA1B7367-72E2-471F-9E07-E4F594445267}" dt="2025-12-09T11:54:34.955" v="604" actId="1036"/>
          <ac:spMkLst>
            <pc:docMk/>
            <pc:sldMk cId="517372580" sldId="279"/>
            <ac:spMk id="12" creationId="{C3738177-0583-18B1-AD1A-FF9A8B59EEDF}"/>
          </ac:spMkLst>
        </pc:spChg>
        <pc:spChg chg="add mod">
          <ac:chgData name="Reiji KOBAYASHI" userId="34112ac1-4c34-4e4b-972a-35b76f02b083" providerId="ADAL" clId="{EA1B7367-72E2-471F-9E07-E4F594445267}" dt="2025-12-09T11:55:13.276" v="648"/>
          <ac:spMkLst>
            <pc:docMk/>
            <pc:sldMk cId="517372580" sldId="279"/>
            <ac:spMk id="13" creationId="{39D9AC30-8A12-6E9B-BD16-EEE81FD1388D}"/>
          </ac:spMkLst>
        </pc:spChg>
        <pc:spChg chg="add mod">
          <ac:chgData name="Reiji KOBAYASHI" userId="34112ac1-4c34-4e4b-972a-35b76f02b083" providerId="ADAL" clId="{EA1B7367-72E2-471F-9E07-E4F594445267}" dt="2025-12-09T12:00:51.557" v="726" actId="113"/>
          <ac:spMkLst>
            <pc:docMk/>
            <pc:sldMk cId="517372580" sldId="279"/>
            <ac:spMk id="14" creationId="{5D20B178-4BB2-006B-56DC-2336EB42C844}"/>
          </ac:spMkLst>
        </pc:spChg>
        <pc:picChg chg="del">
          <ac:chgData name="Reiji KOBAYASHI" userId="34112ac1-4c34-4e4b-972a-35b76f02b083" providerId="ADAL" clId="{EA1B7367-72E2-471F-9E07-E4F594445267}" dt="2025-12-09T11:48:39.878" v="527" actId="478"/>
          <ac:picMkLst>
            <pc:docMk/>
            <pc:sldMk cId="517372580" sldId="279"/>
            <ac:picMk id="5" creationId="{E0923B4A-A87C-0A08-A093-4595F9143F8D}"/>
          </ac:picMkLst>
        </pc:picChg>
        <pc:picChg chg="add mod">
          <ac:chgData name="Reiji KOBAYASHI" userId="34112ac1-4c34-4e4b-972a-35b76f02b083" providerId="ADAL" clId="{EA1B7367-72E2-471F-9E07-E4F594445267}" dt="2025-12-09T11:59:45.927" v="713" actId="1076"/>
          <ac:picMkLst>
            <pc:docMk/>
            <pc:sldMk cId="517372580" sldId="279"/>
            <ac:picMk id="8" creationId="{41F944A6-A6D5-950D-0657-71C3306FF50E}"/>
          </ac:picMkLst>
        </pc:picChg>
        <pc:picChg chg="add mod">
          <ac:chgData name="Reiji KOBAYASHI" userId="34112ac1-4c34-4e4b-972a-35b76f02b083" providerId="ADAL" clId="{EA1B7367-72E2-471F-9E07-E4F594445267}" dt="2025-12-09T11:59:52.007" v="716" actId="14100"/>
          <ac:picMkLst>
            <pc:docMk/>
            <pc:sldMk cId="517372580" sldId="279"/>
            <ac:picMk id="11" creationId="{91AFC750-8575-383C-CEFF-9838CB450A84}"/>
          </ac:picMkLst>
        </pc:picChg>
      </pc:sldChg>
      <pc:sldChg chg="modSp add mod">
        <pc:chgData name="Reiji KOBAYASHI" userId="34112ac1-4c34-4e4b-972a-35b76f02b083" providerId="ADAL" clId="{EA1B7367-72E2-471F-9E07-E4F594445267}" dt="2025-12-09T12:05:16.372" v="911" actId="1038"/>
        <pc:sldMkLst>
          <pc:docMk/>
          <pc:sldMk cId="359402308" sldId="280"/>
        </pc:sldMkLst>
        <pc:spChg chg="mod">
          <ac:chgData name="Reiji KOBAYASHI" userId="34112ac1-4c34-4e4b-972a-35b76f02b083" providerId="ADAL" clId="{EA1B7367-72E2-471F-9E07-E4F594445267}" dt="2025-12-09T11:49:39.970" v="538" actId="6549"/>
          <ac:spMkLst>
            <pc:docMk/>
            <pc:sldMk cId="359402308" sldId="280"/>
            <ac:spMk id="2" creationId="{BD48FDB2-101E-2B36-F3C4-5F5A0D464A8A}"/>
          </ac:spMkLst>
        </pc:spChg>
        <pc:spChg chg="mod">
          <ac:chgData name="Reiji KOBAYASHI" userId="34112ac1-4c34-4e4b-972a-35b76f02b083" providerId="ADAL" clId="{EA1B7367-72E2-471F-9E07-E4F594445267}" dt="2025-12-09T12:05:16.372" v="911" actId="1038"/>
          <ac:spMkLst>
            <pc:docMk/>
            <pc:sldMk cId="359402308" sldId="280"/>
            <ac:spMk id="4" creationId="{8A4EB48A-BB91-0029-FF25-E241FC995B39}"/>
          </ac:spMkLst>
        </pc:spChg>
        <pc:spChg chg="mod">
          <ac:chgData name="Reiji KOBAYASHI" userId="34112ac1-4c34-4e4b-972a-35b76f02b083" providerId="ADAL" clId="{EA1B7367-72E2-471F-9E07-E4F594445267}" dt="2025-12-09T11:50:15.386" v="548" actId="6549"/>
          <ac:spMkLst>
            <pc:docMk/>
            <pc:sldMk cId="359402308" sldId="280"/>
            <ac:spMk id="10" creationId="{82D4C648-E6F7-1F1E-FDD4-3B1B407B89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3D88-948A-438F-ABF0-60E3A215E339}"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9BC88-7AE3-4D19-AF69-6107AE1498BA}" type="slidenum">
              <a:rPr kumimoji="1" lang="ja-JP" altLang="en-US" smtClean="0"/>
              <a:t>‹#›</a:t>
            </a:fld>
            <a:endParaRPr kumimoji="1" lang="ja-JP" altLang="en-US"/>
          </a:p>
        </p:txBody>
      </p:sp>
    </p:spTree>
    <p:extLst>
      <p:ext uri="{BB962C8B-B14F-4D97-AF65-F5344CB8AC3E}">
        <p14:creationId xmlns:p14="http://schemas.microsoft.com/office/powerpoint/2010/main" val="2706013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7</a:t>
            </a:fld>
            <a:endParaRPr kumimoji="1" lang="ja-JP" altLang="en-US"/>
          </a:p>
        </p:txBody>
      </p:sp>
    </p:spTree>
    <p:extLst>
      <p:ext uri="{BB962C8B-B14F-4D97-AF65-F5344CB8AC3E}">
        <p14:creationId xmlns:p14="http://schemas.microsoft.com/office/powerpoint/2010/main" val="394160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10</a:t>
            </a:fld>
            <a:endParaRPr kumimoji="1" lang="ja-JP" altLang="en-US"/>
          </a:p>
        </p:txBody>
      </p:sp>
    </p:spTree>
    <p:extLst>
      <p:ext uri="{BB962C8B-B14F-4D97-AF65-F5344CB8AC3E}">
        <p14:creationId xmlns:p14="http://schemas.microsoft.com/office/powerpoint/2010/main" val="36979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F82A7-2D5B-4BC6-1C0E-2E0269126B8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EE3E86D-B217-A824-E34C-946108642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CCA9B5-9594-ABE0-7525-66FA9FC3C405}"/>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6455B95-C6B8-7F3D-62E7-F3C30869AD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FCCDB-0915-C6E8-FBA9-D0A754DA5CF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5845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0ACF0-4C20-544A-CF37-B520BB7AE8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BA5307-1002-1B68-CE7B-302B09A88C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F4FBF0-D08B-CED2-C516-F156590794DA}"/>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898BE12F-FD6F-73D9-CC6D-87FFA52AE31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189CA2-C845-DA63-2BE7-6BB9454CD6FC}"/>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2416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5010A7-6B1A-1525-C41B-7312DA6DDEA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DE9951-96E3-51FD-67C5-FD0DF79503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9A3BF3-21A5-4020-D755-D20E296FB39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BFBB3AC-E0A6-6A11-5B83-F3CA4CD0087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66F654-7B80-1288-7427-DD95369F582D}"/>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1657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B2DB4-43F4-4605-10F1-B5E9FD1877FE}"/>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8192630A-7969-19A1-4836-C6E5B6A074AB}"/>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B4DB989-53D2-0B9E-579A-1AD5B8FB89ED}"/>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56AA8DA2-08BC-F359-2ECD-F87D5632BC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54667-0197-8666-B092-4E6DF0691E16}"/>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87157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5289C-0704-A8E5-DDC9-A8D504EDD5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FD736-B013-242E-BC77-25A174DC8B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22DC64-71CB-1601-8C46-58588E3D164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C25E8D02-50EC-29B2-4E5A-4C9E6A43BED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E2C85F-8030-33A5-2CFA-9C1E6A23588B}"/>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9506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B6D91-F6D4-AE6E-A60F-6B54BAE952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40ED60-9B62-7711-76E9-78DF919F5859}"/>
              </a:ext>
            </a:extLst>
          </p:cNvPr>
          <p:cNvSpPr>
            <a:spLocks noGrp="1"/>
          </p:cNvSpPr>
          <p:nvPr>
            <p:ph sz="half" idx="1"/>
          </p:nvPr>
        </p:nvSpPr>
        <p:spPr>
          <a:xfrm>
            <a:off x="80819" y="1145308"/>
            <a:ext cx="5938981" cy="562667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ED9623-EA41-3A73-A402-F8A7CC558C91}"/>
              </a:ext>
            </a:extLst>
          </p:cNvPr>
          <p:cNvSpPr>
            <a:spLocks noGrp="1"/>
          </p:cNvSpPr>
          <p:nvPr>
            <p:ph sz="half" idx="2"/>
          </p:nvPr>
        </p:nvSpPr>
        <p:spPr>
          <a:xfrm>
            <a:off x="6172199" y="1145308"/>
            <a:ext cx="5945909" cy="5626677"/>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3752E1BC-1AA3-2FD8-1F33-7A9DCD5592B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06FA43D7-EE58-9BC1-1969-ECCF4FFF6E9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5165F1-C5A2-3003-FB51-597DB7C5AB1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85766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057512-0AD4-5132-A4DF-CCD40501A842}"/>
              </a:ext>
            </a:extLst>
          </p:cNvPr>
          <p:cNvSpPr>
            <a:spLocks noGrp="1"/>
          </p:cNvSpPr>
          <p:nvPr>
            <p:ph type="title"/>
          </p:nvPr>
        </p:nvSpPr>
        <p:spPr>
          <a:xfrm>
            <a:off x="82405" y="104775"/>
            <a:ext cx="12026467" cy="1105189"/>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4D1D99-9A4C-9451-6292-BA8C5E041272}"/>
              </a:ext>
            </a:extLst>
          </p:cNvPr>
          <p:cNvSpPr>
            <a:spLocks noGrp="1"/>
          </p:cNvSpPr>
          <p:nvPr>
            <p:ph type="body" idx="1"/>
          </p:nvPr>
        </p:nvSpPr>
        <p:spPr>
          <a:xfrm>
            <a:off x="82406" y="1284006"/>
            <a:ext cx="59151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C548CD-DE32-E049-09D4-EF428F50F9B6}"/>
              </a:ext>
            </a:extLst>
          </p:cNvPr>
          <p:cNvSpPr>
            <a:spLocks noGrp="1"/>
          </p:cNvSpPr>
          <p:nvPr>
            <p:ph sz="half" idx="2"/>
          </p:nvPr>
        </p:nvSpPr>
        <p:spPr>
          <a:xfrm>
            <a:off x="82405" y="2181960"/>
            <a:ext cx="5915171" cy="457126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a:extLst>
              <a:ext uri="{FF2B5EF4-FFF2-40B4-BE49-F238E27FC236}">
                <a16:creationId xmlns:a16="http://schemas.microsoft.com/office/drawing/2014/main" id="{66B50CF6-DAB0-D8AD-9731-EC08B7196C68}"/>
              </a:ext>
            </a:extLst>
          </p:cNvPr>
          <p:cNvSpPr>
            <a:spLocks noGrp="1"/>
          </p:cNvSpPr>
          <p:nvPr>
            <p:ph type="body" sz="quarter" idx="3"/>
          </p:nvPr>
        </p:nvSpPr>
        <p:spPr>
          <a:xfrm>
            <a:off x="6172200" y="1283998"/>
            <a:ext cx="59366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60D027-379C-57EC-B5EE-56D9140C14AE}"/>
              </a:ext>
            </a:extLst>
          </p:cNvPr>
          <p:cNvSpPr>
            <a:spLocks noGrp="1"/>
          </p:cNvSpPr>
          <p:nvPr>
            <p:ph sz="quarter" idx="4"/>
          </p:nvPr>
        </p:nvSpPr>
        <p:spPr>
          <a:xfrm>
            <a:off x="6172199" y="2181944"/>
            <a:ext cx="5915171" cy="45712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476AB6-CBD1-8230-53AB-1582F37519E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A28D992F-6DFC-78E4-A1EC-CE76C62C115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7CD154-3448-6EA1-1CC4-D4C65E61C73A}"/>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6886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C17CD-DA8A-BFED-9ED7-405F9E935F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1B1138-F86C-E382-34FE-0F113E4ACC88}"/>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96870234-30F8-81AB-9A6B-45B5D7B1E1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CACEC3-1468-07FE-A2CE-80C49998161F}"/>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8101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E4C0E9-FE0D-D787-0557-4210A624EF4B}"/>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65AA1B4D-FF35-6E26-A9A0-744DEA7B54C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153DCC-1235-A311-F233-9423CEE7AD4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0227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3BED4-3581-8A0E-475E-C09B7F196B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0A2C61-9924-502E-E55E-5278E046D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EAC723-F60E-B801-8D71-527820E9F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81F0A-C4E8-6209-1F21-4F692AE9FFC0}"/>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D569C8DA-A7C7-AE5C-570F-252D04ABE4E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0DD62D-8F79-723B-2C66-29D0A3C08D6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9441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81E3A-D0B3-601A-76FE-7B784AD53A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41E737-2826-7592-B872-474DA690A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7E1209-9DE1-6265-1A9D-56F6681F9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6D036A-9E84-1367-004B-4910F98D095F}"/>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F6A0E87C-1545-6155-3CDD-491B7CB2749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EA2722-8061-7309-C05D-11FA82D1AFE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384819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BEB8DC-6D37-5724-A7AE-D9D51AA04D8C}"/>
              </a:ext>
            </a:extLst>
          </p:cNvPr>
          <p:cNvSpPr>
            <a:spLocks noGrp="1"/>
          </p:cNvSpPr>
          <p:nvPr>
            <p:ph type="title"/>
          </p:nvPr>
        </p:nvSpPr>
        <p:spPr>
          <a:xfrm>
            <a:off x="80819" y="86014"/>
            <a:ext cx="12037290" cy="96693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2F1D387-1F3D-74F5-237B-544719428D5B}"/>
              </a:ext>
            </a:extLst>
          </p:cNvPr>
          <p:cNvSpPr>
            <a:spLocks noGrp="1"/>
          </p:cNvSpPr>
          <p:nvPr>
            <p:ph type="body" idx="1"/>
          </p:nvPr>
        </p:nvSpPr>
        <p:spPr>
          <a:xfrm>
            <a:off x="80818" y="1136074"/>
            <a:ext cx="12037290" cy="5635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F6718C-BF9D-FDBB-4FAF-D6D57E5C7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D061E-3D9E-4695-AC71-6E1BF248643E}" type="datetimeFigureOut">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1424036-3334-8AC0-D165-BFBC3B7E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F10CD0-9F81-1C4B-455C-D470E4ACC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3898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ma.go.jp/jma/press/2512/09a/202512090115.html"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jma.go.jp/jma/press/2512/09a/202512090115.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hinet.bosai.go.jp/AQUA/max_amp.php?y=2025&amp;m=12"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jma.go.jp/jma/kishou/know/jishin/nceq/info_guide.html"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www.jma.go.jp/jma/press/2512/09b/nceq202512090200.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ousai.go.jp/jishin/nihonkaiko_chishima/kaisetsu/index2.html"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forms.gle/MUuDPNYac1MrYmLC7"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kyoshin.bosai.go.jp/kyoshin/" TargetMode="External"/><Relationship Id="rId13" Type="http://schemas.openxmlformats.org/officeDocument/2006/relationships/hyperlink" Target="https://www.bousai.go.jp/jishin/nihonkaiko_chishima/kaisetsu/index2.html" TargetMode="External"/><Relationship Id="rId3" Type="http://schemas.openxmlformats.org/officeDocument/2006/relationships/hyperlink" Target="https://www.data.jma.go.jp/eew/data/mech/top.html" TargetMode="External"/><Relationship Id="rId7" Type="http://schemas.openxmlformats.org/officeDocument/2006/relationships/hyperlink" Target="https://www.j-risq.bosai.go.jp/report/" TargetMode="External"/><Relationship Id="rId12" Type="http://schemas.openxmlformats.org/officeDocument/2006/relationships/hyperlink" Target="https://www.jishin.go.jp/regional_seismicity" TargetMode="External"/><Relationship Id="rId2" Type="http://schemas.openxmlformats.org/officeDocument/2006/relationships/hyperlink" Target="https://www.jma.go.jp/jma/press/hodo.html" TargetMode="External"/><Relationship Id="rId1" Type="http://schemas.openxmlformats.org/officeDocument/2006/relationships/slideLayout" Target="../slideLayouts/slideLayout4.xml"/><Relationship Id="rId6" Type="http://schemas.openxmlformats.org/officeDocument/2006/relationships/hyperlink" Target="https://wwweic.eri.u-tokyo.ac.jp/evrrss/database/PLATEmodel/" TargetMode="External"/><Relationship Id="rId11" Type="http://schemas.openxmlformats.org/officeDocument/2006/relationships/hyperlink" Target="http://ofgs.aori.u-tokyo.ac.jp/~okino/platecalc_new.html" TargetMode="External"/><Relationship Id="rId5" Type="http://schemas.openxmlformats.org/officeDocument/2006/relationships/hyperlink" Target="https://www.jma.go.jp/jma/kishou/know/jishin/nceq/info_guide.html" TargetMode="External"/><Relationship Id="rId10" Type="http://schemas.openxmlformats.org/officeDocument/2006/relationships/hyperlink" Target="https://www.hinet.bosai.go.jp/AQUA/max_amp.php?y=2025&amp;m=12" TargetMode="External"/><Relationship Id="rId4" Type="http://schemas.openxmlformats.org/officeDocument/2006/relationships/hyperlink" Target="https://www.data.jma.go.jp/eqev/data/bulletin/catalog/appendix/trtime/trt_j.html" TargetMode="External"/><Relationship Id="rId9" Type="http://schemas.openxmlformats.org/officeDocument/2006/relationships/hyperlink" Target="https://www.doi.org/10.17598/NIED.00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j-risq.bosai.go.jp/repor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ishin.go.jp/regional_seismicity/rs_tohoku/p02_aomori/"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ma.go.jp/jma/press/2512/09a/202512090115.htm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jma.go.jp/jma/press/2512/09b/nceq202512090200.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data.jma.go.jp/eew/data/mech/fig/world2025120823150000N410000E14218000512176.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ata.jma.go.jp/eew/data/mech/fig/world2025120823150000N410000E14218000512176.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マップ&#10;&#10;AI によって生成されたコンテンツは間違っている可能性があります。">
            <a:extLst>
              <a:ext uri="{FF2B5EF4-FFF2-40B4-BE49-F238E27FC236}">
                <a16:creationId xmlns:a16="http://schemas.microsoft.com/office/drawing/2014/main" id="{8246A578-35C4-79BA-81AD-03A3B696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803" y="1781586"/>
            <a:ext cx="4417784" cy="4716571"/>
          </a:xfrm>
          <a:prstGeom prst="rect">
            <a:avLst/>
          </a:prstGeom>
        </p:spPr>
      </p:pic>
      <p:sp>
        <p:nvSpPr>
          <p:cNvPr id="7" name="タイトル 6">
            <a:extLst>
              <a:ext uri="{FF2B5EF4-FFF2-40B4-BE49-F238E27FC236}">
                <a16:creationId xmlns:a16="http://schemas.microsoft.com/office/drawing/2014/main" id="{F836B3A1-4626-CB74-7C9C-8C150F0F4245}"/>
              </a:ext>
            </a:extLst>
          </p:cNvPr>
          <p:cNvSpPr>
            <a:spLocks noGrp="1"/>
          </p:cNvSpPr>
          <p:nvPr>
            <p:ph type="title"/>
          </p:nvPr>
        </p:nvSpPr>
        <p:spPr/>
        <p:txBody>
          <a:bodyPr/>
          <a:lstStyle/>
          <a:p>
            <a:r>
              <a:rPr kumimoji="1" lang="en-US" altLang="ja-JP" dirty="0"/>
              <a:t>2025</a:t>
            </a:r>
            <a:r>
              <a:rPr kumimoji="1" lang="ja-JP" altLang="en-US" dirty="0"/>
              <a:t>年</a:t>
            </a:r>
            <a:r>
              <a:rPr kumimoji="1" lang="en-US" altLang="ja-JP" dirty="0"/>
              <a:t>12</a:t>
            </a:r>
            <a:r>
              <a:rPr kumimoji="1" lang="ja-JP" altLang="en-US" dirty="0"/>
              <a:t>月</a:t>
            </a:r>
            <a:r>
              <a:rPr lang="en-US" altLang="ja-JP"/>
              <a:t>8</a:t>
            </a:r>
            <a:r>
              <a:rPr kumimoji="1" lang="ja-JP" altLang="en-US"/>
              <a:t>日</a:t>
            </a:r>
            <a:r>
              <a:rPr kumimoji="1" lang="ja-JP" altLang="en-US" dirty="0"/>
              <a:t>青森県東方沖の地震</a:t>
            </a:r>
            <a:endParaRPr lang="ja-JP" altLang="en-US" dirty="0"/>
          </a:p>
        </p:txBody>
      </p:sp>
      <p:sp>
        <p:nvSpPr>
          <p:cNvPr id="9" name="コンテンツ プレースホルダー 8">
            <a:extLst>
              <a:ext uri="{FF2B5EF4-FFF2-40B4-BE49-F238E27FC236}">
                <a16:creationId xmlns:a16="http://schemas.microsoft.com/office/drawing/2014/main" id="{E9FB013C-951D-03A6-A932-77BBC71AFED5}"/>
              </a:ext>
            </a:extLst>
          </p:cNvPr>
          <p:cNvSpPr>
            <a:spLocks noGrp="1"/>
          </p:cNvSpPr>
          <p:nvPr>
            <p:ph sz="half" idx="1"/>
          </p:nvPr>
        </p:nvSpPr>
        <p:spPr/>
        <p:txBody>
          <a:bodyPr/>
          <a:lstStyle/>
          <a:p>
            <a:pPr marL="0" indent="0">
              <a:buNone/>
            </a:pPr>
            <a:r>
              <a:rPr lang="ja-JP" altLang="en-US" dirty="0"/>
              <a:t>地震概要（気象庁報道発表）</a:t>
            </a:r>
          </a:p>
          <a:p>
            <a:r>
              <a:rPr lang="en-US" altLang="ja-JP" dirty="0"/>
              <a:t>2025</a:t>
            </a:r>
            <a:r>
              <a:rPr lang="ja-JP" altLang="en-US" dirty="0"/>
              <a:t>年</a:t>
            </a:r>
            <a:r>
              <a:rPr lang="en-US" altLang="ja-JP" dirty="0"/>
              <a:t>12</a:t>
            </a:r>
            <a:r>
              <a:rPr lang="ja-JP" altLang="en-US" dirty="0"/>
              <a:t>月</a:t>
            </a:r>
            <a:r>
              <a:rPr lang="en-US" altLang="ja-JP" dirty="0"/>
              <a:t>8</a:t>
            </a:r>
            <a:r>
              <a:rPr lang="ja-JP" altLang="en-US" dirty="0"/>
              <a:t>日</a:t>
            </a:r>
            <a:r>
              <a:rPr lang="en-US" altLang="ja-JP" dirty="0"/>
              <a:t>23</a:t>
            </a:r>
            <a:r>
              <a:rPr lang="ja-JP" altLang="en-US" dirty="0"/>
              <a:t>時</a:t>
            </a:r>
            <a:r>
              <a:rPr lang="en-US" altLang="ja-JP" dirty="0"/>
              <a:t>15</a:t>
            </a:r>
            <a:r>
              <a:rPr lang="ja-JP" altLang="en-US" dirty="0"/>
              <a:t>分頃</a:t>
            </a:r>
          </a:p>
          <a:p>
            <a:r>
              <a:rPr lang="ja-JP" altLang="en-US" dirty="0"/>
              <a:t>マグニチュード：</a:t>
            </a:r>
            <a:r>
              <a:rPr lang="en-US" altLang="ja-JP" dirty="0"/>
              <a:t>7.5</a:t>
            </a:r>
            <a:r>
              <a:rPr lang="ja-JP" altLang="en-US" dirty="0"/>
              <a:t>（暫定値）</a:t>
            </a:r>
            <a:endParaRPr lang="en-US" altLang="ja-JP" dirty="0"/>
          </a:p>
          <a:p>
            <a:r>
              <a:rPr lang="ja-JP" altLang="en-US" dirty="0"/>
              <a:t>震源の深さ：</a:t>
            </a:r>
            <a:r>
              <a:rPr lang="en-US" altLang="ja-JP" dirty="0"/>
              <a:t>54 km</a:t>
            </a:r>
            <a:r>
              <a:rPr lang="ja-JP" altLang="en-US" dirty="0"/>
              <a:t> （暫定値）</a:t>
            </a:r>
            <a:endParaRPr lang="en-US" altLang="ja-JP" dirty="0"/>
          </a:p>
          <a:p>
            <a:r>
              <a:rPr lang="ja-JP" altLang="en-US" dirty="0"/>
              <a:t>最大震度： </a:t>
            </a:r>
            <a:r>
              <a:rPr lang="en-US" altLang="ja-JP" dirty="0"/>
              <a:t>6</a:t>
            </a:r>
            <a:r>
              <a:rPr lang="ja-JP" altLang="en-US" dirty="0"/>
              <a:t>強（青森県八戸市）</a:t>
            </a:r>
          </a:p>
          <a:p>
            <a:endParaRPr lang="ja-JP" altLang="en-US" dirty="0"/>
          </a:p>
          <a:p>
            <a:pPr marL="0" indent="0">
              <a:buNone/>
            </a:pPr>
            <a:r>
              <a:rPr lang="ja-JP" altLang="en-US" dirty="0"/>
              <a:t>主な被害（報道、消防庁資料より）</a:t>
            </a:r>
          </a:p>
          <a:p>
            <a:r>
              <a:rPr lang="ja-JP" altLang="en-US" dirty="0"/>
              <a:t>けが人</a:t>
            </a:r>
            <a:endParaRPr lang="en-US" altLang="ja-JP" dirty="0"/>
          </a:p>
          <a:p>
            <a:r>
              <a:rPr lang="ja-JP" altLang="en-US" dirty="0"/>
              <a:t>窓ガラスの飛散</a:t>
            </a:r>
            <a:endParaRPr lang="en-US" altLang="ja-JP" dirty="0"/>
          </a:p>
          <a:p>
            <a:r>
              <a:rPr lang="ja-JP" altLang="en-US" dirty="0"/>
              <a:t>断水</a:t>
            </a:r>
            <a:endParaRPr lang="en-US" altLang="ja-JP" dirty="0"/>
          </a:p>
          <a:p>
            <a:r>
              <a:rPr lang="ja-JP" altLang="en-US" dirty="0"/>
              <a:t>火災など</a:t>
            </a:r>
            <a:endParaRPr lang="en-US" altLang="ja-JP" dirty="0"/>
          </a:p>
        </p:txBody>
      </p:sp>
      <p:sp>
        <p:nvSpPr>
          <p:cNvPr id="18" name="テキスト ボックス 17">
            <a:extLst>
              <a:ext uri="{FF2B5EF4-FFF2-40B4-BE49-F238E27FC236}">
                <a16:creationId xmlns:a16="http://schemas.microsoft.com/office/drawing/2014/main" id="{A6636BAB-D51F-4BCE-D845-837270841A50}"/>
              </a:ext>
            </a:extLst>
          </p:cNvPr>
          <p:cNvSpPr txBox="1"/>
          <p:nvPr/>
        </p:nvSpPr>
        <p:spPr>
          <a:xfrm>
            <a:off x="9068953" y="6381034"/>
            <a:ext cx="2991442" cy="400110"/>
          </a:xfrm>
          <a:prstGeom prst="rect">
            <a:avLst/>
          </a:prstGeom>
          <a:noFill/>
        </p:spPr>
        <p:txBody>
          <a:bodyPr wrap="square">
            <a:spAutoFit/>
          </a:bodyPr>
          <a:lstStyle/>
          <a:p>
            <a:r>
              <a:rPr lang="ja-JP" altLang="en-US" sz="2000" dirty="0"/>
              <a:t>震度</a:t>
            </a:r>
            <a:r>
              <a:rPr lang="en-US" altLang="ja-JP" sz="2000" dirty="0"/>
              <a:t>6</a:t>
            </a:r>
            <a:r>
              <a:rPr lang="ja-JP" altLang="en-US" sz="2000" dirty="0"/>
              <a:t>強：青森県八戸市</a:t>
            </a:r>
          </a:p>
        </p:txBody>
      </p:sp>
      <p:sp>
        <p:nvSpPr>
          <p:cNvPr id="23" name="テキスト ボックス 22">
            <a:extLst>
              <a:ext uri="{FF2B5EF4-FFF2-40B4-BE49-F238E27FC236}">
                <a16:creationId xmlns:a16="http://schemas.microsoft.com/office/drawing/2014/main" id="{4717DA54-1DDB-F01E-3B53-B92F18D21AE3}"/>
              </a:ext>
            </a:extLst>
          </p:cNvPr>
          <p:cNvSpPr txBox="1"/>
          <p:nvPr/>
        </p:nvSpPr>
        <p:spPr>
          <a:xfrm>
            <a:off x="5791500" y="871297"/>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400" dirty="0">
                <a:hlinkClick r:id="rId3"/>
              </a:rPr>
              <a:t>https://www.jma.go.jp/jma/press/2512/09a/202512090115.html</a:t>
            </a:r>
            <a:endParaRPr lang="ja-JP" altLang="en-US" sz="2000" dirty="0"/>
          </a:p>
        </p:txBody>
      </p:sp>
      <p:sp>
        <p:nvSpPr>
          <p:cNvPr id="24" name="正方形/長方形 23">
            <a:extLst>
              <a:ext uri="{FF2B5EF4-FFF2-40B4-BE49-F238E27FC236}">
                <a16:creationId xmlns:a16="http://schemas.microsoft.com/office/drawing/2014/main" id="{1E87D717-E236-ECE3-BC39-261ADFACB8E3}"/>
              </a:ext>
            </a:extLst>
          </p:cNvPr>
          <p:cNvSpPr/>
          <p:nvPr/>
        </p:nvSpPr>
        <p:spPr>
          <a:xfrm>
            <a:off x="9867047" y="3608493"/>
            <a:ext cx="697627" cy="400110"/>
          </a:xfrm>
          <a:prstGeom prst="rect">
            <a:avLst/>
          </a:prstGeom>
        </p:spPr>
        <p:txBody>
          <a:bodyPr wrap="none">
            <a:spAutoFit/>
          </a:bodyPr>
          <a:lstStyle/>
          <a:p>
            <a:r>
              <a:rPr lang="ja-JP" altLang="en-US" sz="2000" dirty="0"/>
              <a:t>震央</a:t>
            </a:r>
          </a:p>
        </p:txBody>
      </p:sp>
      <p:cxnSp>
        <p:nvCxnSpPr>
          <p:cNvPr id="19" name="直線コネクタ 18">
            <a:extLst>
              <a:ext uri="{FF2B5EF4-FFF2-40B4-BE49-F238E27FC236}">
                <a16:creationId xmlns:a16="http://schemas.microsoft.com/office/drawing/2014/main" id="{103B5AD4-4B22-AB8A-1D52-7F4B6BF074E7}"/>
              </a:ext>
            </a:extLst>
          </p:cNvPr>
          <p:cNvCxnSpPr>
            <a:cxnSpLocks/>
            <a:endCxn id="18" idx="0"/>
          </p:cNvCxnSpPr>
          <p:nvPr/>
        </p:nvCxnSpPr>
        <p:spPr>
          <a:xfrm>
            <a:off x="8951495" y="4944979"/>
            <a:ext cx="1613179" cy="1436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7F8D2D8-A677-286D-621D-323C6B316615}"/>
              </a:ext>
            </a:extLst>
          </p:cNvPr>
          <p:cNvCxnSpPr>
            <a:cxnSpLocks/>
          </p:cNvCxnSpPr>
          <p:nvPr/>
        </p:nvCxnSpPr>
        <p:spPr>
          <a:xfrm flipV="1">
            <a:off x="9867047" y="3874986"/>
            <a:ext cx="131195" cy="263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16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61A4C-BFB5-26E0-D6B8-B97B4BEE8A91}"/>
              </a:ext>
            </a:extLst>
          </p:cNvPr>
          <p:cNvSpPr>
            <a:spLocks noGrp="1"/>
          </p:cNvSpPr>
          <p:nvPr>
            <p:ph type="title"/>
          </p:nvPr>
        </p:nvSpPr>
        <p:spPr/>
        <p:txBody>
          <a:bodyPr/>
          <a:lstStyle/>
          <a:p>
            <a:r>
              <a:rPr kumimoji="1" lang="ja-JP" altLang="en-US" dirty="0"/>
              <a:t>余震活動（同日</a:t>
            </a:r>
            <a:r>
              <a:rPr kumimoji="1" lang="en-US" altLang="ja-JP" dirty="0"/>
              <a:t>23:50</a:t>
            </a:r>
            <a:r>
              <a:rPr kumimoji="1" lang="ja-JP" altLang="en-US" dirty="0"/>
              <a:t>まで）</a:t>
            </a:r>
          </a:p>
        </p:txBody>
      </p:sp>
      <p:sp>
        <p:nvSpPr>
          <p:cNvPr id="3" name="コンテンツ プレースホルダー 2">
            <a:extLst>
              <a:ext uri="{FF2B5EF4-FFF2-40B4-BE49-F238E27FC236}">
                <a16:creationId xmlns:a16="http://schemas.microsoft.com/office/drawing/2014/main" id="{21F68535-1CE4-3E66-FD1B-90CF5BE55923}"/>
              </a:ext>
            </a:extLst>
          </p:cNvPr>
          <p:cNvSpPr>
            <a:spLocks noGrp="1"/>
          </p:cNvSpPr>
          <p:nvPr>
            <p:ph sz="half" idx="1"/>
          </p:nvPr>
        </p:nvSpPr>
        <p:spPr/>
        <p:txBody>
          <a:bodyPr/>
          <a:lstStyle/>
          <a:p>
            <a:pPr marL="0" indent="0">
              <a:lnSpc>
                <a:spcPct val="150000"/>
              </a:lnSpc>
              <a:buNone/>
            </a:pPr>
            <a:r>
              <a:rPr kumimoji="1" lang="ja-JP" altLang="en-US" dirty="0"/>
              <a:t>地震発生直後の余震の多くは本震の断層面に沿って起こると考えられている。余震分布から、本震の断層面の広がりを推定できる。</a:t>
            </a:r>
          </a:p>
          <a:p>
            <a:pPr marL="0" indent="0">
              <a:lnSpc>
                <a:spcPct val="150000"/>
              </a:lnSpc>
              <a:buNone/>
            </a:pPr>
            <a:endParaRPr kumimoji="1" lang="ja-JP" altLang="en-US" dirty="0"/>
          </a:p>
        </p:txBody>
      </p:sp>
      <p:pic>
        <p:nvPicPr>
          <p:cNvPr id="7" name="コンテンツ プレースホルダー 6">
            <a:extLst>
              <a:ext uri="{FF2B5EF4-FFF2-40B4-BE49-F238E27FC236}">
                <a16:creationId xmlns:a16="http://schemas.microsoft.com/office/drawing/2014/main" id="{77CF064D-C0C6-A612-EBA9-4C7E8BC685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622955" y="0"/>
            <a:ext cx="6025331" cy="6772275"/>
          </a:xfrm>
        </p:spPr>
      </p:pic>
      <p:sp>
        <p:nvSpPr>
          <p:cNvPr id="11" name="テキスト ボックス 10">
            <a:extLst>
              <a:ext uri="{FF2B5EF4-FFF2-40B4-BE49-F238E27FC236}">
                <a16:creationId xmlns:a16="http://schemas.microsoft.com/office/drawing/2014/main" id="{845F868D-C6D5-6EFA-1F61-4C6E42A71027}"/>
              </a:ext>
            </a:extLst>
          </p:cNvPr>
          <p:cNvSpPr txBox="1"/>
          <p:nvPr/>
        </p:nvSpPr>
        <p:spPr>
          <a:xfrm>
            <a:off x="1670383" y="4359875"/>
            <a:ext cx="4591050" cy="646331"/>
          </a:xfrm>
          <a:prstGeom prst="rect">
            <a:avLst/>
          </a:prstGeom>
          <a:noFill/>
        </p:spPr>
        <p:txBody>
          <a:bodyPr wrap="square">
            <a:spAutoFit/>
          </a:bodyPr>
          <a:lstStyle/>
          <a:p>
            <a:r>
              <a:rPr lang="ja-JP" altLang="en-US" dirty="0"/>
              <a:t>赤色：今回の地震　</a:t>
            </a:r>
            <a:endParaRPr lang="en-US" altLang="ja-JP" dirty="0"/>
          </a:p>
          <a:p>
            <a:r>
              <a:rPr lang="ja-JP" altLang="en-US" dirty="0"/>
              <a:t>青色：今回の地震より後に発生した地震　</a:t>
            </a:r>
          </a:p>
        </p:txBody>
      </p:sp>
      <p:sp>
        <p:nvSpPr>
          <p:cNvPr id="4" name="正方形/長方形 3">
            <a:extLst>
              <a:ext uri="{FF2B5EF4-FFF2-40B4-BE49-F238E27FC236}">
                <a16:creationId xmlns:a16="http://schemas.microsoft.com/office/drawing/2014/main" id="{85E3B89F-ED14-8D45-D9C3-01F334E01F0B}"/>
              </a:ext>
            </a:extLst>
          </p:cNvPr>
          <p:cNvSpPr/>
          <p:nvPr/>
        </p:nvSpPr>
        <p:spPr>
          <a:xfrm>
            <a:off x="11490960" y="1432228"/>
            <a:ext cx="560131" cy="538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8FF8414-06C4-F683-69FC-DCC7241F6EC2}"/>
              </a:ext>
            </a:extLst>
          </p:cNvPr>
          <p:cNvSpPr txBox="1"/>
          <p:nvPr/>
        </p:nvSpPr>
        <p:spPr>
          <a:xfrm>
            <a:off x="33644" y="5817878"/>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600" dirty="0">
                <a:hlinkClick r:id="rId4"/>
              </a:rPr>
              <a:t>https://www.jma.go.jp/jma/press/2512/09a/202512090115.html</a:t>
            </a:r>
            <a:endParaRPr lang="ja-JP" altLang="en-US" sz="2000" dirty="0"/>
          </a:p>
        </p:txBody>
      </p:sp>
    </p:spTree>
    <p:extLst>
      <p:ext uri="{BB962C8B-B14F-4D97-AF65-F5344CB8AC3E}">
        <p14:creationId xmlns:p14="http://schemas.microsoft.com/office/powerpoint/2010/main" val="33443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5F998-4775-D5EA-97C2-DD1DC58E808D}"/>
              </a:ext>
            </a:extLst>
          </p:cNvPr>
          <p:cNvSpPr>
            <a:spLocks noGrp="1"/>
          </p:cNvSpPr>
          <p:nvPr>
            <p:ph type="title"/>
          </p:nvPr>
        </p:nvSpPr>
        <p:spPr/>
        <p:txBody>
          <a:bodyPr/>
          <a:lstStyle/>
          <a:p>
            <a:r>
              <a:rPr kumimoji="1" lang="ja-JP" altLang="en-US" dirty="0"/>
              <a:t>地震波形</a:t>
            </a:r>
          </a:p>
        </p:txBody>
      </p:sp>
      <p:pic>
        <p:nvPicPr>
          <p:cNvPr id="8" name="コンテンツ プレースホルダー 7">
            <a:extLst>
              <a:ext uri="{FF2B5EF4-FFF2-40B4-BE49-F238E27FC236}">
                <a16:creationId xmlns:a16="http://schemas.microsoft.com/office/drawing/2014/main" id="{52361FA8-F974-6168-BB11-F7011592DA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72518" y="955852"/>
            <a:ext cx="8404522" cy="5902148"/>
          </a:xfrm>
        </p:spPr>
      </p:pic>
      <p:sp>
        <p:nvSpPr>
          <p:cNvPr id="6" name="正方形/長方形 5">
            <a:extLst>
              <a:ext uri="{FF2B5EF4-FFF2-40B4-BE49-F238E27FC236}">
                <a16:creationId xmlns:a16="http://schemas.microsoft.com/office/drawing/2014/main" id="{D405A756-741A-024E-35AA-4966FC18AA54}"/>
              </a:ext>
            </a:extLst>
          </p:cNvPr>
          <p:cNvSpPr/>
          <p:nvPr/>
        </p:nvSpPr>
        <p:spPr>
          <a:xfrm>
            <a:off x="80820" y="1052944"/>
            <a:ext cx="3312620" cy="5589159"/>
          </a:xfrm>
          <a:prstGeom prst="rect">
            <a:avLst/>
          </a:prstGeom>
        </p:spPr>
        <p:txBody>
          <a:bodyPr wrap="square">
            <a:spAutoFit/>
          </a:bodyPr>
          <a:lstStyle/>
          <a:p>
            <a:pPr>
              <a:lnSpc>
                <a:spcPct val="150000"/>
              </a:lnSpc>
            </a:pPr>
            <a:r>
              <a:rPr kumimoji="1" lang="ja-JP" altLang="en-US" sz="2000" dirty="0"/>
              <a:t>防災科学技術研究所</a:t>
            </a:r>
            <a:r>
              <a:rPr kumimoji="1" lang="en-US" altLang="ja-JP" sz="2000" dirty="0"/>
              <a:t>K-NET</a:t>
            </a:r>
            <a:r>
              <a:rPr kumimoji="1" lang="ja-JP" altLang="en-US" sz="2000" dirty="0"/>
              <a:t>の波形記録を震央距離で並べたもの。左が上下成分で</a:t>
            </a:r>
            <a:r>
              <a:rPr kumimoji="1" lang="en-US" altLang="ja-JP" sz="2000" dirty="0"/>
              <a:t>P</a:t>
            </a:r>
            <a:r>
              <a:rPr kumimoji="1" lang="ja-JP" altLang="en-US" sz="2000" dirty="0"/>
              <a:t>波が見えやすく、右が水平成分（のうちの南北成分）で</a:t>
            </a:r>
            <a:r>
              <a:rPr kumimoji="1" lang="en-US" altLang="ja-JP" sz="2000" dirty="0"/>
              <a:t>S</a:t>
            </a:r>
            <a:r>
              <a:rPr kumimoji="1" lang="ja-JP" altLang="en-US" sz="2000" dirty="0"/>
              <a:t>波が見えやすい。</a:t>
            </a:r>
            <a:r>
              <a:rPr kumimoji="1" lang="en-US" altLang="ja-JP" sz="2000" dirty="0"/>
              <a:t>P</a:t>
            </a:r>
            <a:r>
              <a:rPr kumimoji="1" lang="ja-JP" altLang="en-US" sz="2000" dirty="0"/>
              <a:t>波と</a:t>
            </a:r>
            <a:r>
              <a:rPr kumimoji="1" lang="en-US" altLang="ja-JP" sz="2000" dirty="0"/>
              <a:t>S</a:t>
            </a:r>
            <a:r>
              <a:rPr kumimoji="1" lang="ja-JP" altLang="en-US" sz="2000" dirty="0"/>
              <a:t>波とでの伝播速度の違いが分かる。</a:t>
            </a:r>
            <a:r>
              <a:rPr lang="ja-JP" altLang="en-US" sz="2000" dirty="0"/>
              <a:t>明るい青の</a:t>
            </a:r>
            <a:r>
              <a:rPr kumimoji="1" lang="ja-JP" altLang="en-US" sz="2000" dirty="0"/>
              <a:t>矢印は気象庁の走時表による</a:t>
            </a:r>
            <a:r>
              <a:rPr kumimoji="1" lang="en-US" altLang="ja-JP" sz="2000" dirty="0"/>
              <a:t>P</a:t>
            </a:r>
            <a:r>
              <a:rPr kumimoji="1" lang="ja-JP" altLang="en-US" sz="2000" dirty="0"/>
              <a:t>波、</a:t>
            </a:r>
            <a:r>
              <a:rPr kumimoji="1" lang="en-US" altLang="ja-JP" sz="2000" dirty="0"/>
              <a:t>S</a:t>
            </a:r>
            <a:r>
              <a:rPr kumimoji="1" lang="ja-JP" altLang="en-US" sz="2000" dirty="0"/>
              <a:t>波の走時、暗い青の直線は各伝播速度での傾きを示す。</a:t>
            </a:r>
          </a:p>
        </p:txBody>
      </p:sp>
    </p:spTree>
    <p:extLst>
      <p:ext uri="{BB962C8B-B14F-4D97-AF65-F5344CB8AC3E}">
        <p14:creationId xmlns:p14="http://schemas.microsoft.com/office/powerpoint/2010/main" val="23342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st">
            <a:hlinkClick r:id="" action="ppaction://media"/>
            <a:extLst>
              <a:ext uri="{FF2B5EF4-FFF2-40B4-BE49-F238E27FC236}">
                <a16:creationId xmlns:a16="http://schemas.microsoft.com/office/drawing/2014/main" id="{CF4C1B7A-B1FD-2106-2588-1E257C828D8C}"/>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7045325" y="1144588"/>
            <a:ext cx="4197350" cy="5627687"/>
          </a:xfrm>
        </p:spPr>
      </p:pic>
      <p:sp>
        <p:nvSpPr>
          <p:cNvPr id="4" name="タイトル 3">
            <a:extLst>
              <a:ext uri="{FF2B5EF4-FFF2-40B4-BE49-F238E27FC236}">
                <a16:creationId xmlns:a16="http://schemas.microsoft.com/office/drawing/2014/main" id="{AC4DC0C6-D308-EAA2-97D4-76172D8338DB}"/>
              </a:ext>
            </a:extLst>
          </p:cNvPr>
          <p:cNvSpPr>
            <a:spLocks noGrp="1"/>
          </p:cNvSpPr>
          <p:nvPr>
            <p:ph type="title"/>
          </p:nvPr>
        </p:nvSpPr>
        <p:spPr/>
        <p:txBody>
          <a:bodyPr/>
          <a:lstStyle/>
          <a:p>
            <a:r>
              <a:rPr lang="ja-JP" altLang="en-US" dirty="0"/>
              <a:t>最大振幅分布図と振幅アニメーション</a:t>
            </a:r>
          </a:p>
        </p:txBody>
      </p:sp>
      <p:pic>
        <p:nvPicPr>
          <p:cNvPr id="8" name="コンテンツ プレースホルダー 7">
            <a:extLst>
              <a:ext uri="{FF2B5EF4-FFF2-40B4-BE49-F238E27FC236}">
                <a16:creationId xmlns:a16="http://schemas.microsoft.com/office/drawing/2014/main" id="{2C6384F1-FB47-E6A2-3663-E1FA39EBA46F}"/>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rcRect/>
          <a:stretch/>
        </p:blipFill>
        <p:spPr>
          <a:xfrm>
            <a:off x="1340644" y="1658144"/>
            <a:ext cx="3419475" cy="4600575"/>
          </a:xfrm>
        </p:spPr>
      </p:pic>
      <p:sp>
        <p:nvSpPr>
          <p:cNvPr id="10" name="正方形/長方形 9">
            <a:extLst>
              <a:ext uri="{FF2B5EF4-FFF2-40B4-BE49-F238E27FC236}">
                <a16:creationId xmlns:a16="http://schemas.microsoft.com/office/drawing/2014/main" id="{A1C6B869-5DAF-5541-7400-F8292B8CBD07}"/>
              </a:ext>
            </a:extLst>
          </p:cNvPr>
          <p:cNvSpPr/>
          <p:nvPr/>
        </p:nvSpPr>
        <p:spPr>
          <a:xfrm>
            <a:off x="80819" y="736619"/>
            <a:ext cx="6699270" cy="584775"/>
          </a:xfrm>
          <a:prstGeom prst="rect">
            <a:avLst/>
          </a:prstGeom>
        </p:spPr>
        <p:txBody>
          <a:bodyPr wrap="none">
            <a:spAutoFit/>
          </a:bodyPr>
          <a:lstStyle/>
          <a:p>
            <a:r>
              <a:rPr kumimoji="1" lang="ja-JP" altLang="en-US" dirty="0"/>
              <a:t>防災科学技術研究所</a:t>
            </a:r>
            <a:r>
              <a:rPr kumimoji="1" lang="en-US" altLang="ja-JP" dirty="0"/>
              <a:t>Hi-net</a:t>
            </a:r>
            <a:r>
              <a:rPr kumimoji="1" lang="ja-JP" altLang="en-US" dirty="0"/>
              <a:t> </a:t>
            </a:r>
            <a:r>
              <a:rPr lang="ja-JP" altLang="en-US" dirty="0"/>
              <a:t>過去の地震における最大振幅分布図</a:t>
            </a:r>
            <a:endParaRPr kumimoji="1" lang="en-US" altLang="ja-JP" dirty="0"/>
          </a:p>
          <a:p>
            <a:r>
              <a:rPr kumimoji="1" lang="en-US" altLang="ja-JP" sz="1400" dirty="0">
                <a:hlinkClick r:id="rId6"/>
              </a:rPr>
              <a:t>https://www.hinet.bosai.go.jp/AQUA/max_amp.php?y=2025&amp;m=12</a:t>
            </a:r>
            <a:endParaRPr kumimoji="1" lang="ja-JP" altLang="en-US" sz="1600" dirty="0"/>
          </a:p>
        </p:txBody>
      </p:sp>
      <p:sp>
        <p:nvSpPr>
          <p:cNvPr id="11" name="正方形/長方形 10">
            <a:extLst>
              <a:ext uri="{FF2B5EF4-FFF2-40B4-BE49-F238E27FC236}">
                <a16:creationId xmlns:a16="http://schemas.microsoft.com/office/drawing/2014/main" id="{7A851FE5-F636-D003-F643-342A40E5728A}"/>
              </a:ext>
            </a:extLst>
          </p:cNvPr>
          <p:cNvSpPr/>
          <p:nvPr/>
        </p:nvSpPr>
        <p:spPr>
          <a:xfrm>
            <a:off x="2068283" y="1282154"/>
            <a:ext cx="1800493" cy="369332"/>
          </a:xfrm>
          <a:prstGeom prst="rect">
            <a:avLst/>
          </a:prstGeom>
        </p:spPr>
        <p:txBody>
          <a:bodyPr wrap="none">
            <a:spAutoFit/>
          </a:bodyPr>
          <a:lstStyle/>
          <a:p>
            <a:r>
              <a:rPr lang="ja-JP" altLang="en-US" dirty="0"/>
              <a:t>最大振幅分布図</a:t>
            </a:r>
          </a:p>
        </p:txBody>
      </p:sp>
      <p:sp>
        <p:nvSpPr>
          <p:cNvPr id="12" name="正方形/長方形 11">
            <a:extLst>
              <a:ext uri="{FF2B5EF4-FFF2-40B4-BE49-F238E27FC236}">
                <a16:creationId xmlns:a16="http://schemas.microsoft.com/office/drawing/2014/main" id="{11219B4E-98FF-852E-D4D8-6D8D3D00244B}"/>
              </a:ext>
            </a:extLst>
          </p:cNvPr>
          <p:cNvSpPr/>
          <p:nvPr/>
        </p:nvSpPr>
        <p:spPr>
          <a:xfrm>
            <a:off x="8206200" y="1282154"/>
            <a:ext cx="2262158" cy="369332"/>
          </a:xfrm>
          <a:prstGeom prst="rect">
            <a:avLst/>
          </a:prstGeom>
        </p:spPr>
        <p:txBody>
          <a:bodyPr wrap="none">
            <a:spAutoFit/>
          </a:bodyPr>
          <a:lstStyle/>
          <a:p>
            <a:r>
              <a:rPr lang="ja-JP" altLang="en-US" dirty="0"/>
              <a:t>振幅アニメーション</a:t>
            </a:r>
          </a:p>
        </p:txBody>
      </p:sp>
      <p:sp>
        <p:nvSpPr>
          <p:cNvPr id="13" name="テキスト ボックス 12">
            <a:extLst>
              <a:ext uri="{FF2B5EF4-FFF2-40B4-BE49-F238E27FC236}">
                <a16:creationId xmlns:a16="http://schemas.microsoft.com/office/drawing/2014/main" id="{50DFA461-B12D-0153-CED6-26069AB07E9B}"/>
              </a:ext>
            </a:extLst>
          </p:cNvPr>
          <p:cNvSpPr txBox="1"/>
          <p:nvPr/>
        </p:nvSpPr>
        <p:spPr>
          <a:xfrm>
            <a:off x="8975404" y="53715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sp>
        <p:nvSpPr>
          <p:cNvPr id="14" name="楕円 13">
            <a:extLst>
              <a:ext uri="{FF2B5EF4-FFF2-40B4-BE49-F238E27FC236}">
                <a16:creationId xmlns:a16="http://schemas.microsoft.com/office/drawing/2014/main" id="{A1363450-4D31-A49C-7A5F-25360906B1E1}"/>
              </a:ext>
            </a:extLst>
          </p:cNvPr>
          <p:cNvSpPr/>
          <p:nvPr/>
        </p:nvSpPr>
        <p:spPr>
          <a:xfrm>
            <a:off x="7256255" y="6174658"/>
            <a:ext cx="727539" cy="5973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84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8FDB2-101E-2B36-F3C4-5F5A0D464A8A}"/>
              </a:ext>
            </a:extLst>
          </p:cNvPr>
          <p:cNvSpPr>
            <a:spLocks noGrp="1"/>
          </p:cNvSpPr>
          <p:nvPr>
            <p:ph type="title"/>
          </p:nvPr>
        </p:nvSpPr>
        <p:spPr/>
        <p:txBody>
          <a:bodyPr/>
          <a:lstStyle/>
          <a:p>
            <a:r>
              <a:rPr kumimoji="1" lang="ja-JP" altLang="en-US" dirty="0"/>
              <a:t>北海道・三陸沖後発地震注意情報：発表基準</a:t>
            </a:r>
          </a:p>
        </p:txBody>
      </p:sp>
      <p:sp>
        <p:nvSpPr>
          <p:cNvPr id="4" name="コンテンツ プレースホルダー 3">
            <a:extLst>
              <a:ext uri="{FF2B5EF4-FFF2-40B4-BE49-F238E27FC236}">
                <a16:creationId xmlns:a16="http://schemas.microsoft.com/office/drawing/2014/main" id="{8A4EB48A-BB91-0029-FF25-E241FC995B39}"/>
              </a:ext>
            </a:extLst>
          </p:cNvPr>
          <p:cNvSpPr>
            <a:spLocks noGrp="1"/>
          </p:cNvSpPr>
          <p:nvPr>
            <p:ph sz="half" idx="2"/>
          </p:nvPr>
        </p:nvSpPr>
        <p:spPr>
          <a:xfrm>
            <a:off x="6083621" y="1893455"/>
            <a:ext cx="6062196" cy="4878530"/>
          </a:xfrm>
        </p:spPr>
        <p:txBody>
          <a:bodyPr>
            <a:normAutofit/>
          </a:bodyPr>
          <a:lstStyle/>
          <a:p>
            <a:r>
              <a:rPr kumimoji="1" lang="ja-JP" altLang="en-US" dirty="0"/>
              <a:t>想定震源域またはその周辺（発生した地震が影響を与える距離内）でモーメントマグニチュード </a:t>
            </a:r>
            <a:r>
              <a:rPr kumimoji="1" lang="en-US" altLang="ja-JP" dirty="0"/>
              <a:t>(M</a:t>
            </a:r>
            <a:r>
              <a:rPr kumimoji="1" lang="en-US" altLang="ja-JP" baseline="-25000" dirty="0"/>
              <a:t>W</a:t>
            </a:r>
            <a:r>
              <a:rPr kumimoji="1" lang="en-US" altLang="ja-JP" dirty="0"/>
              <a:t>) 7.0</a:t>
            </a:r>
            <a:r>
              <a:rPr kumimoji="1" lang="ja-JP" altLang="en-US" dirty="0"/>
              <a:t>以上であれば、「北海道・三陸沖後発地震注意情報」が発表される</a:t>
            </a:r>
          </a:p>
          <a:p>
            <a:pPr lvl="1"/>
            <a:r>
              <a:rPr kumimoji="1" lang="en-US" altLang="ja-JP" dirty="0"/>
              <a:t>M</a:t>
            </a:r>
            <a:r>
              <a:rPr kumimoji="1" lang="en-US" altLang="ja-JP" baseline="-25000" dirty="0"/>
              <a:t>W</a:t>
            </a:r>
            <a:r>
              <a:rPr kumimoji="1" lang="ja-JP" altLang="en-US" dirty="0"/>
              <a:t>は、断層運動（断層面積断層がずれた量</a:t>
            </a:r>
            <a:r>
              <a:rPr kumimoji="1" lang="en-US" altLang="ja-JP" baseline="30000" dirty="0"/>
              <a:t>※</a:t>
            </a:r>
            <a:r>
              <a:rPr kumimoji="1" lang="ja-JP" altLang="en-US" dirty="0"/>
              <a:t>）を示すマグニチュード</a:t>
            </a:r>
            <a:br>
              <a:rPr kumimoji="1" lang="en-US" altLang="ja-JP" dirty="0"/>
            </a:br>
            <a:r>
              <a:rPr kumimoji="1" lang="ja-JP" altLang="en-US" dirty="0"/>
              <a:t>（</a:t>
            </a:r>
            <a:r>
              <a:rPr kumimoji="1" lang="en-US" altLang="ja-JP" baseline="30000" dirty="0"/>
              <a:t>※</a:t>
            </a:r>
            <a:r>
              <a:rPr kumimoji="1" lang="ja-JP" altLang="en-US" dirty="0"/>
              <a:t>厳密にはこれらに加え剛性率も）</a:t>
            </a:r>
          </a:p>
          <a:p>
            <a:pPr lvl="1"/>
            <a:r>
              <a:rPr kumimoji="1" lang="ja-JP" altLang="en-US" dirty="0"/>
              <a:t>今回は</a:t>
            </a:r>
            <a:r>
              <a:rPr kumimoji="1" lang="en-US" altLang="ja-JP" dirty="0"/>
              <a:t>M</a:t>
            </a:r>
            <a:r>
              <a:rPr kumimoji="1" lang="en-US" altLang="ja-JP" baseline="-25000" dirty="0"/>
              <a:t>W</a:t>
            </a:r>
            <a:r>
              <a:rPr kumimoji="1" lang="en-US" altLang="ja-JP" dirty="0"/>
              <a:t>7.4</a:t>
            </a:r>
          </a:p>
          <a:p>
            <a:endParaRPr kumimoji="1" lang="ja-JP" altLang="en-US" dirty="0"/>
          </a:p>
        </p:txBody>
      </p:sp>
      <p:pic>
        <p:nvPicPr>
          <p:cNvPr id="8" name="図 7">
            <a:extLst>
              <a:ext uri="{FF2B5EF4-FFF2-40B4-BE49-F238E27FC236}">
                <a16:creationId xmlns:a16="http://schemas.microsoft.com/office/drawing/2014/main" id="{60FA89EA-7302-FE10-E29A-18E5CD943161}"/>
              </a:ext>
            </a:extLst>
          </p:cNvPr>
          <p:cNvPicPr>
            <a:picLocks noChangeAspect="1"/>
          </p:cNvPicPr>
          <p:nvPr/>
        </p:nvPicPr>
        <p:blipFill>
          <a:blip r:embed="rId2"/>
          <a:stretch>
            <a:fillRect/>
          </a:stretch>
        </p:blipFill>
        <p:spPr>
          <a:xfrm>
            <a:off x="110003" y="1571045"/>
            <a:ext cx="6062196" cy="5083978"/>
          </a:xfrm>
          <a:prstGeom prst="rect">
            <a:avLst/>
          </a:prstGeom>
        </p:spPr>
      </p:pic>
      <p:sp>
        <p:nvSpPr>
          <p:cNvPr id="10" name="テキスト ボックス 9">
            <a:extLst>
              <a:ext uri="{FF2B5EF4-FFF2-40B4-BE49-F238E27FC236}">
                <a16:creationId xmlns:a16="http://schemas.microsoft.com/office/drawing/2014/main" id="{82D4C648-E6F7-1F1E-FDD4-3B1B407B89C6}"/>
              </a:ext>
            </a:extLst>
          </p:cNvPr>
          <p:cNvSpPr txBox="1"/>
          <p:nvPr/>
        </p:nvSpPr>
        <p:spPr>
          <a:xfrm>
            <a:off x="52244" y="852920"/>
            <a:ext cx="11492056" cy="738664"/>
          </a:xfrm>
          <a:prstGeom prst="rect">
            <a:avLst/>
          </a:prstGeom>
          <a:noFill/>
        </p:spPr>
        <p:txBody>
          <a:bodyPr wrap="square">
            <a:spAutoFit/>
          </a:bodyPr>
          <a:lstStyle/>
          <a:p>
            <a:r>
              <a:rPr lang="ja-JP" altLang="en-US" sz="2400" dirty="0"/>
              <a:t>「「北海道・三陸沖後発地震注意情報」について」（気象庁）</a:t>
            </a:r>
            <a:endParaRPr lang="en-US" altLang="ja-JP" sz="2400" dirty="0"/>
          </a:p>
          <a:p>
            <a:r>
              <a:rPr lang="ja-JP" altLang="en-US" dirty="0"/>
              <a:t> </a:t>
            </a:r>
            <a:r>
              <a:rPr lang="ja-JP" altLang="en-US" dirty="0">
                <a:hlinkClick r:id="rId3"/>
              </a:rPr>
              <a:t>https://www.jma.go.jp/jma/kishou/know/jishin/nceq/info_guide.html</a:t>
            </a:r>
            <a:endParaRPr lang="ja-JP" altLang="en-US" dirty="0"/>
          </a:p>
        </p:txBody>
      </p:sp>
    </p:spTree>
    <p:extLst>
      <p:ext uri="{BB962C8B-B14F-4D97-AF65-F5344CB8AC3E}">
        <p14:creationId xmlns:p14="http://schemas.microsoft.com/office/powerpoint/2010/main" val="35940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8FDB2-101E-2B36-F3C4-5F5A0D464A8A}"/>
              </a:ext>
            </a:extLst>
          </p:cNvPr>
          <p:cNvSpPr>
            <a:spLocks noGrp="1"/>
          </p:cNvSpPr>
          <p:nvPr>
            <p:ph type="title"/>
          </p:nvPr>
        </p:nvSpPr>
        <p:spPr/>
        <p:txBody>
          <a:bodyPr>
            <a:normAutofit/>
          </a:bodyPr>
          <a:lstStyle/>
          <a:p>
            <a:r>
              <a:rPr kumimoji="1" lang="ja-JP" altLang="en-US" dirty="0"/>
              <a:t>北海道・三陸沖後発地震注意情報</a:t>
            </a:r>
          </a:p>
        </p:txBody>
      </p:sp>
      <p:pic>
        <p:nvPicPr>
          <p:cNvPr id="8" name="図 7">
            <a:extLst>
              <a:ext uri="{FF2B5EF4-FFF2-40B4-BE49-F238E27FC236}">
                <a16:creationId xmlns:a16="http://schemas.microsoft.com/office/drawing/2014/main" id="{41F944A6-A6D5-950D-0657-71C3306FF50E}"/>
              </a:ext>
            </a:extLst>
          </p:cNvPr>
          <p:cNvPicPr>
            <a:picLocks noChangeAspect="1"/>
          </p:cNvPicPr>
          <p:nvPr/>
        </p:nvPicPr>
        <p:blipFill>
          <a:blip r:embed="rId2"/>
          <a:stretch>
            <a:fillRect/>
          </a:stretch>
        </p:blipFill>
        <p:spPr>
          <a:xfrm>
            <a:off x="397164" y="1864766"/>
            <a:ext cx="5320146" cy="3693498"/>
          </a:xfrm>
          <a:prstGeom prst="rect">
            <a:avLst/>
          </a:prstGeom>
          <a:ln>
            <a:solidFill>
              <a:schemeClr val="tx1"/>
            </a:solidFill>
          </a:ln>
        </p:spPr>
      </p:pic>
      <p:pic>
        <p:nvPicPr>
          <p:cNvPr id="11" name="図 10">
            <a:extLst>
              <a:ext uri="{FF2B5EF4-FFF2-40B4-BE49-F238E27FC236}">
                <a16:creationId xmlns:a16="http://schemas.microsoft.com/office/drawing/2014/main" id="{91AFC750-8575-383C-CEFF-9838CB450A84}"/>
              </a:ext>
            </a:extLst>
          </p:cNvPr>
          <p:cNvPicPr>
            <a:picLocks noChangeAspect="1"/>
          </p:cNvPicPr>
          <p:nvPr/>
        </p:nvPicPr>
        <p:blipFill>
          <a:blip r:embed="rId3"/>
          <a:stretch>
            <a:fillRect/>
          </a:stretch>
        </p:blipFill>
        <p:spPr>
          <a:xfrm>
            <a:off x="6622472" y="1746945"/>
            <a:ext cx="5172363" cy="3891921"/>
          </a:xfrm>
          <a:prstGeom prst="rect">
            <a:avLst/>
          </a:prstGeom>
        </p:spPr>
      </p:pic>
      <p:sp>
        <p:nvSpPr>
          <p:cNvPr id="12" name="テキスト ボックス 11">
            <a:extLst>
              <a:ext uri="{FF2B5EF4-FFF2-40B4-BE49-F238E27FC236}">
                <a16:creationId xmlns:a16="http://schemas.microsoft.com/office/drawing/2014/main" id="{C3738177-0583-18B1-AD1A-FF9A8B59EEDF}"/>
              </a:ext>
            </a:extLst>
          </p:cNvPr>
          <p:cNvSpPr txBox="1"/>
          <p:nvPr/>
        </p:nvSpPr>
        <p:spPr>
          <a:xfrm>
            <a:off x="73891" y="829753"/>
            <a:ext cx="6003378" cy="923330"/>
          </a:xfrm>
          <a:prstGeom prst="rect">
            <a:avLst/>
          </a:prstGeom>
          <a:noFill/>
        </p:spPr>
        <p:txBody>
          <a:bodyPr wrap="square">
            <a:spAutoFit/>
          </a:bodyPr>
          <a:lstStyle/>
          <a:p>
            <a:r>
              <a:rPr lang="ja-JP" altLang="en-US" sz="2000" dirty="0"/>
              <a:t>「北海道・三陸沖後発地震注意情報について」</a:t>
            </a:r>
            <a:endParaRPr lang="en-US" altLang="ja-JP" sz="2000" dirty="0"/>
          </a:p>
          <a:p>
            <a:r>
              <a:rPr lang="ja-JP" altLang="en-US" sz="2000" dirty="0"/>
              <a:t>（気象庁</a:t>
            </a:r>
            <a:r>
              <a:rPr lang="en-US" altLang="ja-JP" sz="2000" dirty="0"/>
              <a:t>, 2025</a:t>
            </a:r>
            <a:r>
              <a:rPr lang="ja-JP" altLang="en-US" sz="2000" dirty="0"/>
              <a:t>）</a:t>
            </a:r>
            <a:endParaRPr lang="en-US" altLang="ja-JP" sz="2000" dirty="0"/>
          </a:p>
          <a:p>
            <a:r>
              <a:rPr lang="en-US" altLang="ja-JP" sz="1400" dirty="0">
                <a:hlinkClick r:id="rId4"/>
              </a:rPr>
              <a:t>https://www.jma.go.jp/jma/press/2512/09b/nceq202512090200.html</a:t>
            </a:r>
            <a:endParaRPr lang="ja-JP" altLang="en-US" sz="2000" dirty="0"/>
          </a:p>
        </p:txBody>
      </p:sp>
      <p:sp>
        <p:nvSpPr>
          <p:cNvPr id="13" name="テキスト ボックス 12">
            <a:extLst>
              <a:ext uri="{FF2B5EF4-FFF2-40B4-BE49-F238E27FC236}">
                <a16:creationId xmlns:a16="http://schemas.microsoft.com/office/drawing/2014/main" id="{39D9AC30-8A12-6E9B-BD16-EEE81FD1388D}"/>
              </a:ext>
            </a:extLst>
          </p:cNvPr>
          <p:cNvSpPr txBox="1"/>
          <p:nvPr/>
        </p:nvSpPr>
        <p:spPr>
          <a:xfrm>
            <a:off x="6223746" y="823615"/>
            <a:ext cx="6003378" cy="923330"/>
          </a:xfrm>
          <a:prstGeom prst="rect">
            <a:avLst/>
          </a:prstGeom>
          <a:noFill/>
        </p:spPr>
        <p:txBody>
          <a:bodyPr wrap="square">
            <a:spAutoFit/>
          </a:bodyPr>
          <a:lstStyle/>
          <a:p>
            <a:r>
              <a:rPr lang="ja-JP" altLang="en-US" sz="2000" dirty="0"/>
              <a:t>「北海道・三陸沖後発地震注意情報の発表に伴いとるべき防災対応」（内閣府防災担当</a:t>
            </a:r>
            <a:r>
              <a:rPr lang="en-US" altLang="ja-JP" sz="2000" dirty="0"/>
              <a:t>, 2025</a:t>
            </a:r>
            <a:r>
              <a:rPr lang="ja-JP" altLang="en-US" sz="2000" dirty="0"/>
              <a:t>）</a:t>
            </a:r>
            <a:endParaRPr lang="en-US" altLang="ja-JP" sz="2000" dirty="0"/>
          </a:p>
          <a:p>
            <a:r>
              <a:rPr lang="en-US" altLang="ja-JP" sz="1400" dirty="0">
                <a:hlinkClick r:id="rId4"/>
              </a:rPr>
              <a:t>https://www.jma.go.jp/jma/press/2512/09b/nceq202512090200.html</a:t>
            </a:r>
            <a:endParaRPr lang="ja-JP" altLang="en-US" sz="2000" dirty="0"/>
          </a:p>
        </p:txBody>
      </p:sp>
      <p:sp>
        <p:nvSpPr>
          <p:cNvPr id="14" name="テキスト ボックス 13">
            <a:extLst>
              <a:ext uri="{FF2B5EF4-FFF2-40B4-BE49-F238E27FC236}">
                <a16:creationId xmlns:a16="http://schemas.microsoft.com/office/drawing/2014/main" id="{5D20B178-4BB2-006B-56DC-2336EB42C844}"/>
              </a:ext>
            </a:extLst>
          </p:cNvPr>
          <p:cNvSpPr txBox="1"/>
          <p:nvPr/>
        </p:nvSpPr>
        <p:spPr>
          <a:xfrm>
            <a:off x="249381" y="5617837"/>
            <a:ext cx="11545454"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この情報は、大規模地震の発生可能性が平常時と比べて相対的に高まっていることをお知らせするものであり、</a:t>
            </a:r>
            <a:r>
              <a:rPr kumimoji="1" lang="ja-JP" altLang="en-US" b="1" dirty="0"/>
              <a:t>特定の期間中に大規模地震が必ず発生するということをお知らせするものではありません</a:t>
            </a:r>
            <a:r>
              <a:rPr kumimoji="1" lang="ja-JP" altLang="en-US" dirty="0"/>
              <a:t>。</a:t>
            </a:r>
          </a:p>
          <a:p>
            <a:pPr marL="285750" indent="-285750">
              <a:buFont typeface="Arial" panose="020B0604020202020204" pitchFamily="34" charset="0"/>
              <a:buChar char="•"/>
            </a:pPr>
            <a:r>
              <a:rPr kumimoji="1" lang="en-US" altLang="ja-JP" dirty="0"/>
              <a:t>Mw</a:t>
            </a:r>
            <a:r>
              <a:rPr kumimoji="1" lang="ja-JP" altLang="en-US" dirty="0"/>
              <a:t>８クラス以上の大規模地震は、後発地震への注意を促す</a:t>
            </a:r>
            <a:r>
              <a:rPr kumimoji="1" lang="ja-JP" altLang="en-US" b="1" dirty="0"/>
              <a:t>情報が発表されていない状況で突発的に発生することが多い</a:t>
            </a:r>
            <a:r>
              <a:rPr kumimoji="1" lang="ja-JP" altLang="en-US" dirty="0"/>
              <a:t>ことに留意し、</a:t>
            </a:r>
            <a:r>
              <a:rPr kumimoji="1" lang="ja-JP" altLang="en-US" b="1" dirty="0"/>
              <a:t>日頃からの地震への備えを徹底することが最も重要</a:t>
            </a:r>
            <a:r>
              <a:rPr kumimoji="1" lang="ja-JP" altLang="en-US" dirty="0"/>
              <a:t>です。</a:t>
            </a:r>
          </a:p>
        </p:txBody>
      </p:sp>
    </p:spTree>
    <p:extLst>
      <p:ext uri="{BB962C8B-B14F-4D97-AF65-F5344CB8AC3E}">
        <p14:creationId xmlns:p14="http://schemas.microsoft.com/office/powerpoint/2010/main" val="51737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77BBD-9920-1A99-4F9E-5B63E9D2292B}"/>
              </a:ext>
            </a:extLst>
          </p:cNvPr>
          <p:cNvSpPr>
            <a:spLocks noGrp="1"/>
          </p:cNvSpPr>
          <p:nvPr>
            <p:ph type="title"/>
          </p:nvPr>
        </p:nvSpPr>
        <p:spPr/>
        <p:txBody>
          <a:bodyPr>
            <a:normAutofit/>
          </a:bodyPr>
          <a:lstStyle/>
          <a:p>
            <a:r>
              <a:rPr kumimoji="1" lang="ja-JP" altLang="en-US" dirty="0"/>
              <a:t>北海道・三陸沖後発地震注意情報：想定されている地震と津波</a:t>
            </a:r>
          </a:p>
        </p:txBody>
      </p:sp>
      <p:sp>
        <p:nvSpPr>
          <p:cNvPr id="10" name="テキスト ボックス 9">
            <a:extLst>
              <a:ext uri="{FF2B5EF4-FFF2-40B4-BE49-F238E27FC236}">
                <a16:creationId xmlns:a16="http://schemas.microsoft.com/office/drawing/2014/main" id="{4BF6A0BD-0A58-775B-50E9-E750437D42EF}"/>
              </a:ext>
            </a:extLst>
          </p:cNvPr>
          <p:cNvSpPr txBox="1"/>
          <p:nvPr/>
        </p:nvSpPr>
        <p:spPr>
          <a:xfrm>
            <a:off x="73891" y="969826"/>
            <a:ext cx="3180195" cy="1569660"/>
          </a:xfrm>
          <a:prstGeom prst="rect">
            <a:avLst/>
          </a:prstGeom>
          <a:noFill/>
        </p:spPr>
        <p:txBody>
          <a:bodyPr wrap="square">
            <a:spAutoFit/>
          </a:bodyPr>
          <a:lstStyle/>
          <a:p>
            <a:r>
              <a:rPr lang="ja-JP" altLang="en-US" dirty="0"/>
              <a:t>「日本海溝・千島海溝沿いの巨大地震の解説ページ」（内閣府）</a:t>
            </a:r>
            <a:r>
              <a:rPr lang="ja-JP" altLang="en-US" sz="1400" dirty="0">
                <a:hlinkClick r:id="rId2"/>
              </a:rPr>
              <a:t>https://www.bousai.go.jp/jishin/nihonkaiko_chishima/kaisetsu/index2.html</a:t>
            </a:r>
            <a:endParaRPr lang="ja-JP" altLang="en-US" dirty="0"/>
          </a:p>
        </p:txBody>
      </p:sp>
      <p:pic>
        <p:nvPicPr>
          <p:cNvPr id="12" name="図 11" descr="ダイアグラム&#10;&#10;AI によって生成されたコンテンツは間違っている可能性があります。">
            <a:extLst>
              <a:ext uri="{FF2B5EF4-FFF2-40B4-BE49-F238E27FC236}">
                <a16:creationId xmlns:a16="http://schemas.microsoft.com/office/drawing/2014/main" id="{D85964B4-FC03-E620-7197-FCEBF95A3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58" y="1019599"/>
            <a:ext cx="3050711" cy="2272780"/>
          </a:xfrm>
          <a:prstGeom prst="rect">
            <a:avLst/>
          </a:prstGeom>
        </p:spPr>
      </p:pic>
      <p:pic>
        <p:nvPicPr>
          <p:cNvPr id="14" name="図 13" descr="マップ&#10;&#10;AI によって生成されたコンテンツは間違っている可能性があります。">
            <a:extLst>
              <a:ext uri="{FF2B5EF4-FFF2-40B4-BE49-F238E27FC236}">
                <a16:creationId xmlns:a16="http://schemas.microsoft.com/office/drawing/2014/main" id="{68DEAFCE-69FE-72AA-BC71-0937BF789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243" y="1209848"/>
            <a:ext cx="5542757" cy="3767304"/>
          </a:xfrm>
          <a:prstGeom prst="rect">
            <a:avLst/>
          </a:prstGeom>
        </p:spPr>
      </p:pic>
      <p:pic>
        <p:nvPicPr>
          <p:cNvPr id="16" name="図 15" descr="ダイアグラム&#10;&#10;AI によって生成されたコンテンツは間違っている可能性があります。">
            <a:extLst>
              <a:ext uri="{FF2B5EF4-FFF2-40B4-BE49-F238E27FC236}">
                <a16:creationId xmlns:a16="http://schemas.microsoft.com/office/drawing/2014/main" id="{A97651E4-90B0-4FF4-A168-A0DB6BFC2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33" y="3471467"/>
            <a:ext cx="5502852" cy="2232889"/>
          </a:xfrm>
          <a:prstGeom prst="rect">
            <a:avLst/>
          </a:prstGeom>
        </p:spPr>
      </p:pic>
      <p:sp>
        <p:nvSpPr>
          <p:cNvPr id="18" name="テキスト ボックス 17">
            <a:extLst>
              <a:ext uri="{FF2B5EF4-FFF2-40B4-BE49-F238E27FC236}">
                <a16:creationId xmlns:a16="http://schemas.microsoft.com/office/drawing/2014/main" id="{89DADAF9-D951-1AB4-3A47-DBAC509EB17B}"/>
              </a:ext>
            </a:extLst>
          </p:cNvPr>
          <p:cNvSpPr txBox="1"/>
          <p:nvPr/>
        </p:nvSpPr>
        <p:spPr>
          <a:xfrm>
            <a:off x="6575352" y="840516"/>
            <a:ext cx="1397073" cy="369332"/>
          </a:xfrm>
          <a:prstGeom prst="rect">
            <a:avLst/>
          </a:prstGeom>
          <a:noFill/>
        </p:spPr>
        <p:txBody>
          <a:bodyPr wrap="square">
            <a:spAutoFit/>
          </a:bodyPr>
          <a:lstStyle/>
          <a:p>
            <a:r>
              <a:rPr lang="ja-JP" altLang="en-US" dirty="0"/>
              <a:t>想定津波高</a:t>
            </a:r>
          </a:p>
        </p:txBody>
      </p:sp>
      <p:sp>
        <p:nvSpPr>
          <p:cNvPr id="20" name="テキスト ボックス 19">
            <a:extLst>
              <a:ext uri="{FF2B5EF4-FFF2-40B4-BE49-F238E27FC236}">
                <a16:creationId xmlns:a16="http://schemas.microsoft.com/office/drawing/2014/main" id="{611FB5ED-96DF-D45B-446C-478B07D833A1}"/>
              </a:ext>
            </a:extLst>
          </p:cNvPr>
          <p:cNvSpPr txBox="1"/>
          <p:nvPr/>
        </p:nvSpPr>
        <p:spPr>
          <a:xfrm>
            <a:off x="108527" y="3121269"/>
            <a:ext cx="1921669" cy="369332"/>
          </a:xfrm>
          <a:prstGeom prst="rect">
            <a:avLst/>
          </a:prstGeom>
          <a:noFill/>
        </p:spPr>
        <p:txBody>
          <a:bodyPr wrap="square">
            <a:spAutoFit/>
          </a:bodyPr>
          <a:lstStyle/>
          <a:p>
            <a:r>
              <a:rPr lang="ja-JP" altLang="en-US" dirty="0"/>
              <a:t>想定震度分布図 </a:t>
            </a:r>
          </a:p>
        </p:txBody>
      </p:sp>
      <p:sp>
        <p:nvSpPr>
          <p:cNvPr id="22" name="テキスト ボックス 21">
            <a:extLst>
              <a:ext uri="{FF2B5EF4-FFF2-40B4-BE49-F238E27FC236}">
                <a16:creationId xmlns:a16="http://schemas.microsoft.com/office/drawing/2014/main" id="{26C20426-CFA2-CEB1-B0DE-38C024735276}"/>
              </a:ext>
            </a:extLst>
          </p:cNvPr>
          <p:cNvSpPr txBox="1"/>
          <p:nvPr/>
        </p:nvSpPr>
        <p:spPr>
          <a:xfrm>
            <a:off x="6615257" y="4996793"/>
            <a:ext cx="5502852" cy="1477328"/>
          </a:xfrm>
          <a:prstGeom prst="rect">
            <a:avLst/>
          </a:prstGeom>
          <a:noFill/>
        </p:spPr>
        <p:txBody>
          <a:bodyPr wrap="square">
            <a:spAutoFit/>
          </a:bodyPr>
          <a:lstStyle/>
          <a:p>
            <a:r>
              <a:rPr lang="ja-JP" altLang="en-US" dirty="0"/>
              <a:t>推計</a:t>
            </a:r>
            <a:endParaRPr lang="en-US" altLang="ja-JP" dirty="0"/>
          </a:p>
          <a:p>
            <a:r>
              <a:rPr lang="ja-JP" altLang="en-US" dirty="0"/>
              <a:t>日本海溝モデル：福島県南相馬市で</a:t>
            </a:r>
            <a:r>
              <a:rPr lang="en-US" altLang="ja-JP" dirty="0"/>
              <a:t>19m</a:t>
            </a:r>
            <a:r>
              <a:rPr lang="ja-JP" altLang="en-US" dirty="0"/>
              <a:t>、宮城県気仙沼市で</a:t>
            </a:r>
            <a:r>
              <a:rPr lang="en-US" altLang="ja-JP" dirty="0"/>
              <a:t>16m</a:t>
            </a:r>
            <a:r>
              <a:rPr lang="ja-JP" altLang="en-US" dirty="0"/>
              <a:t>、岩手県宮古市で</a:t>
            </a:r>
            <a:r>
              <a:rPr lang="en-US" altLang="ja-JP" dirty="0"/>
              <a:t>30m</a:t>
            </a:r>
            <a:r>
              <a:rPr lang="ja-JP" altLang="en-US" dirty="0"/>
              <a:t>、青森県八戸市で</a:t>
            </a:r>
            <a:r>
              <a:rPr lang="en-US" altLang="ja-JP" dirty="0"/>
              <a:t>27m</a:t>
            </a:r>
          </a:p>
          <a:p>
            <a:r>
              <a:rPr lang="ja-JP" altLang="en-US" dirty="0"/>
              <a:t>千島海溝モデル：北海道えりも町や釧路町で</a:t>
            </a:r>
            <a:r>
              <a:rPr lang="en-US" altLang="ja-JP" dirty="0"/>
              <a:t>28m</a:t>
            </a:r>
            <a:endParaRPr lang="ja-JP" altLang="en-US" dirty="0"/>
          </a:p>
        </p:txBody>
      </p:sp>
      <p:sp>
        <p:nvSpPr>
          <p:cNvPr id="24" name="テキスト ボックス 23">
            <a:extLst>
              <a:ext uri="{FF2B5EF4-FFF2-40B4-BE49-F238E27FC236}">
                <a16:creationId xmlns:a16="http://schemas.microsoft.com/office/drawing/2014/main" id="{42A8DD7C-2E0F-FD77-BBDA-4108E01C1DD1}"/>
              </a:ext>
            </a:extLst>
          </p:cNvPr>
          <p:cNvSpPr txBox="1"/>
          <p:nvPr/>
        </p:nvSpPr>
        <p:spPr>
          <a:xfrm>
            <a:off x="120071" y="5692524"/>
            <a:ext cx="6138862" cy="923330"/>
          </a:xfrm>
          <a:prstGeom prst="rect">
            <a:avLst/>
          </a:prstGeom>
          <a:noFill/>
        </p:spPr>
        <p:txBody>
          <a:bodyPr wrap="square">
            <a:spAutoFit/>
          </a:bodyPr>
          <a:lstStyle/>
          <a:p>
            <a:r>
              <a:rPr lang="ja-JP" altLang="en-US" dirty="0"/>
              <a:t>推計</a:t>
            </a:r>
            <a:endParaRPr lang="en-US" altLang="ja-JP" dirty="0"/>
          </a:p>
          <a:p>
            <a:r>
              <a:rPr lang="ja-JP" altLang="en-US" dirty="0"/>
              <a:t>日本海溝モデル：岩手県大船渡市や青森県六ケ所村で</a:t>
            </a:r>
            <a:r>
              <a:rPr lang="en-US" altLang="ja-JP" dirty="0"/>
              <a:t>6</a:t>
            </a:r>
            <a:r>
              <a:rPr lang="ja-JP" altLang="en-US" dirty="0"/>
              <a:t>強千島海溝モデル：北海道えりも町や厚岸町で</a:t>
            </a:r>
            <a:r>
              <a:rPr lang="en-US" altLang="ja-JP" dirty="0"/>
              <a:t>7</a:t>
            </a:r>
            <a:endParaRPr lang="ja-JP" altLang="en-US" dirty="0"/>
          </a:p>
        </p:txBody>
      </p:sp>
      <p:sp>
        <p:nvSpPr>
          <p:cNvPr id="26" name="テキスト ボックス 25">
            <a:extLst>
              <a:ext uri="{FF2B5EF4-FFF2-40B4-BE49-F238E27FC236}">
                <a16:creationId xmlns:a16="http://schemas.microsoft.com/office/drawing/2014/main" id="{C72A411B-5AA2-82D5-F3E1-88239105FDD9}"/>
              </a:ext>
            </a:extLst>
          </p:cNvPr>
          <p:cNvSpPr txBox="1"/>
          <p:nvPr/>
        </p:nvSpPr>
        <p:spPr>
          <a:xfrm>
            <a:off x="3285369" y="762065"/>
            <a:ext cx="1588294" cy="369332"/>
          </a:xfrm>
          <a:prstGeom prst="rect">
            <a:avLst/>
          </a:prstGeom>
          <a:noFill/>
        </p:spPr>
        <p:txBody>
          <a:bodyPr wrap="square">
            <a:spAutoFit/>
          </a:bodyPr>
          <a:lstStyle/>
          <a:p>
            <a:r>
              <a:rPr lang="ja-JP" altLang="en-US" dirty="0"/>
              <a:t>断層モデル</a:t>
            </a:r>
          </a:p>
        </p:txBody>
      </p:sp>
    </p:spTree>
    <p:extLst>
      <p:ext uri="{BB962C8B-B14F-4D97-AF65-F5344CB8AC3E}">
        <p14:creationId xmlns:p14="http://schemas.microsoft.com/office/powerpoint/2010/main" val="326401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0AFB0-5665-E0E6-1140-AF34DF5981C7}"/>
              </a:ext>
            </a:extLst>
          </p:cNvPr>
          <p:cNvSpPr>
            <a:spLocks noGrp="1"/>
          </p:cNvSpPr>
          <p:nvPr>
            <p:ph type="title"/>
          </p:nvPr>
        </p:nvSpPr>
        <p:spPr/>
        <p:txBody>
          <a:bodyPr/>
          <a:lstStyle/>
          <a:p>
            <a:r>
              <a:rPr kumimoji="1" lang="ja-JP" altLang="en-US" dirty="0"/>
              <a:t>最近の地震に関するスライド教材</a:t>
            </a:r>
          </a:p>
        </p:txBody>
      </p:sp>
      <p:sp>
        <p:nvSpPr>
          <p:cNvPr id="3" name="コンテンツ プレースホルダー 2">
            <a:extLst>
              <a:ext uri="{FF2B5EF4-FFF2-40B4-BE49-F238E27FC236}">
                <a16:creationId xmlns:a16="http://schemas.microsoft.com/office/drawing/2014/main" id="{41687486-9DC0-1279-5479-BC2371256874}"/>
              </a:ext>
            </a:extLst>
          </p:cNvPr>
          <p:cNvSpPr>
            <a:spLocks noGrp="1"/>
          </p:cNvSpPr>
          <p:nvPr>
            <p:ph sz="half" idx="1"/>
          </p:nvPr>
        </p:nvSpPr>
        <p:spPr/>
        <p:txBody>
          <a:bodyPr>
            <a:normAutofit fontScale="85000" lnSpcReduction="20000"/>
          </a:bodyPr>
          <a:lstStyle/>
          <a:p>
            <a:pPr marL="0" indent="0">
              <a:lnSpc>
                <a:spcPct val="120000"/>
              </a:lnSpc>
              <a:buNone/>
            </a:pPr>
            <a:r>
              <a:rPr kumimoji="1" lang="ja-JP" altLang="en-US" sz="1800" b="1" dirty="0"/>
              <a:t>作成者・連絡先</a:t>
            </a:r>
            <a:r>
              <a:rPr kumimoji="1" lang="ja-JP" altLang="en-US" sz="1800" dirty="0"/>
              <a:t>：</a:t>
            </a:r>
            <a:endParaRPr kumimoji="1" lang="ja-JP" altLang="en-US" sz="1800" b="1" dirty="0"/>
          </a:p>
          <a:p>
            <a:pPr marL="0" indent="0">
              <a:lnSpc>
                <a:spcPct val="120000"/>
              </a:lnSpc>
              <a:buNone/>
            </a:pPr>
            <a:r>
              <a:rPr kumimoji="1" lang="ja-JP" altLang="en-US" sz="1800" dirty="0"/>
              <a:t>小林励司 （鹿児島大学大学院理工学研究科）</a:t>
            </a:r>
            <a:endParaRPr kumimoji="1" lang="en-US" altLang="ja-JP" sz="1800" dirty="0"/>
          </a:p>
          <a:p>
            <a:pPr marL="0" indent="0">
              <a:lnSpc>
                <a:spcPct val="120000"/>
              </a:lnSpc>
              <a:buNone/>
            </a:pPr>
            <a:r>
              <a:rPr kumimoji="1" lang="en-US" altLang="ja-JP" sz="1800" dirty="0"/>
              <a:t>E-mail: reiji </a:t>
            </a:r>
            <a:r>
              <a:rPr kumimoji="1" lang="ja-JP" altLang="en-US" sz="1800" dirty="0"/>
              <a:t>あっと </a:t>
            </a:r>
            <a:r>
              <a:rPr kumimoji="1" lang="en-US" altLang="ja-JP" sz="1800" dirty="0"/>
              <a:t>sci.kagoshima-u.ac.jp</a:t>
            </a:r>
          </a:p>
          <a:p>
            <a:pPr marL="0" indent="0">
              <a:lnSpc>
                <a:spcPct val="120000"/>
              </a:lnSpc>
              <a:buNone/>
            </a:pPr>
            <a:r>
              <a:rPr kumimoji="1" lang="ja-JP" altLang="en-US" sz="1800" dirty="0"/>
              <a:t>（あっとを</a:t>
            </a:r>
            <a:r>
              <a:rPr kumimoji="1" lang="en-US" altLang="ja-JP" sz="1800" dirty="0"/>
              <a:t>@</a:t>
            </a:r>
            <a:r>
              <a:rPr kumimoji="1" lang="ja-JP" altLang="en-US" sz="1800" dirty="0"/>
              <a:t>にしてください）</a:t>
            </a:r>
            <a:endParaRPr kumimoji="1" lang="en-US" altLang="ja-JP" sz="1800" dirty="0"/>
          </a:p>
          <a:p>
            <a:pPr marL="0" indent="0">
              <a:lnSpc>
                <a:spcPct val="170000"/>
              </a:lnSpc>
              <a:buNone/>
            </a:pPr>
            <a:r>
              <a:rPr kumimoji="1" lang="ja-JP" altLang="en-US" sz="1800" b="1" dirty="0"/>
              <a:t>利用上の注意</a:t>
            </a:r>
            <a:r>
              <a:rPr kumimoji="1" lang="ja-JP" altLang="en-US" sz="1800" dirty="0"/>
              <a:t>：</a:t>
            </a:r>
            <a:endParaRPr kumimoji="1" lang="en-US" altLang="ja-JP" sz="1800" dirty="0"/>
          </a:p>
          <a:p>
            <a:pPr>
              <a:lnSpc>
                <a:spcPct val="170000"/>
              </a:lnSpc>
            </a:pPr>
            <a:r>
              <a:rPr kumimoji="1" lang="ja-JP" altLang="en-US" sz="1800" dirty="0"/>
              <a:t>授業・講義の進展の度合いによって、スライドを取捨選択してください。必要に応じてスライドを加えてください。</a:t>
            </a:r>
            <a:endParaRPr kumimoji="1" lang="en-US" altLang="ja-JP" sz="1800" dirty="0"/>
          </a:p>
          <a:p>
            <a:pPr>
              <a:lnSpc>
                <a:spcPct val="170000"/>
              </a:lnSpc>
            </a:pPr>
            <a:r>
              <a:rPr kumimoji="1" lang="ja-JP" altLang="en-US" sz="1800" dirty="0"/>
              <a:t>他機関の著作物はその機関に著作権があります。その他の部分の著作権は放棄しません。配布は自由です。自分で加工したものを配布するときは加工を明記してください。</a:t>
            </a:r>
            <a:endParaRPr kumimoji="1" lang="en-US" altLang="ja-JP" sz="1800" dirty="0"/>
          </a:p>
          <a:p>
            <a:pPr>
              <a:lnSpc>
                <a:spcPct val="170000"/>
              </a:lnSpc>
            </a:pPr>
            <a:r>
              <a:rPr kumimoji="1" lang="ja-JP" altLang="en-US" sz="1800" dirty="0"/>
              <a:t>間違い等による損害は補償いたしません。</a:t>
            </a:r>
          </a:p>
          <a:p>
            <a:pPr marL="0" indent="0">
              <a:lnSpc>
                <a:spcPct val="120000"/>
              </a:lnSpc>
              <a:buNone/>
            </a:pPr>
            <a:r>
              <a:rPr kumimoji="1" lang="ja-JP" altLang="en-US" sz="1800" b="1" dirty="0"/>
              <a:t>アンケート回答のお願い</a:t>
            </a:r>
            <a:r>
              <a:rPr kumimoji="1" lang="ja-JP" altLang="en-US" sz="1800" dirty="0"/>
              <a:t>：</a:t>
            </a:r>
            <a:endParaRPr kumimoji="1" lang="en-US" altLang="ja-JP" sz="1800" dirty="0"/>
          </a:p>
          <a:p>
            <a:pPr marL="0" indent="0">
              <a:lnSpc>
                <a:spcPct val="120000"/>
              </a:lnSpc>
              <a:buNone/>
            </a:pPr>
            <a:r>
              <a:rPr kumimoji="1" lang="ja-JP" altLang="en-US" sz="1800" dirty="0"/>
              <a:t>よろしければアンケートにお答えください（</a:t>
            </a:r>
            <a:r>
              <a:rPr kumimoji="1" lang="en-US" altLang="ja-JP" sz="1800" dirty="0"/>
              <a:t>1</a:t>
            </a:r>
            <a:r>
              <a:rPr kumimoji="1" lang="ja-JP" altLang="en-US" sz="1800" dirty="0"/>
              <a:t>～</a:t>
            </a:r>
            <a:r>
              <a:rPr kumimoji="1" lang="en-US" altLang="ja-JP" sz="1800" dirty="0"/>
              <a:t>2</a:t>
            </a:r>
            <a:r>
              <a:rPr kumimoji="1" lang="ja-JP" altLang="en-US" sz="1800" dirty="0"/>
              <a:t>分程度）。</a:t>
            </a:r>
            <a:endParaRPr kumimoji="1" lang="en-US" altLang="ja-JP" sz="1800" dirty="0"/>
          </a:p>
          <a:p>
            <a:pPr marL="0" indent="0">
              <a:lnSpc>
                <a:spcPct val="120000"/>
              </a:lnSpc>
              <a:buNone/>
            </a:pPr>
            <a:r>
              <a:rPr kumimoji="1" lang="en-US" altLang="ja-JP" sz="1800" dirty="0">
                <a:hlinkClick r:id="rId2"/>
              </a:rPr>
              <a:t>https://forms.gle/MUuDPNYac1MrYmLC7</a:t>
            </a:r>
            <a:r>
              <a:rPr kumimoji="1" lang="ja-JP" altLang="en-US" sz="1800" dirty="0"/>
              <a:t>　</a:t>
            </a:r>
          </a:p>
        </p:txBody>
      </p:sp>
      <p:sp>
        <p:nvSpPr>
          <p:cNvPr id="4" name="コンテンツ プレースホルダー 3">
            <a:extLst>
              <a:ext uri="{FF2B5EF4-FFF2-40B4-BE49-F238E27FC236}">
                <a16:creationId xmlns:a16="http://schemas.microsoft.com/office/drawing/2014/main" id="{8A54438B-3A01-6005-112E-438E19454F5E}"/>
              </a:ext>
            </a:extLst>
          </p:cNvPr>
          <p:cNvSpPr>
            <a:spLocks noGrp="1"/>
          </p:cNvSpPr>
          <p:nvPr>
            <p:ph sz="half" idx="2"/>
          </p:nvPr>
        </p:nvSpPr>
        <p:spPr/>
        <p:txBody>
          <a:bodyPr>
            <a:normAutofit fontScale="85000" lnSpcReduction="20000"/>
          </a:bodyPr>
          <a:lstStyle/>
          <a:p>
            <a:pPr marL="0" indent="0">
              <a:buNone/>
            </a:pPr>
            <a:r>
              <a:rPr kumimoji="1" lang="ja-JP" altLang="en-US" sz="1800" b="1" dirty="0"/>
              <a:t>謝辞</a:t>
            </a:r>
          </a:p>
          <a:p>
            <a:pPr marL="0" indent="0">
              <a:lnSpc>
                <a:spcPct val="170000"/>
              </a:lnSpc>
              <a:buNone/>
            </a:pPr>
            <a:r>
              <a:rPr kumimoji="1" lang="ja-JP" altLang="en-US" sz="1800" dirty="0"/>
              <a:t>もともとのアイデアは</a:t>
            </a:r>
            <a:r>
              <a:rPr kumimoji="1" lang="en-US" altLang="ja-JP" sz="1800" dirty="0" err="1"/>
              <a:t>EarthScope</a:t>
            </a:r>
            <a:r>
              <a:rPr kumimoji="1" lang="en-US" altLang="ja-JP" sz="1800" dirty="0"/>
              <a:t>/SAGE </a:t>
            </a:r>
            <a:r>
              <a:rPr kumimoji="1" lang="ja-JP" altLang="en-US" sz="1800" dirty="0"/>
              <a:t>（旧 </a:t>
            </a:r>
            <a:r>
              <a:rPr kumimoji="1" lang="en-US" altLang="ja-JP" sz="1800" dirty="0"/>
              <a:t>Incorporated Research Institutes for Seismology (IRIS)</a:t>
            </a:r>
            <a:r>
              <a:rPr kumimoji="1" lang="ja-JP" altLang="en-US" sz="1800" dirty="0"/>
              <a:t>）の</a:t>
            </a:r>
            <a:r>
              <a:rPr kumimoji="1" lang="en-US" altLang="ja-JP" sz="1800" dirty="0"/>
              <a:t>Recent Earthquake Teachable Moments</a:t>
            </a:r>
            <a:r>
              <a:rPr kumimoji="1" lang="ja-JP" altLang="en-US" sz="1800" dirty="0"/>
              <a:t>です。</a:t>
            </a:r>
          </a:p>
          <a:p>
            <a:pPr marL="0" indent="0" latinLnBrk="1">
              <a:lnSpc>
                <a:spcPct val="160000"/>
              </a:lnSpc>
              <a:buNone/>
            </a:pPr>
            <a:r>
              <a:rPr kumimoji="1" lang="ja-JP" altLang="en-US" sz="1800" dirty="0"/>
              <a:t>本スライド作成にあたり、気象庁の報道発表資料とウェブページ、防災科学技術研究所の</a:t>
            </a:r>
            <a:r>
              <a:rPr kumimoji="1" lang="en-US" altLang="ja-JP" sz="1800" dirty="0"/>
              <a:t>J-RISQ</a:t>
            </a:r>
            <a:r>
              <a:rPr kumimoji="1" lang="ja-JP" altLang="en-US" sz="1800" dirty="0"/>
              <a:t>と</a:t>
            </a:r>
            <a:r>
              <a:rPr kumimoji="1" lang="en-US" altLang="ja-JP" sz="1800" dirty="0"/>
              <a:t>Hi-net</a:t>
            </a:r>
            <a:r>
              <a:rPr kumimoji="1" lang="ja-JP" altLang="en-US" sz="1800" dirty="0"/>
              <a:t>、地震調査研究推進本部</a:t>
            </a:r>
            <a:r>
              <a:rPr lang="ja-JP" altLang="en-US" sz="1800" dirty="0"/>
              <a:t>、内閣府</a:t>
            </a:r>
            <a:r>
              <a:rPr kumimoji="1" lang="ja-JP" altLang="en-US" sz="1800" dirty="0"/>
              <a:t>の図表を引用いたしました。プレート境界と地震の図では、気象庁の震源データ、東京大学地震研究所</a:t>
            </a:r>
            <a:r>
              <a:rPr lang="ja-JP" altLang="en-US" sz="1800" dirty="0"/>
              <a:t>研究所岩﨑貴哉（現所属：地震予知総合研究振興会）さんのデータ（注）</a:t>
            </a:r>
            <a:r>
              <a:rPr kumimoji="1" lang="ja-JP" altLang="en-US" sz="1800" dirty="0"/>
              <a:t>を利用いたしました。地震波形の図では防災科学技術研究所 </a:t>
            </a:r>
            <a:r>
              <a:rPr kumimoji="1" lang="en-US" altLang="ja-JP" sz="1800" dirty="0"/>
              <a:t>K-NET</a:t>
            </a:r>
            <a:r>
              <a:rPr kumimoji="1" lang="ja-JP" altLang="en-US" sz="1800" dirty="0"/>
              <a:t>のデータおよび気象庁の走時表のデータを使用いたしました。</a:t>
            </a:r>
            <a:endParaRPr kumimoji="1" lang="en-US" altLang="ja-JP" sz="1800" dirty="0"/>
          </a:p>
          <a:p>
            <a:pPr marL="0" indent="0" latinLnBrk="1">
              <a:lnSpc>
                <a:spcPct val="120000"/>
              </a:lnSpc>
              <a:buNone/>
            </a:pPr>
            <a:r>
              <a:rPr lang="ja-JP" altLang="en-US" sz="1200" dirty="0"/>
              <a:t>注： </a:t>
            </a:r>
            <a:r>
              <a:rPr kumimoji="1" lang="en-US" altLang="ja-JP" sz="1200" dirty="0"/>
              <a:t>Iwasaki et al. (2015), </a:t>
            </a:r>
            <a:r>
              <a:rPr kumimoji="1" lang="ja-JP" altLang="en-US" sz="1200" dirty="0"/>
              <a:t>国土地理院の”数値地図 </a:t>
            </a:r>
            <a:r>
              <a:rPr kumimoji="1" lang="en-US" altLang="ja-JP" sz="1200" dirty="0"/>
              <a:t>250m </a:t>
            </a:r>
            <a:r>
              <a:rPr kumimoji="1" lang="ja-JP" altLang="en-US" sz="1200" dirty="0"/>
              <a:t>メッシュ（標高）”，日本海洋データセンターによる </a:t>
            </a:r>
            <a:r>
              <a:rPr kumimoji="1" lang="en-US" altLang="ja-JP" sz="1200" dirty="0"/>
              <a:t>500m </a:t>
            </a:r>
            <a:r>
              <a:rPr kumimoji="1" lang="ja-JP" altLang="en-US" sz="1200" dirty="0"/>
              <a:t>メッシュ海底地形データ</a:t>
            </a:r>
            <a:r>
              <a:rPr kumimoji="1" lang="en-US" altLang="ja-JP" sz="1200" dirty="0"/>
              <a:t>(J-EGG500, http://www.jodc.go.jp/data_set/jodc/jegg_intro_j.html)</a:t>
            </a:r>
            <a:r>
              <a:rPr kumimoji="1" lang="ja-JP" altLang="en-US" sz="1200" dirty="0"/>
              <a:t>及び </a:t>
            </a:r>
            <a:r>
              <a:rPr kumimoji="1" lang="en-US" altLang="ja-JP" sz="1200" dirty="0"/>
              <a:t>Geographic Information Network of Alaska</a:t>
            </a:r>
            <a:r>
              <a:rPr kumimoji="1" lang="ja-JP" altLang="en-US" sz="1200" dirty="0"/>
              <a:t>（アラスカ大学）の地形・水深データ</a:t>
            </a:r>
            <a:r>
              <a:rPr kumimoji="1" lang="en-US" altLang="ja-JP" sz="1200" dirty="0"/>
              <a:t>((Lindquist et al., 2004)</a:t>
            </a:r>
            <a:r>
              <a:rPr kumimoji="1" lang="ja-JP" altLang="en-US" sz="1200" dirty="0"/>
              <a:t>から作成</a:t>
            </a:r>
            <a:endParaRPr kumimoji="1" lang="en-US" altLang="ja-JP" sz="1200" dirty="0"/>
          </a:p>
          <a:p>
            <a:pPr marL="0" indent="0">
              <a:buNone/>
            </a:pPr>
            <a:r>
              <a:rPr kumimoji="1" lang="en-US" altLang="ja-JP" sz="1200" dirty="0"/>
              <a:t>Iwasaki, T., Sato, H., Shinohara, M., Ishiyama, T. &amp; </a:t>
            </a:r>
            <a:r>
              <a:rPr kumimoji="1" lang="en-US" altLang="ja-JP" sz="1200" dirty="0" err="1"/>
              <a:t>Hashima</a:t>
            </a:r>
            <a:r>
              <a:rPr kumimoji="1" lang="en-US" altLang="ja-JP" sz="1200" dirty="0"/>
              <a:t>, A., 2015.Fundamental structure</a:t>
            </a:r>
            <a:r>
              <a:rPr lang="ja-JP" altLang="en-US" sz="1200" dirty="0"/>
              <a:t> </a:t>
            </a:r>
            <a:r>
              <a:rPr kumimoji="1" lang="en-US" altLang="ja-JP" sz="1200" dirty="0"/>
              <a:t>model of island arcs and subducted plates in and around Japan, 2015 Fall Meeting, American Geophysical Union, San Francisco, Dec. 14-18, T31B-2878.</a:t>
            </a:r>
          </a:p>
          <a:p>
            <a:pPr marL="0" indent="0">
              <a:buNone/>
            </a:pPr>
            <a:r>
              <a:rPr kumimoji="1" lang="en-US" altLang="ja-JP" sz="1200" dirty="0"/>
              <a:t>Lindquist, K. G., K. Engle, D. Stahlke, and E. Price (2004), Global Topography and Bathymetry Grid Improves Research Efforts, Eos Trans. AGU, 85(19), 186. http://onlinelibrary.wiley.com/doi/10.1029/2004EO190003/abstract</a:t>
            </a:r>
            <a:endParaRPr kumimoji="1" lang="ja-JP" altLang="en-US" sz="1200" dirty="0"/>
          </a:p>
        </p:txBody>
      </p:sp>
    </p:spTree>
    <p:extLst>
      <p:ext uri="{BB962C8B-B14F-4D97-AF65-F5344CB8AC3E}">
        <p14:creationId xmlns:p14="http://schemas.microsoft.com/office/powerpoint/2010/main" val="360031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31525-3E6B-5724-1F68-D8DFB04ABC20}"/>
              </a:ext>
            </a:extLst>
          </p:cNvPr>
          <p:cNvSpPr>
            <a:spLocks noGrp="1"/>
          </p:cNvSpPr>
          <p:nvPr>
            <p:ph type="title"/>
          </p:nvPr>
        </p:nvSpPr>
        <p:spPr/>
        <p:txBody>
          <a:bodyPr/>
          <a:lstStyle/>
          <a:p>
            <a:r>
              <a:rPr kumimoji="1" lang="ja-JP" altLang="en-US" dirty="0"/>
              <a:t>情報源 </a:t>
            </a:r>
            <a:r>
              <a:rPr kumimoji="1" lang="en-US" altLang="ja-JP" dirty="0"/>
              <a:t>URL</a:t>
            </a:r>
            <a:endParaRPr kumimoji="1" lang="ja-JP" altLang="en-US" dirty="0"/>
          </a:p>
        </p:txBody>
      </p:sp>
      <p:sp>
        <p:nvSpPr>
          <p:cNvPr id="3" name="コンテンツ プレースホルダー 2">
            <a:extLst>
              <a:ext uri="{FF2B5EF4-FFF2-40B4-BE49-F238E27FC236}">
                <a16:creationId xmlns:a16="http://schemas.microsoft.com/office/drawing/2014/main" id="{B4285023-08EC-D2E2-B05E-70CD41E409B9}"/>
              </a:ext>
            </a:extLst>
          </p:cNvPr>
          <p:cNvSpPr>
            <a:spLocks noGrp="1"/>
          </p:cNvSpPr>
          <p:nvPr>
            <p:ph sz="half" idx="1"/>
          </p:nvPr>
        </p:nvSpPr>
        <p:spPr/>
        <p:txBody>
          <a:bodyPr>
            <a:normAutofit/>
          </a:bodyPr>
          <a:lstStyle/>
          <a:p>
            <a:r>
              <a:rPr kumimoji="1" lang="ja-JP" altLang="en-US" sz="1800" dirty="0"/>
              <a:t>気象庁</a:t>
            </a:r>
            <a:endParaRPr kumimoji="1" lang="en-US" altLang="ja-JP" sz="1800" dirty="0"/>
          </a:p>
          <a:p>
            <a:pPr lvl="1"/>
            <a:r>
              <a:rPr kumimoji="1" lang="ja-JP" altLang="en-US" sz="1800" dirty="0"/>
              <a:t>報道発表</a:t>
            </a:r>
            <a:br>
              <a:rPr kumimoji="1" lang="en-US" altLang="ja-JP" sz="1800" dirty="0"/>
            </a:br>
            <a:r>
              <a:rPr kumimoji="1" lang="en-US" altLang="ja-JP" sz="1400" dirty="0">
                <a:hlinkClick r:id="rId2"/>
              </a:rPr>
              <a:t>https://www.jma.go.jp/jma/press/hodo.html</a:t>
            </a:r>
            <a:endParaRPr kumimoji="1" lang="en-US" altLang="ja-JP" sz="1400" dirty="0"/>
          </a:p>
          <a:p>
            <a:pPr lvl="1"/>
            <a:r>
              <a:rPr lang="ja-JP" altLang="en-US" sz="1800" dirty="0"/>
              <a:t>主な地震の発震機構解（速報値）</a:t>
            </a:r>
            <a:br>
              <a:rPr lang="en-US" altLang="ja-JP" sz="1800" dirty="0"/>
            </a:br>
            <a:r>
              <a:rPr lang="en-US" altLang="ja-JP" sz="1400" dirty="0">
                <a:hlinkClick r:id="rId3"/>
              </a:rPr>
              <a:t>https://www.data.jma.go.jp/eew/data/mech/top.html</a:t>
            </a:r>
            <a:endParaRPr kumimoji="1" lang="en-US" altLang="ja-JP" sz="1400" dirty="0"/>
          </a:p>
          <a:p>
            <a:pPr lvl="1"/>
            <a:r>
              <a:rPr kumimoji="1" lang="ja-JP" altLang="en-US" sz="1800" dirty="0"/>
              <a:t>走時表</a:t>
            </a:r>
            <a:br>
              <a:rPr lang="en-US" altLang="ja-JP" sz="1800" dirty="0"/>
            </a:br>
            <a:r>
              <a:rPr lang="en-US" altLang="ja-JP" sz="1400" dirty="0">
                <a:hlinkClick r:id="rId4"/>
              </a:rPr>
              <a:t>https://www.data.jma.go.jp/eqev/data/bulletin/catalog/appendix/trtime/trt_j.html</a:t>
            </a:r>
            <a:endParaRPr lang="en-US" altLang="ja-JP" sz="1400" dirty="0"/>
          </a:p>
          <a:p>
            <a:pPr lvl="1"/>
            <a:r>
              <a:rPr lang="ja-JP" altLang="en-US" sz="1800" dirty="0"/>
              <a:t>「北海道・三陸沖後発地震注意情報」について</a:t>
            </a:r>
            <a:br>
              <a:rPr lang="en-US" altLang="ja-JP" sz="1800" dirty="0"/>
            </a:br>
            <a:r>
              <a:rPr lang="ja-JP" altLang="en-US" sz="1400" dirty="0">
                <a:hlinkClick r:id="rId5"/>
              </a:rPr>
              <a:t>https://www.jma.go.jp/jma/kishou/know/jishin/nceq/info_guide.html</a:t>
            </a:r>
            <a:endParaRPr lang="ja-JP" altLang="en-US" sz="1400" dirty="0"/>
          </a:p>
          <a:p>
            <a:pPr latinLnBrk="1"/>
            <a:r>
              <a:rPr lang="ja-JP" altLang="en-US" sz="1800"/>
              <a:t>東京</a:t>
            </a:r>
            <a:r>
              <a:rPr lang="ja-JP" altLang="en-US" sz="1800" dirty="0"/>
              <a:t>大学地震研究所岩﨑貴哉（現所属：地震予知総合研究振興会）さんのプレート・モデル</a:t>
            </a:r>
            <a:br>
              <a:rPr lang="en-US" altLang="ja-JP" sz="1800" dirty="0"/>
            </a:br>
            <a:r>
              <a:rPr lang="en-US" altLang="ja-JP" sz="1400" dirty="0">
                <a:hlinkClick r:id="rId6"/>
              </a:rPr>
              <a:t>https://wwweic.eri.u-tokyo.ac.jp/evrrss/database/PLATEmodel/</a:t>
            </a:r>
            <a:r>
              <a:rPr lang="ja-JP" altLang="en-US" sz="1400" dirty="0"/>
              <a:t>　</a:t>
            </a:r>
            <a:endParaRPr kumimoji="1" lang="en-US" altLang="ja-JP" sz="1400" dirty="0"/>
          </a:p>
        </p:txBody>
      </p:sp>
      <p:sp>
        <p:nvSpPr>
          <p:cNvPr id="4" name="コンテンツ プレースホルダー 3">
            <a:extLst>
              <a:ext uri="{FF2B5EF4-FFF2-40B4-BE49-F238E27FC236}">
                <a16:creationId xmlns:a16="http://schemas.microsoft.com/office/drawing/2014/main" id="{8BB7BEFF-E37B-5EFE-2E7C-A17127337609}"/>
              </a:ext>
            </a:extLst>
          </p:cNvPr>
          <p:cNvSpPr>
            <a:spLocks noGrp="1"/>
          </p:cNvSpPr>
          <p:nvPr>
            <p:ph sz="half" idx="2"/>
          </p:nvPr>
        </p:nvSpPr>
        <p:spPr/>
        <p:txBody>
          <a:bodyPr>
            <a:normAutofit/>
          </a:bodyPr>
          <a:lstStyle/>
          <a:p>
            <a:r>
              <a:rPr kumimoji="1" lang="ja-JP" altLang="en-US" sz="1800" dirty="0"/>
              <a:t>防災科学技術研究所</a:t>
            </a:r>
          </a:p>
          <a:p>
            <a:pPr lvl="1"/>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リアルタイム地震被害推定システム</a:t>
            </a:r>
            <a: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t>J-RISQ</a:t>
            </a:r>
            <a:r>
              <a:rPr kumimoji="1" lang="ja-JP" altLang="ja-JP" sz="1800" kern="1200" dirty="0">
                <a:solidFill>
                  <a:srgbClr val="000000"/>
                </a:solidFill>
                <a:effectLst/>
                <a:latin typeface="游ゴシック" panose="020B0400000000000000" pitchFamily="50" charset="-128"/>
                <a:ea typeface="游ゴシック" panose="020B0400000000000000" pitchFamily="50" charset="-128"/>
                <a:cs typeface="+mn-cs"/>
              </a:rPr>
              <a:t>地震速報</a:t>
            </a:r>
            <a:br>
              <a:rPr kumimoji="1" lang="en-US" altLang="ja-JP" sz="1800" kern="1200" dirty="0">
                <a:solidFill>
                  <a:srgbClr val="000000"/>
                </a:solidFill>
                <a:effectLst/>
                <a:latin typeface="游ゴシック" panose="020B0400000000000000" pitchFamily="50" charset="-128"/>
                <a:ea typeface="游ゴシック" panose="020B0400000000000000" pitchFamily="50" charset="-128"/>
                <a:cs typeface="+mn-cs"/>
              </a:rPr>
            </a:br>
            <a:r>
              <a:rPr kumimoji="1" lang="ja-JP"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http</a:t>
            </a:r>
            <a:r>
              <a:rPr kumimoji="1" lang="en-US"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s</a:t>
            </a:r>
            <a:r>
              <a:rPr kumimoji="1" lang="ja-JP" altLang="ja-JP" sz="1400" kern="1200" dirty="0">
                <a:solidFill>
                  <a:srgbClr val="000000"/>
                </a:solidFill>
                <a:effectLst/>
                <a:latin typeface="游ゴシック" panose="020B0400000000000000" pitchFamily="50" charset="-128"/>
                <a:ea typeface="游ゴシック" panose="020B0400000000000000" pitchFamily="50" charset="-128"/>
                <a:cs typeface="+mn-cs"/>
                <a:hlinkClick r:id="rId7"/>
              </a:rPr>
              <a:t>://www.j-risq.bosai.go.jp/report/</a:t>
            </a:r>
            <a:endParaRPr lang="en-US" altLang="ja-JP" sz="1400" dirty="0"/>
          </a:p>
          <a:p>
            <a:pPr lvl="1"/>
            <a:r>
              <a:rPr lang="ja-JP" altLang="en-US" sz="1800" dirty="0"/>
              <a:t>強震観測網 </a:t>
            </a:r>
            <a:r>
              <a:rPr lang="en-US" altLang="ja-JP" sz="1800" dirty="0"/>
              <a:t>(K-NET, </a:t>
            </a:r>
            <a:r>
              <a:rPr lang="en-US" altLang="ja-JP" sz="1800" dirty="0" err="1"/>
              <a:t>KiK</a:t>
            </a:r>
            <a:r>
              <a:rPr lang="en-US" altLang="ja-JP" sz="1800" dirty="0"/>
              <a:t>-net) </a:t>
            </a:r>
            <a:r>
              <a:rPr lang="en-US" altLang="ja-JP" sz="1400" dirty="0">
                <a:hlinkClick r:id="rId8"/>
              </a:rPr>
              <a:t>https://www.kyoshin.bosai.go.jp/kyoshin/</a:t>
            </a:r>
            <a:br>
              <a:rPr lang="en-US" altLang="ja-JP" sz="1400" dirty="0"/>
            </a:br>
            <a:r>
              <a:rPr lang="en-US" altLang="ja-JP" sz="1400" dirty="0">
                <a:hlinkClick r:id="rId9"/>
              </a:rPr>
              <a:t>https://www.doi.org/10.17598/NIED.0004</a:t>
            </a:r>
            <a:endParaRPr lang="en-US" altLang="ja-JP" sz="1400" dirty="0"/>
          </a:p>
          <a:p>
            <a:pPr lvl="1"/>
            <a:r>
              <a:rPr kumimoji="1" lang="en-US" altLang="ja-JP" sz="1800" dirty="0"/>
              <a:t>Hi-net</a:t>
            </a:r>
            <a:r>
              <a:rPr kumimoji="1" lang="ja-JP" altLang="en-US" sz="1800" dirty="0"/>
              <a:t> </a:t>
            </a:r>
            <a:r>
              <a:rPr lang="ja-JP" altLang="en-US" sz="1800" dirty="0"/>
              <a:t>過去の地震における最大振幅分布図</a:t>
            </a:r>
            <a:br>
              <a:rPr lang="en-US" altLang="ja-JP" sz="1800" dirty="0"/>
            </a:br>
            <a:r>
              <a:rPr kumimoji="1" lang="en-US" altLang="ja-JP" sz="1400" dirty="0">
                <a:hlinkClick r:id="rId10"/>
              </a:rPr>
              <a:t>https://www.hinet.bosai.go.jp/AQUA/max_amp.php?y=2025&amp;m=12</a:t>
            </a:r>
            <a:endParaRPr kumimoji="1" lang="en-US" altLang="ja-JP" sz="1400" dirty="0"/>
          </a:p>
          <a:p>
            <a:pPr latinLnBrk="1"/>
            <a:r>
              <a:rPr lang="ja-JP" altLang="en-US" sz="1800" dirty="0"/>
              <a:t>東京大学大気海洋研究所沖野郷子さんのプレート運動の計算</a:t>
            </a:r>
            <a:br>
              <a:rPr lang="en-US" altLang="ja-JP" sz="1800" dirty="0"/>
            </a:br>
            <a:r>
              <a:rPr lang="en-US" altLang="ja-JP" sz="1400" dirty="0">
                <a:hlinkClick r:id="rId11"/>
              </a:rPr>
              <a:t>http://ofgs.aori.u-tokyo.ac.jp/~okino/platecalc_new.html</a:t>
            </a:r>
            <a:endParaRPr lang="en-US" altLang="ja-JP" sz="1800" dirty="0"/>
          </a:p>
          <a:p>
            <a:r>
              <a:rPr lang="ja-JP" altLang="en-US" sz="1800" dirty="0"/>
              <a:t>地震調査研究推進本部 都道府県ごとの地震活動</a:t>
            </a:r>
            <a:r>
              <a:rPr lang="en-US" altLang="ja-JP" sz="1400" dirty="0">
                <a:hlinkClick r:id="rId12"/>
              </a:rPr>
              <a:t>https://www.jishin.go.jp/regional_seismicity</a:t>
            </a:r>
            <a:endParaRPr lang="en-US" altLang="ja-JP" sz="1400" dirty="0"/>
          </a:p>
          <a:p>
            <a:r>
              <a:rPr lang="ja-JP" altLang="en-US" sz="1800" dirty="0"/>
              <a:t>内閣府 日本海溝・千島海溝沿いの巨大地震の解説ページ</a:t>
            </a:r>
            <a:br>
              <a:rPr lang="en-US" altLang="ja-JP" sz="1800" dirty="0"/>
            </a:br>
            <a:r>
              <a:rPr lang="ja-JP" altLang="en-US" sz="1400" dirty="0">
                <a:hlinkClick r:id="rId13"/>
              </a:rPr>
              <a:t>https://www.bousai.go.jp/jishin/nihonkaiko_chishima/kaisetsu/index2.html</a:t>
            </a:r>
            <a:br>
              <a:rPr lang="en-US" altLang="ja-JP" sz="1800" dirty="0"/>
            </a:br>
            <a:endParaRPr kumimoji="1" lang="en-US" altLang="ja-JP" sz="1800" dirty="0"/>
          </a:p>
        </p:txBody>
      </p:sp>
    </p:spTree>
    <p:extLst>
      <p:ext uri="{BB962C8B-B14F-4D97-AF65-F5344CB8AC3E}">
        <p14:creationId xmlns:p14="http://schemas.microsoft.com/office/powerpoint/2010/main" val="60254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0B8E9-0EDD-19F2-59CF-10DDD6774600}"/>
              </a:ext>
            </a:extLst>
          </p:cNvPr>
          <p:cNvSpPr>
            <a:spLocks noGrp="1"/>
          </p:cNvSpPr>
          <p:nvPr>
            <p:ph type="title"/>
          </p:nvPr>
        </p:nvSpPr>
        <p:spPr/>
        <p:txBody>
          <a:bodyPr/>
          <a:lstStyle/>
          <a:p>
            <a:r>
              <a:rPr kumimoji="1" lang="ja-JP" altLang="en-US" dirty="0"/>
              <a:t>推定震度と人口</a:t>
            </a:r>
          </a:p>
        </p:txBody>
      </p:sp>
      <p:pic>
        <p:nvPicPr>
          <p:cNvPr id="7" name="コンテンツ プレースホルダー 6">
            <a:extLst>
              <a:ext uri="{FF2B5EF4-FFF2-40B4-BE49-F238E27FC236}">
                <a16:creationId xmlns:a16="http://schemas.microsoft.com/office/drawing/2014/main" id="{6555783B-01B9-2577-5330-8124C078E9A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722419" y="1407058"/>
            <a:ext cx="4562301" cy="5365217"/>
          </a:xfrm>
        </p:spPr>
      </p:pic>
      <p:pic>
        <p:nvPicPr>
          <p:cNvPr id="9" name="コンテンツ プレースホルダー 8">
            <a:extLst>
              <a:ext uri="{FF2B5EF4-FFF2-40B4-BE49-F238E27FC236}">
                <a16:creationId xmlns:a16="http://schemas.microsoft.com/office/drawing/2014/main" id="{900A520F-CA83-BDFC-68E4-29473601B0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328455" y="1433218"/>
            <a:ext cx="4802585" cy="5338768"/>
          </a:xfrm>
        </p:spPr>
      </p:pic>
      <p:sp>
        <p:nvSpPr>
          <p:cNvPr id="5" name="正方形/長方形 4">
            <a:extLst>
              <a:ext uri="{FF2B5EF4-FFF2-40B4-BE49-F238E27FC236}">
                <a16:creationId xmlns:a16="http://schemas.microsoft.com/office/drawing/2014/main" id="{DCB2E6CF-E65D-5EA4-3EF3-B6F0B04DAD9D}"/>
              </a:ext>
            </a:extLst>
          </p:cNvPr>
          <p:cNvSpPr/>
          <p:nvPr/>
        </p:nvSpPr>
        <p:spPr>
          <a:xfrm>
            <a:off x="3072429" y="222156"/>
            <a:ext cx="6657318" cy="646331"/>
          </a:xfrm>
          <a:prstGeom prst="rect">
            <a:avLst/>
          </a:prstGeom>
          <a:solidFill>
            <a:schemeClr val="bg1"/>
          </a:solidFill>
        </p:spPr>
        <p:txBody>
          <a:bodyPr wrap="square">
            <a:spAutoFit/>
          </a:bodyPr>
          <a:lstStyle/>
          <a:p>
            <a:r>
              <a:rPr lang="ja-JP" altLang="en-US" dirty="0"/>
              <a:t>防災科学技術研究所「リアルタイム地震被害推定システム</a:t>
            </a:r>
            <a:r>
              <a:rPr lang="en-US" altLang="ja-JP" dirty="0"/>
              <a:t>J-RISQ</a:t>
            </a:r>
            <a:r>
              <a:rPr lang="ja-JP" altLang="en-US" dirty="0"/>
              <a:t>地震速報」に加筆 </a:t>
            </a:r>
            <a:r>
              <a:rPr lang="ja-JP" altLang="en-US" sz="1400" dirty="0">
                <a:hlinkClick r:id="rId4"/>
              </a:rPr>
              <a:t>http</a:t>
            </a:r>
            <a:r>
              <a:rPr lang="en-US" altLang="ja-JP" sz="1400" dirty="0">
                <a:hlinkClick r:id="rId4"/>
              </a:rPr>
              <a:t>s</a:t>
            </a:r>
            <a:r>
              <a:rPr lang="ja-JP" altLang="en-US" sz="1400" dirty="0">
                <a:hlinkClick r:id="rId4"/>
              </a:rPr>
              <a:t>://www.j-risq.bosai.go.jp/report/</a:t>
            </a:r>
            <a:endParaRPr lang="ja-JP" altLang="en-US" dirty="0"/>
          </a:p>
        </p:txBody>
      </p:sp>
      <p:sp>
        <p:nvSpPr>
          <p:cNvPr id="10" name="テキスト ボックス 9">
            <a:extLst>
              <a:ext uri="{FF2B5EF4-FFF2-40B4-BE49-F238E27FC236}">
                <a16:creationId xmlns:a16="http://schemas.microsoft.com/office/drawing/2014/main" id="{D0A7EC60-6E6E-15D7-8686-51548F132804}"/>
              </a:ext>
            </a:extLst>
          </p:cNvPr>
          <p:cNvSpPr txBox="1"/>
          <p:nvPr/>
        </p:nvSpPr>
        <p:spPr>
          <a:xfrm>
            <a:off x="2692400" y="971067"/>
            <a:ext cx="2031325" cy="461665"/>
          </a:xfrm>
          <a:prstGeom prst="rect">
            <a:avLst/>
          </a:prstGeom>
          <a:noFill/>
        </p:spPr>
        <p:txBody>
          <a:bodyPr wrap="none" rtlCol="0">
            <a:spAutoFit/>
          </a:bodyPr>
          <a:lstStyle/>
          <a:p>
            <a:r>
              <a:rPr kumimoji="1" lang="ja-JP" altLang="en-US" sz="2400" dirty="0"/>
              <a:t>推定震度分布</a:t>
            </a:r>
          </a:p>
        </p:txBody>
      </p:sp>
      <p:sp>
        <p:nvSpPr>
          <p:cNvPr id="11" name="テキスト ボックス 10">
            <a:extLst>
              <a:ext uri="{FF2B5EF4-FFF2-40B4-BE49-F238E27FC236}">
                <a16:creationId xmlns:a16="http://schemas.microsoft.com/office/drawing/2014/main" id="{469BF739-7DDD-A219-7D89-A8434EDD6AA3}"/>
              </a:ext>
            </a:extLst>
          </p:cNvPr>
          <p:cNvSpPr txBox="1"/>
          <p:nvPr/>
        </p:nvSpPr>
        <p:spPr>
          <a:xfrm>
            <a:off x="7328455" y="945393"/>
            <a:ext cx="2646878" cy="461665"/>
          </a:xfrm>
          <a:prstGeom prst="rect">
            <a:avLst/>
          </a:prstGeom>
          <a:noFill/>
        </p:spPr>
        <p:txBody>
          <a:bodyPr wrap="none" rtlCol="0">
            <a:spAutoFit/>
          </a:bodyPr>
          <a:lstStyle/>
          <a:p>
            <a:r>
              <a:rPr kumimoji="1" lang="ja-JP" altLang="en-US" sz="2400" dirty="0"/>
              <a:t>各震度の遭遇人口</a:t>
            </a:r>
          </a:p>
        </p:txBody>
      </p:sp>
      <p:sp>
        <p:nvSpPr>
          <p:cNvPr id="12" name="テキスト ボックス 11">
            <a:extLst>
              <a:ext uri="{FF2B5EF4-FFF2-40B4-BE49-F238E27FC236}">
                <a16:creationId xmlns:a16="http://schemas.microsoft.com/office/drawing/2014/main" id="{693D6D21-D500-08DC-01B1-7AB87C82D79F}"/>
              </a:ext>
            </a:extLst>
          </p:cNvPr>
          <p:cNvSpPr txBox="1"/>
          <p:nvPr/>
        </p:nvSpPr>
        <p:spPr>
          <a:xfrm>
            <a:off x="0" y="1409268"/>
            <a:ext cx="2753360" cy="4134915"/>
          </a:xfrm>
          <a:prstGeom prst="rect">
            <a:avLst/>
          </a:prstGeom>
          <a:noFill/>
        </p:spPr>
        <p:txBody>
          <a:bodyPr wrap="square" rtlCol="0">
            <a:spAutoFit/>
          </a:bodyPr>
          <a:lstStyle/>
          <a:p>
            <a:pPr>
              <a:lnSpc>
                <a:spcPct val="120000"/>
              </a:lnSpc>
            </a:pPr>
            <a:r>
              <a:rPr kumimoji="1" lang="ja-JP" altLang="en-US" sz="2000" dirty="0"/>
              <a:t>気象庁の震度分布が点での分布であるのに対し、推定震度分布（左図）は、震度観測点間の震度を推定した、面的な震度分布である。</a:t>
            </a:r>
            <a:endParaRPr kumimoji="1" lang="en-US" altLang="ja-JP" sz="2000" dirty="0"/>
          </a:p>
          <a:p>
            <a:pPr>
              <a:lnSpc>
                <a:spcPct val="120000"/>
              </a:lnSpc>
            </a:pPr>
            <a:r>
              <a:rPr kumimoji="1" lang="ja-JP" altLang="en-US" sz="2000" dirty="0"/>
              <a:t>面的な震度分布と人口分布を合わせることによって、各震度を経験した人数（右表）を推定することができる。</a:t>
            </a:r>
          </a:p>
        </p:txBody>
      </p:sp>
      <p:sp>
        <p:nvSpPr>
          <p:cNvPr id="13" name="テキスト ボックス 12">
            <a:extLst>
              <a:ext uri="{FF2B5EF4-FFF2-40B4-BE49-F238E27FC236}">
                <a16:creationId xmlns:a16="http://schemas.microsoft.com/office/drawing/2014/main" id="{1F55EAA0-5385-3EA7-E874-6DB09A66904F}"/>
              </a:ext>
            </a:extLst>
          </p:cNvPr>
          <p:cNvSpPr txBox="1"/>
          <p:nvPr/>
        </p:nvSpPr>
        <p:spPr>
          <a:xfrm>
            <a:off x="9662160" y="21530"/>
            <a:ext cx="2498368" cy="1015663"/>
          </a:xfrm>
          <a:prstGeom prst="rect">
            <a:avLst/>
          </a:prstGeom>
          <a:noFill/>
        </p:spPr>
        <p:txBody>
          <a:bodyPr wrap="square" rtlCol="0">
            <a:spAutoFit/>
          </a:bodyPr>
          <a:lstStyle/>
          <a:p>
            <a:r>
              <a:rPr kumimoji="1" lang="ja-JP" altLang="en-US" sz="2000" dirty="0"/>
              <a:t>震度</a:t>
            </a:r>
            <a:r>
              <a:rPr kumimoji="1" lang="en-US" altLang="ja-JP" sz="2000" dirty="0"/>
              <a:t>6</a:t>
            </a:r>
            <a:r>
              <a:rPr kumimoji="1" lang="ja-JP" altLang="en-US" sz="2000" dirty="0"/>
              <a:t>弱以上を経験した人数は</a:t>
            </a:r>
            <a:r>
              <a:rPr lang="en-US" altLang="ja-JP" sz="2000" dirty="0"/>
              <a:t>100</a:t>
            </a:r>
            <a:r>
              <a:rPr kumimoji="1" lang="en-US" altLang="ja-JP" sz="2000" dirty="0"/>
              <a:t>,000</a:t>
            </a:r>
            <a:r>
              <a:rPr kumimoji="1" lang="ja-JP" altLang="en-US" sz="2000" dirty="0"/>
              <a:t>人と推定されている。</a:t>
            </a:r>
            <a:endParaRPr kumimoji="1" lang="en-US" altLang="ja-JP" sz="2000" dirty="0"/>
          </a:p>
        </p:txBody>
      </p:sp>
      <p:sp>
        <p:nvSpPr>
          <p:cNvPr id="14" name="左中かっこ 13">
            <a:extLst>
              <a:ext uri="{FF2B5EF4-FFF2-40B4-BE49-F238E27FC236}">
                <a16:creationId xmlns:a16="http://schemas.microsoft.com/office/drawing/2014/main" id="{DA7F8E7C-B285-831F-AC25-2658654BC28C}"/>
              </a:ext>
            </a:extLst>
          </p:cNvPr>
          <p:cNvSpPr/>
          <p:nvPr/>
        </p:nvSpPr>
        <p:spPr>
          <a:xfrm rot="5400000">
            <a:off x="10699351" y="854483"/>
            <a:ext cx="379786" cy="77671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3473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E22D-6447-96FC-5024-7E15A05AF3D1}"/>
              </a:ext>
            </a:extLst>
          </p:cNvPr>
          <p:cNvSpPr>
            <a:spLocks noGrp="1"/>
          </p:cNvSpPr>
          <p:nvPr>
            <p:ph type="title"/>
          </p:nvPr>
        </p:nvSpPr>
        <p:spPr/>
        <p:txBody>
          <a:bodyPr/>
          <a:lstStyle/>
          <a:p>
            <a:r>
              <a:rPr kumimoji="1" lang="ja-JP" altLang="en-US" dirty="0"/>
              <a:t>広域の背景：東北地方のプレート境界と地震</a:t>
            </a:r>
          </a:p>
        </p:txBody>
      </p:sp>
      <p:sp>
        <p:nvSpPr>
          <p:cNvPr id="3" name="コンテンツ プレースホルダー 2">
            <a:extLst>
              <a:ext uri="{FF2B5EF4-FFF2-40B4-BE49-F238E27FC236}">
                <a16:creationId xmlns:a16="http://schemas.microsoft.com/office/drawing/2014/main" id="{83CB6254-7337-462D-5023-0DBC899AAF95}"/>
              </a:ext>
            </a:extLst>
          </p:cNvPr>
          <p:cNvSpPr>
            <a:spLocks noGrp="1"/>
          </p:cNvSpPr>
          <p:nvPr>
            <p:ph sz="half" idx="1"/>
          </p:nvPr>
        </p:nvSpPr>
        <p:spPr/>
        <p:txBody>
          <a:bodyPr>
            <a:normAutofit/>
          </a:bodyPr>
          <a:lstStyle/>
          <a:p>
            <a:pPr marL="0" indent="0">
              <a:lnSpc>
                <a:spcPct val="150000"/>
              </a:lnSpc>
              <a:buNone/>
            </a:pPr>
            <a:r>
              <a:rPr kumimoji="1" lang="ja-JP" altLang="en-US" sz="2000" dirty="0"/>
              <a:t>東北日本の下には東から太平洋プレートが沈み込んでいる。そのプレート境界では</a:t>
            </a:r>
            <a:r>
              <a:rPr kumimoji="1" lang="en-US" altLang="ja-JP" sz="2000" dirty="0"/>
              <a:t>2011</a:t>
            </a:r>
            <a:r>
              <a:rPr kumimoji="1" lang="ja-JP" altLang="en-US" sz="2000" dirty="0"/>
              <a:t>年東北地方太平洋沖地震など大地震が多く発生している。日本海東縁部もひずみ集中帯でプレート境界になりつつあると考えられており、ここでも大地震が発生している。内陸では活断層が発達しており、内陸の地震も多い。</a:t>
            </a:r>
            <a:endParaRPr lang="en-US" altLang="ja-JP" sz="2000" dirty="0"/>
          </a:p>
        </p:txBody>
      </p:sp>
      <p:pic>
        <p:nvPicPr>
          <p:cNvPr id="14" name="コンテンツ プレースホルダー 13" descr="マップ&#10;&#10;AI によって生成されたコンテンツは間違っている可能性があります。">
            <a:extLst>
              <a:ext uri="{FF2B5EF4-FFF2-40B4-BE49-F238E27FC236}">
                <a16:creationId xmlns:a16="http://schemas.microsoft.com/office/drawing/2014/main" id="{B568014A-8496-1F61-C245-76ACBA6054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525319"/>
            <a:ext cx="5945188" cy="4866225"/>
          </a:xfrm>
        </p:spPr>
      </p:pic>
      <p:sp>
        <p:nvSpPr>
          <p:cNvPr id="7" name="楕円 6">
            <a:extLst>
              <a:ext uri="{FF2B5EF4-FFF2-40B4-BE49-F238E27FC236}">
                <a16:creationId xmlns:a16="http://schemas.microsoft.com/office/drawing/2014/main" id="{5BECBE0E-91B5-DF38-D47A-0AAF921D90CF}"/>
              </a:ext>
            </a:extLst>
          </p:cNvPr>
          <p:cNvSpPr/>
          <p:nvPr/>
        </p:nvSpPr>
        <p:spPr>
          <a:xfrm>
            <a:off x="8990145" y="2259985"/>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47A6069-614D-A4A9-4B32-00FD43269D03}"/>
              </a:ext>
            </a:extLst>
          </p:cNvPr>
          <p:cNvSpPr txBox="1"/>
          <p:nvPr/>
        </p:nvSpPr>
        <p:spPr>
          <a:xfrm>
            <a:off x="7344296" y="1902685"/>
            <a:ext cx="1338828" cy="369332"/>
          </a:xfrm>
          <a:prstGeom prst="rect">
            <a:avLst/>
          </a:prstGeom>
          <a:solidFill>
            <a:schemeClr val="bg1"/>
          </a:solidFill>
          <a:ln w="28575">
            <a:solidFill>
              <a:srgbClr val="C00000"/>
            </a:solidFill>
          </a:ln>
        </p:spPr>
        <p:txBody>
          <a:bodyPr wrap="square" rtlCol="0">
            <a:spAutoFit/>
          </a:bodyPr>
          <a:lstStyle/>
          <a:p>
            <a:r>
              <a:rPr kumimoji="1" lang="ja-JP" altLang="en-US" b="1" dirty="0">
                <a:solidFill>
                  <a:srgbClr val="C00000"/>
                </a:solidFill>
              </a:rPr>
              <a:t>今回の地震</a:t>
            </a:r>
          </a:p>
        </p:txBody>
      </p:sp>
      <p:cxnSp>
        <p:nvCxnSpPr>
          <p:cNvPr id="9" name="直線矢印コネクタ 8">
            <a:extLst>
              <a:ext uri="{FF2B5EF4-FFF2-40B4-BE49-F238E27FC236}">
                <a16:creationId xmlns:a16="http://schemas.microsoft.com/office/drawing/2014/main" id="{7D9C4E46-0C43-7B18-721C-4A7AD20AE050}"/>
              </a:ext>
            </a:extLst>
          </p:cNvPr>
          <p:cNvCxnSpPr>
            <a:cxnSpLocks/>
            <a:stCxn id="7" idx="1"/>
            <a:endCxn id="8" idx="3"/>
          </p:cNvCxnSpPr>
          <p:nvPr/>
        </p:nvCxnSpPr>
        <p:spPr>
          <a:xfrm flipH="1" flipV="1">
            <a:off x="8683124" y="2087351"/>
            <a:ext cx="342003" cy="208209"/>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3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E6714-E8AB-4B47-01C1-AF030DFB2421}"/>
              </a:ext>
            </a:extLst>
          </p:cNvPr>
          <p:cNvSpPr>
            <a:spLocks noGrp="1"/>
          </p:cNvSpPr>
          <p:nvPr>
            <p:ph type="title"/>
          </p:nvPr>
        </p:nvSpPr>
        <p:spPr/>
        <p:txBody>
          <a:bodyPr/>
          <a:lstStyle/>
          <a:p>
            <a:r>
              <a:rPr kumimoji="1" lang="ja-JP" altLang="en-US" dirty="0"/>
              <a:t>日本周辺のプレートと地震の関係（模式図）</a:t>
            </a:r>
          </a:p>
        </p:txBody>
      </p:sp>
      <p:pic>
        <p:nvPicPr>
          <p:cNvPr id="9" name="コンテンツ プレースホルダー 8" descr="ダイアグラム&#10;&#10;自動的に生成された説明">
            <a:extLst>
              <a:ext uri="{FF2B5EF4-FFF2-40B4-BE49-F238E27FC236}">
                <a16:creationId xmlns:a16="http://schemas.microsoft.com/office/drawing/2014/main" id="{6BC0B49D-99E0-C588-7A15-2FE6D6C28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794" y="1098300"/>
            <a:ext cx="10704762" cy="4965079"/>
          </a:xfrm>
        </p:spPr>
      </p:pic>
      <p:sp>
        <p:nvSpPr>
          <p:cNvPr id="10" name="コンテンツ プレースホルダー 11">
            <a:extLst>
              <a:ext uri="{FF2B5EF4-FFF2-40B4-BE49-F238E27FC236}">
                <a16:creationId xmlns:a16="http://schemas.microsoft.com/office/drawing/2014/main" id="{541C03C0-58A5-3BC6-8BBA-6D94CC52DB38}"/>
              </a:ext>
            </a:extLst>
          </p:cNvPr>
          <p:cNvSpPr txBox="1">
            <a:spLocks/>
          </p:cNvSpPr>
          <p:nvPr/>
        </p:nvSpPr>
        <p:spPr>
          <a:xfrm>
            <a:off x="6029924" y="5193991"/>
            <a:ext cx="4934993" cy="1110556"/>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000" dirty="0"/>
              <a:t>今回の地震は、海溝沿いのプレート境界での地震と思われる</a:t>
            </a:r>
            <a:endParaRPr lang="en-US" altLang="ja-JP" sz="2000" dirty="0"/>
          </a:p>
        </p:txBody>
      </p:sp>
      <p:sp>
        <p:nvSpPr>
          <p:cNvPr id="11" name="楕円 10">
            <a:extLst>
              <a:ext uri="{FF2B5EF4-FFF2-40B4-BE49-F238E27FC236}">
                <a16:creationId xmlns:a16="http://schemas.microsoft.com/office/drawing/2014/main" id="{617DFB83-1EC2-5E2D-EDBD-9F46D93F99C3}"/>
              </a:ext>
            </a:extLst>
          </p:cNvPr>
          <p:cNvSpPr/>
          <p:nvPr/>
        </p:nvSpPr>
        <p:spPr>
          <a:xfrm>
            <a:off x="6887079" y="320983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B03537DD-218F-5AC1-EFBA-32105B8EB130}"/>
              </a:ext>
            </a:extLst>
          </p:cNvPr>
          <p:cNvCxnSpPr>
            <a:cxnSpLocks/>
            <a:stCxn id="11" idx="4"/>
          </p:cNvCxnSpPr>
          <p:nvPr/>
        </p:nvCxnSpPr>
        <p:spPr>
          <a:xfrm>
            <a:off x="7224391" y="3893270"/>
            <a:ext cx="27747" cy="130072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71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F3BA1122-CF85-2F3F-D04C-BB69568DCA24}"/>
              </a:ext>
            </a:extLst>
          </p:cNvPr>
          <p:cNvPicPr>
            <a:picLocks noGrp="1"/>
          </p:cNvPicPr>
          <p:nvPr>
            <p:ph idx="1"/>
          </p:nvPr>
        </p:nvPicPr>
        <p:blipFill>
          <a:blip r:embed="rId2">
            <a:extLst>
              <a:ext uri="{28A0092B-C50C-407E-A947-70E740481C1C}">
                <a14:useLocalDpi xmlns:a14="http://schemas.microsoft.com/office/drawing/2010/main" val="0"/>
              </a:ext>
            </a:extLst>
          </a:blip>
          <a:srcRect/>
          <a:stretch/>
        </p:blipFill>
        <p:spPr>
          <a:xfrm>
            <a:off x="76200" y="1206055"/>
            <a:ext cx="12019278" cy="4597194"/>
          </a:xfrm>
          <a:prstGeom prst="rect">
            <a:avLst/>
          </a:prstGeom>
        </p:spPr>
      </p:pic>
      <p:sp>
        <p:nvSpPr>
          <p:cNvPr id="2" name="タイトル 1">
            <a:extLst>
              <a:ext uri="{FF2B5EF4-FFF2-40B4-BE49-F238E27FC236}">
                <a16:creationId xmlns:a16="http://schemas.microsoft.com/office/drawing/2014/main" id="{2CF88F6B-6C7F-217A-5F71-568F56305F63}"/>
              </a:ext>
            </a:extLst>
          </p:cNvPr>
          <p:cNvSpPr>
            <a:spLocks noGrp="1"/>
          </p:cNvSpPr>
          <p:nvPr>
            <p:ph type="title"/>
          </p:nvPr>
        </p:nvSpPr>
        <p:spPr/>
        <p:txBody>
          <a:bodyPr/>
          <a:lstStyle/>
          <a:p>
            <a:r>
              <a:rPr kumimoji="1" lang="ja-JP" altLang="en-US" dirty="0"/>
              <a:t>背景：過去の被害地震</a:t>
            </a:r>
          </a:p>
        </p:txBody>
      </p:sp>
      <p:sp>
        <p:nvSpPr>
          <p:cNvPr id="5" name="正方形/長方形 4">
            <a:extLst>
              <a:ext uri="{FF2B5EF4-FFF2-40B4-BE49-F238E27FC236}">
                <a16:creationId xmlns:a16="http://schemas.microsoft.com/office/drawing/2014/main" id="{5BE621FE-9C6D-2B36-2297-7C2D106017F2}"/>
              </a:ext>
            </a:extLst>
          </p:cNvPr>
          <p:cNvSpPr/>
          <p:nvPr/>
        </p:nvSpPr>
        <p:spPr>
          <a:xfrm>
            <a:off x="4427285" y="136525"/>
            <a:ext cx="7591993" cy="400110"/>
          </a:xfrm>
          <a:prstGeom prst="rect">
            <a:avLst/>
          </a:prstGeom>
        </p:spPr>
        <p:txBody>
          <a:bodyPr wrap="square">
            <a:spAutoFit/>
          </a:bodyPr>
          <a:lstStyle/>
          <a:p>
            <a:r>
              <a:rPr lang="ja-JP" altLang="en-US" sz="2000" dirty="0"/>
              <a:t>「青森県の地震活動の特徴」（地震調査研究推進本部）に加筆</a:t>
            </a:r>
          </a:p>
        </p:txBody>
      </p:sp>
      <p:sp>
        <p:nvSpPr>
          <p:cNvPr id="6" name="正方形/長方形 5">
            <a:extLst>
              <a:ext uri="{FF2B5EF4-FFF2-40B4-BE49-F238E27FC236}">
                <a16:creationId xmlns:a16="http://schemas.microsoft.com/office/drawing/2014/main" id="{97CE83EE-0B76-8356-AC06-A06B442EB05C}"/>
              </a:ext>
            </a:extLst>
          </p:cNvPr>
          <p:cNvSpPr/>
          <p:nvPr/>
        </p:nvSpPr>
        <p:spPr>
          <a:xfrm>
            <a:off x="4620231" y="460251"/>
            <a:ext cx="7233413" cy="307777"/>
          </a:xfrm>
          <a:prstGeom prst="rect">
            <a:avLst/>
          </a:prstGeom>
        </p:spPr>
        <p:txBody>
          <a:bodyPr wrap="square">
            <a:spAutoFit/>
          </a:bodyPr>
          <a:lstStyle/>
          <a:p>
            <a:r>
              <a:rPr lang="en-US" altLang="ja-JP" sz="1400" dirty="0">
                <a:hlinkClick r:id="rId3"/>
              </a:rPr>
              <a:t>https://www.jishin.go.jp/regional_seismicity/rs_tohoku/p02_aomori/</a:t>
            </a:r>
            <a:endParaRPr lang="ja-JP" altLang="en-US" sz="1400" dirty="0"/>
          </a:p>
        </p:txBody>
      </p:sp>
      <p:sp>
        <p:nvSpPr>
          <p:cNvPr id="7" name="正方形/長方形 6">
            <a:extLst>
              <a:ext uri="{FF2B5EF4-FFF2-40B4-BE49-F238E27FC236}">
                <a16:creationId xmlns:a16="http://schemas.microsoft.com/office/drawing/2014/main" id="{5212CE18-A48A-57CE-FDCA-8AF9516DAFDA}"/>
              </a:ext>
            </a:extLst>
          </p:cNvPr>
          <p:cNvSpPr/>
          <p:nvPr/>
        </p:nvSpPr>
        <p:spPr>
          <a:xfrm>
            <a:off x="0" y="6393321"/>
            <a:ext cx="3704000" cy="464679"/>
          </a:xfrm>
          <a:prstGeom prst="rect">
            <a:avLst/>
          </a:prstGeom>
          <a:ln w="12700">
            <a:noFill/>
          </a:ln>
        </p:spPr>
        <p:txBody>
          <a:bodyPr wrap="square">
            <a:spAutoFit/>
          </a:bodyPr>
          <a:lstStyle/>
          <a:p>
            <a:pPr>
              <a:lnSpc>
                <a:spcPct val="130000"/>
              </a:lnSpc>
            </a:pPr>
            <a:r>
              <a:rPr lang="en-US" altLang="ja-JP" sz="2000" dirty="0"/>
              <a:t>1983</a:t>
            </a:r>
            <a:r>
              <a:rPr lang="ja-JP" altLang="en-US" sz="2000" dirty="0"/>
              <a:t>年</a:t>
            </a:r>
            <a:r>
              <a:rPr lang="en-US" altLang="ja-JP" sz="2000" dirty="0"/>
              <a:t>M7.7 </a:t>
            </a:r>
            <a:r>
              <a:rPr lang="ja-JP" altLang="en-US" sz="2000" dirty="0"/>
              <a:t>日本海中部地震</a:t>
            </a:r>
            <a:endParaRPr lang="en-US" altLang="ja-JP" sz="2000" dirty="0"/>
          </a:p>
        </p:txBody>
      </p:sp>
      <p:cxnSp>
        <p:nvCxnSpPr>
          <p:cNvPr id="8" name="直線矢印コネクタ 7">
            <a:extLst>
              <a:ext uri="{FF2B5EF4-FFF2-40B4-BE49-F238E27FC236}">
                <a16:creationId xmlns:a16="http://schemas.microsoft.com/office/drawing/2014/main" id="{1321B4BA-7246-F049-8795-8E0659ED4AA1}"/>
              </a:ext>
            </a:extLst>
          </p:cNvPr>
          <p:cNvCxnSpPr>
            <a:cxnSpLocks/>
          </p:cNvCxnSpPr>
          <p:nvPr/>
        </p:nvCxnSpPr>
        <p:spPr>
          <a:xfrm flipH="1">
            <a:off x="409074" y="4408278"/>
            <a:ext cx="709863" cy="198504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FF299EE-BF20-9CBA-A6AD-27B1C04ABFC5}"/>
              </a:ext>
            </a:extLst>
          </p:cNvPr>
          <p:cNvCxnSpPr>
            <a:cxnSpLocks/>
            <a:stCxn id="11" idx="1"/>
            <a:endCxn id="40" idx="3"/>
          </p:cNvCxnSpPr>
          <p:nvPr/>
        </p:nvCxnSpPr>
        <p:spPr>
          <a:xfrm flipH="1" flipV="1">
            <a:off x="3586259" y="1092417"/>
            <a:ext cx="2519399" cy="171271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905CD29-E4F9-7E07-9703-F393E30E2738}"/>
              </a:ext>
            </a:extLst>
          </p:cNvPr>
          <p:cNvSpPr/>
          <p:nvPr/>
        </p:nvSpPr>
        <p:spPr>
          <a:xfrm>
            <a:off x="2211310" y="878704"/>
            <a:ext cx="1374949" cy="427425"/>
          </a:xfrm>
          <a:prstGeom prst="rect">
            <a:avLst/>
          </a:prstGeom>
          <a:ln w="38100">
            <a:solidFill>
              <a:srgbClr val="C00000"/>
            </a:solidFill>
          </a:ln>
        </p:spPr>
        <p:txBody>
          <a:bodyPr wrap="square">
            <a:spAutoFit/>
          </a:bodyPr>
          <a:lstStyle/>
          <a:p>
            <a:pPr>
              <a:lnSpc>
                <a:spcPct val="130000"/>
              </a:lnSpc>
            </a:pPr>
            <a:r>
              <a:rPr lang="ja-JP" altLang="en-US" b="1" dirty="0">
                <a:solidFill>
                  <a:srgbClr val="C00000"/>
                </a:solidFill>
              </a:rPr>
              <a:t>今回の地震</a:t>
            </a:r>
          </a:p>
        </p:txBody>
      </p:sp>
      <p:sp>
        <p:nvSpPr>
          <p:cNvPr id="11" name="楕円 10">
            <a:extLst>
              <a:ext uri="{FF2B5EF4-FFF2-40B4-BE49-F238E27FC236}">
                <a16:creationId xmlns:a16="http://schemas.microsoft.com/office/drawing/2014/main" id="{2CF92411-96D3-5B74-47EC-BB56EE536542}"/>
              </a:ext>
            </a:extLst>
          </p:cNvPr>
          <p:cNvSpPr/>
          <p:nvPr/>
        </p:nvSpPr>
        <p:spPr>
          <a:xfrm>
            <a:off x="6060289" y="2758989"/>
            <a:ext cx="309801" cy="3150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FB73C8CA-FB6A-4A97-CF0A-07D2920F6C0C}"/>
              </a:ext>
            </a:extLst>
          </p:cNvPr>
          <p:cNvCxnSpPr>
            <a:cxnSpLocks/>
          </p:cNvCxnSpPr>
          <p:nvPr/>
        </p:nvCxnSpPr>
        <p:spPr>
          <a:xfrm flipV="1">
            <a:off x="8614611" y="1508976"/>
            <a:ext cx="1664642" cy="206440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D479ED2-BEFD-B0F6-0B6C-89AAF827EC9E}"/>
              </a:ext>
            </a:extLst>
          </p:cNvPr>
          <p:cNvCxnSpPr>
            <a:cxnSpLocks/>
            <a:endCxn id="31" idx="0"/>
          </p:cNvCxnSpPr>
          <p:nvPr/>
        </p:nvCxnSpPr>
        <p:spPr>
          <a:xfrm>
            <a:off x="7158789" y="4740442"/>
            <a:ext cx="1455822" cy="142053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0AB2EF53-ED13-C94F-AB94-ADE656F74DC1}"/>
              </a:ext>
            </a:extLst>
          </p:cNvPr>
          <p:cNvSpPr/>
          <p:nvPr/>
        </p:nvSpPr>
        <p:spPr>
          <a:xfrm>
            <a:off x="6705185" y="6160981"/>
            <a:ext cx="3818852" cy="464679"/>
          </a:xfrm>
          <a:prstGeom prst="rect">
            <a:avLst/>
          </a:prstGeom>
          <a:ln w="12700">
            <a:noFill/>
          </a:ln>
        </p:spPr>
        <p:txBody>
          <a:bodyPr wrap="square">
            <a:spAutoFit/>
          </a:bodyPr>
          <a:lstStyle/>
          <a:p>
            <a:pPr>
              <a:lnSpc>
                <a:spcPct val="130000"/>
              </a:lnSpc>
            </a:pPr>
            <a:r>
              <a:rPr lang="en-US" altLang="ja-JP" sz="2000" dirty="0"/>
              <a:t>1994</a:t>
            </a:r>
            <a:r>
              <a:rPr lang="ja-JP" altLang="en-US" sz="2000" dirty="0"/>
              <a:t>年</a:t>
            </a:r>
            <a:r>
              <a:rPr lang="en-US" altLang="ja-JP" sz="2000" dirty="0"/>
              <a:t>M7.6 </a:t>
            </a:r>
            <a:r>
              <a:rPr lang="ja-JP" altLang="en-US" sz="2000" dirty="0"/>
              <a:t>三陸はるか沖地震</a:t>
            </a:r>
          </a:p>
        </p:txBody>
      </p:sp>
      <p:sp>
        <p:nvSpPr>
          <p:cNvPr id="17" name="正方形/長方形 16">
            <a:extLst>
              <a:ext uri="{FF2B5EF4-FFF2-40B4-BE49-F238E27FC236}">
                <a16:creationId xmlns:a16="http://schemas.microsoft.com/office/drawing/2014/main" id="{29D9EA59-F2D9-0584-F6C7-370FE37C0AB1}"/>
              </a:ext>
            </a:extLst>
          </p:cNvPr>
          <p:cNvSpPr/>
          <p:nvPr/>
        </p:nvSpPr>
        <p:spPr>
          <a:xfrm>
            <a:off x="10255317" y="1076582"/>
            <a:ext cx="1936683" cy="864789"/>
          </a:xfrm>
          <a:prstGeom prst="rect">
            <a:avLst/>
          </a:prstGeom>
          <a:ln w="12700">
            <a:noFill/>
          </a:ln>
        </p:spPr>
        <p:txBody>
          <a:bodyPr wrap="square">
            <a:spAutoFit/>
          </a:bodyPr>
          <a:lstStyle/>
          <a:p>
            <a:pPr>
              <a:lnSpc>
                <a:spcPct val="130000"/>
              </a:lnSpc>
            </a:pPr>
            <a:r>
              <a:rPr lang="en-US" altLang="ja-JP" sz="2000" dirty="0"/>
              <a:t>1968</a:t>
            </a:r>
            <a:r>
              <a:rPr lang="ja-JP" altLang="en-US" sz="2000" dirty="0"/>
              <a:t>年</a:t>
            </a:r>
            <a:r>
              <a:rPr lang="en-US" altLang="ja-JP" sz="2000" dirty="0"/>
              <a:t>M7.9 </a:t>
            </a:r>
          </a:p>
          <a:p>
            <a:pPr>
              <a:lnSpc>
                <a:spcPct val="130000"/>
              </a:lnSpc>
            </a:pPr>
            <a:r>
              <a:rPr lang="ja-JP" altLang="en-US" sz="2000" dirty="0"/>
              <a:t>十勝沖地震</a:t>
            </a:r>
          </a:p>
        </p:txBody>
      </p:sp>
      <p:cxnSp>
        <p:nvCxnSpPr>
          <p:cNvPr id="21" name="直線矢印コネクタ 20">
            <a:extLst>
              <a:ext uri="{FF2B5EF4-FFF2-40B4-BE49-F238E27FC236}">
                <a16:creationId xmlns:a16="http://schemas.microsoft.com/office/drawing/2014/main" id="{1F3AB141-1918-D59B-D36B-D92D7AD7478C}"/>
              </a:ext>
            </a:extLst>
          </p:cNvPr>
          <p:cNvCxnSpPr>
            <a:cxnSpLocks/>
          </p:cNvCxnSpPr>
          <p:nvPr/>
        </p:nvCxnSpPr>
        <p:spPr>
          <a:xfrm>
            <a:off x="3197102" y="3756732"/>
            <a:ext cx="178428" cy="189521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5C18D5B-3A72-C882-4643-4BBC1201A04E}"/>
              </a:ext>
            </a:extLst>
          </p:cNvPr>
          <p:cNvSpPr/>
          <p:nvPr/>
        </p:nvSpPr>
        <p:spPr>
          <a:xfrm>
            <a:off x="3197102" y="5570909"/>
            <a:ext cx="3128353" cy="464679"/>
          </a:xfrm>
          <a:prstGeom prst="rect">
            <a:avLst/>
          </a:prstGeom>
          <a:ln w="12700">
            <a:noFill/>
          </a:ln>
        </p:spPr>
        <p:txBody>
          <a:bodyPr wrap="square">
            <a:spAutoFit/>
          </a:bodyPr>
          <a:lstStyle/>
          <a:p>
            <a:pPr>
              <a:lnSpc>
                <a:spcPct val="130000"/>
              </a:lnSpc>
            </a:pPr>
            <a:r>
              <a:rPr lang="en-US" altLang="ja-JP" sz="2000" dirty="0"/>
              <a:t>1966</a:t>
            </a:r>
            <a:r>
              <a:rPr lang="ja-JP" altLang="en-US" sz="2000" dirty="0"/>
              <a:t>年</a:t>
            </a:r>
            <a:r>
              <a:rPr lang="en-US" altLang="ja-JP" sz="2000" dirty="0"/>
              <a:t>M7 ¼ </a:t>
            </a:r>
            <a:endParaRPr lang="ja-JP" altLang="en-US" sz="2000" dirty="0"/>
          </a:p>
        </p:txBody>
      </p:sp>
      <p:sp>
        <p:nvSpPr>
          <p:cNvPr id="28" name="テキスト ボックス 27">
            <a:extLst>
              <a:ext uri="{FF2B5EF4-FFF2-40B4-BE49-F238E27FC236}">
                <a16:creationId xmlns:a16="http://schemas.microsoft.com/office/drawing/2014/main" id="{7390B0C6-82D6-33A7-141C-F9185E03D82A}"/>
              </a:ext>
            </a:extLst>
          </p:cNvPr>
          <p:cNvSpPr txBox="1"/>
          <p:nvPr/>
        </p:nvSpPr>
        <p:spPr>
          <a:xfrm>
            <a:off x="1666849" y="5731560"/>
            <a:ext cx="1636399" cy="400110"/>
          </a:xfrm>
          <a:prstGeom prst="rect">
            <a:avLst/>
          </a:prstGeom>
          <a:noFill/>
        </p:spPr>
        <p:txBody>
          <a:bodyPr wrap="square">
            <a:spAutoFit/>
          </a:bodyPr>
          <a:lstStyle/>
          <a:p>
            <a:r>
              <a:rPr lang="en-US" altLang="ja-JP" sz="2000" dirty="0"/>
              <a:t>1704</a:t>
            </a:r>
            <a:r>
              <a:rPr lang="ja-JP" altLang="en-US" sz="2000" dirty="0"/>
              <a:t>年</a:t>
            </a:r>
            <a:r>
              <a:rPr lang="en-US" altLang="ja-JP" sz="2000" dirty="0"/>
              <a:t>M7.0</a:t>
            </a:r>
            <a:endParaRPr lang="ja-JP" altLang="en-US" sz="2000" dirty="0"/>
          </a:p>
        </p:txBody>
      </p:sp>
      <p:cxnSp>
        <p:nvCxnSpPr>
          <p:cNvPr id="30" name="直線矢印コネクタ 29">
            <a:extLst>
              <a:ext uri="{FF2B5EF4-FFF2-40B4-BE49-F238E27FC236}">
                <a16:creationId xmlns:a16="http://schemas.microsoft.com/office/drawing/2014/main" id="{16CC9AB4-7B6E-A9B2-5820-E542E6890698}"/>
              </a:ext>
            </a:extLst>
          </p:cNvPr>
          <p:cNvCxnSpPr>
            <a:cxnSpLocks/>
          </p:cNvCxnSpPr>
          <p:nvPr/>
        </p:nvCxnSpPr>
        <p:spPr>
          <a:xfrm>
            <a:off x="2211310" y="4511842"/>
            <a:ext cx="275939" cy="125757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417227-3E36-BE50-0A67-5341A0E307C0}"/>
              </a:ext>
            </a:extLst>
          </p:cNvPr>
          <p:cNvCxnSpPr>
            <a:cxnSpLocks/>
          </p:cNvCxnSpPr>
          <p:nvPr/>
        </p:nvCxnSpPr>
        <p:spPr>
          <a:xfrm flipH="1">
            <a:off x="1375444" y="3429000"/>
            <a:ext cx="705444" cy="265391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7BD4B2C-C7B0-1A5F-FB3E-A5AC4E1B8C38}"/>
              </a:ext>
            </a:extLst>
          </p:cNvPr>
          <p:cNvSpPr txBox="1"/>
          <p:nvPr/>
        </p:nvSpPr>
        <p:spPr>
          <a:xfrm>
            <a:off x="935273" y="6065523"/>
            <a:ext cx="2261829" cy="400110"/>
          </a:xfrm>
          <a:prstGeom prst="rect">
            <a:avLst/>
          </a:prstGeom>
          <a:noFill/>
        </p:spPr>
        <p:txBody>
          <a:bodyPr wrap="square">
            <a:spAutoFit/>
          </a:bodyPr>
          <a:lstStyle/>
          <a:p>
            <a:r>
              <a:rPr lang="en-US" altLang="ja-JP" sz="2000" dirty="0"/>
              <a:t>1793</a:t>
            </a:r>
            <a:r>
              <a:rPr lang="ja-JP" altLang="en-US" sz="2000" dirty="0"/>
              <a:t>年</a:t>
            </a:r>
            <a:r>
              <a:rPr lang="en-US" altLang="ja-JP" sz="2000" dirty="0"/>
              <a:t>M6.9</a:t>
            </a:r>
            <a:r>
              <a:rPr lang="ja-JP" altLang="en-US" sz="2000" dirty="0"/>
              <a:t>～</a:t>
            </a:r>
            <a:r>
              <a:rPr lang="en-US" altLang="ja-JP" sz="2000" dirty="0"/>
              <a:t>7.1</a:t>
            </a:r>
            <a:endParaRPr lang="ja-JP" altLang="en-US" sz="2000" dirty="0"/>
          </a:p>
        </p:txBody>
      </p:sp>
      <p:cxnSp>
        <p:nvCxnSpPr>
          <p:cNvPr id="46" name="直線矢印コネクタ 45">
            <a:extLst>
              <a:ext uri="{FF2B5EF4-FFF2-40B4-BE49-F238E27FC236}">
                <a16:creationId xmlns:a16="http://schemas.microsoft.com/office/drawing/2014/main" id="{43723A9C-AA2C-A9AD-BDAF-4C91FB6E4DB7}"/>
              </a:ext>
            </a:extLst>
          </p:cNvPr>
          <p:cNvCxnSpPr>
            <a:cxnSpLocks/>
            <a:endCxn id="48" idx="1"/>
          </p:cNvCxnSpPr>
          <p:nvPr/>
        </p:nvCxnSpPr>
        <p:spPr>
          <a:xfrm flipV="1">
            <a:off x="6021175" y="1112030"/>
            <a:ext cx="1551058" cy="126815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091AC711-325F-F2A8-49E3-5E3697D2E37B}"/>
              </a:ext>
            </a:extLst>
          </p:cNvPr>
          <p:cNvSpPr/>
          <p:nvPr/>
        </p:nvSpPr>
        <p:spPr>
          <a:xfrm>
            <a:off x="7572233" y="879690"/>
            <a:ext cx="1752242" cy="464679"/>
          </a:xfrm>
          <a:prstGeom prst="rect">
            <a:avLst/>
          </a:prstGeom>
          <a:ln w="12700">
            <a:noFill/>
          </a:ln>
        </p:spPr>
        <p:txBody>
          <a:bodyPr wrap="square">
            <a:spAutoFit/>
          </a:bodyPr>
          <a:lstStyle/>
          <a:p>
            <a:pPr>
              <a:lnSpc>
                <a:spcPct val="130000"/>
              </a:lnSpc>
            </a:pPr>
            <a:r>
              <a:rPr lang="en-US" altLang="ja-JP" sz="2000" dirty="0"/>
              <a:t>1856</a:t>
            </a:r>
            <a:r>
              <a:rPr lang="ja-JP" altLang="en-US" sz="2000" dirty="0"/>
              <a:t>年</a:t>
            </a:r>
            <a:r>
              <a:rPr lang="en-US" altLang="ja-JP" sz="2000" dirty="0"/>
              <a:t>M7.5</a:t>
            </a:r>
            <a:endParaRPr lang="ja-JP" altLang="en-US" sz="2000" dirty="0"/>
          </a:p>
        </p:txBody>
      </p:sp>
      <p:sp>
        <p:nvSpPr>
          <p:cNvPr id="53" name="正方形/長方形 52">
            <a:extLst>
              <a:ext uri="{FF2B5EF4-FFF2-40B4-BE49-F238E27FC236}">
                <a16:creationId xmlns:a16="http://schemas.microsoft.com/office/drawing/2014/main" id="{7D5EB46A-9E89-4DA6-5808-5B2855EE1C13}"/>
              </a:ext>
            </a:extLst>
          </p:cNvPr>
          <p:cNvSpPr/>
          <p:nvPr/>
        </p:nvSpPr>
        <p:spPr>
          <a:xfrm>
            <a:off x="3919163" y="5897274"/>
            <a:ext cx="3128353" cy="464679"/>
          </a:xfrm>
          <a:prstGeom prst="rect">
            <a:avLst/>
          </a:prstGeom>
          <a:ln w="12700">
            <a:noFill/>
          </a:ln>
        </p:spPr>
        <p:txBody>
          <a:bodyPr wrap="square">
            <a:spAutoFit/>
          </a:bodyPr>
          <a:lstStyle/>
          <a:p>
            <a:pPr>
              <a:lnSpc>
                <a:spcPct val="130000"/>
              </a:lnSpc>
            </a:pPr>
            <a:r>
              <a:rPr lang="en-US" altLang="ja-JP" sz="2000" dirty="0"/>
              <a:t>1763</a:t>
            </a:r>
            <a:r>
              <a:rPr lang="ja-JP" altLang="en-US" sz="2000" dirty="0"/>
              <a:t>年</a:t>
            </a:r>
            <a:r>
              <a:rPr lang="en-US" altLang="ja-JP" sz="2000" dirty="0"/>
              <a:t>M7.4, M7 ¼, M7.0</a:t>
            </a:r>
            <a:endParaRPr lang="ja-JP" altLang="en-US" sz="2000" dirty="0"/>
          </a:p>
        </p:txBody>
      </p:sp>
      <p:cxnSp>
        <p:nvCxnSpPr>
          <p:cNvPr id="54" name="直線矢印コネクタ 53">
            <a:extLst>
              <a:ext uri="{FF2B5EF4-FFF2-40B4-BE49-F238E27FC236}">
                <a16:creationId xmlns:a16="http://schemas.microsoft.com/office/drawing/2014/main" id="{FDCF0122-C105-B942-CD03-52F08AF9095E}"/>
              </a:ext>
            </a:extLst>
          </p:cNvPr>
          <p:cNvCxnSpPr>
            <a:cxnSpLocks/>
            <a:endCxn id="53" idx="0"/>
          </p:cNvCxnSpPr>
          <p:nvPr/>
        </p:nvCxnSpPr>
        <p:spPr>
          <a:xfrm flipH="1">
            <a:off x="5483340" y="3058096"/>
            <a:ext cx="104660" cy="283917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6908BA7-0C9F-7B62-B6F8-F041EBBC60E5}"/>
              </a:ext>
            </a:extLst>
          </p:cNvPr>
          <p:cNvCxnSpPr>
            <a:cxnSpLocks/>
            <a:endCxn id="53" idx="0"/>
          </p:cNvCxnSpPr>
          <p:nvPr/>
        </p:nvCxnSpPr>
        <p:spPr>
          <a:xfrm flipH="1">
            <a:off x="5483340" y="3049448"/>
            <a:ext cx="472960" cy="284782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92090CE8-F40D-91CC-D737-0D87D12CD43D}"/>
              </a:ext>
            </a:extLst>
          </p:cNvPr>
          <p:cNvPicPr>
            <a:picLocks noChangeAspect="1"/>
          </p:cNvPicPr>
          <p:nvPr/>
        </p:nvPicPr>
        <p:blipFill>
          <a:blip r:embed="rId2"/>
          <a:stretch>
            <a:fillRect/>
          </a:stretch>
        </p:blipFill>
        <p:spPr>
          <a:xfrm>
            <a:off x="6429245" y="1433635"/>
            <a:ext cx="5274895" cy="3566835"/>
          </a:xfrm>
          <a:prstGeom prst="rect">
            <a:avLst/>
          </a:prstGeom>
        </p:spPr>
      </p:pic>
      <p:sp>
        <p:nvSpPr>
          <p:cNvPr id="2" name="タイトル 1">
            <a:extLst>
              <a:ext uri="{FF2B5EF4-FFF2-40B4-BE49-F238E27FC236}">
                <a16:creationId xmlns:a16="http://schemas.microsoft.com/office/drawing/2014/main" id="{8C29CE0B-960C-6CBB-80A3-C3FFC71B9D04}"/>
              </a:ext>
            </a:extLst>
          </p:cNvPr>
          <p:cNvSpPr>
            <a:spLocks noGrp="1"/>
          </p:cNvSpPr>
          <p:nvPr>
            <p:ph type="title"/>
          </p:nvPr>
        </p:nvSpPr>
        <p:spPr/>
        <p:txBody>
          <a:bodyPr/>
          <a:lstStyle/>
          <a:p>
            <a:r>
              <a:rPr kumimoji="1" lang="ja-JP" altLang="en-US" dirty="0"/>
              <a:t>背景：過去の地震活動</a:t>
            </a:r>
          </a:p>
        </p:txBody>
      </p:sp>
      <p:sp>
        <p:nvSpPr>
          <p:cNvPr id="3" name="テキスト ボックス 2">
            <a:extLst>
              <a:ext uri="{FF2B5EF4-FFF2-40B4-BE49-F238E27FC236}">
                <a16:creationId xmlns:a16="http://schemas.microsoft.com/office/drawing/2014/main" id="{41629665-47FA-3A73-DB98-CA216164C9B6}"/>
              </a:ext>
            </a:extLst>
          </p:cNvPr>
          <p:cNvSpPr txBox="1"/>
          <p:nvPr/>
        </p:nvSpPr>
        <p:spPr>
          <a:xfrm>
            <a:off x="5784815" y="337765"/>
            <a:ext cx="6360391" cy="954107"/>
          </a:xfrm>
          <a:prstGeom prst="rect">
            <a:avLst/>
          </a:prstGeom>
          <a:noFill/>
        </p:spPr>
        <p:txBody>
          <a:bodyPr wrap="square">
            <a:spAutoFit/>
          </a:bodyPr>
          <a:lstStyle/>
          <a:p>
            <a:r>
              <a:rPr lang="ja-JP" altLang="en-US" sz="2000" dirty="0"/>
              <a:t>「令和７年</a:t>
            </a:r>
            <a:r>
              <a:rPr lang="en-US" altLang="ja-JP" sz="2000" dirty="0"/>
              <a:t>12</a:t>
            </a:r>
            <a:r>
              <a:rPr lang="ja-JP" altLang="en-US" sz="2000" dirty="0"/>
              <a:t>月８日</a:t>
            </a:r>
            <a:r>
              <a:rPr lang="en-US" altLang="ja-JP" sz="2000" dirty="0"/>
              <a:t>23</a:t>
            </a:r>
            <a:r>
              <a:rPr lang="ja-JP" altLang="en-US" sz="2000" dirty="0"/>
              <a:t>時</a:t>
            </a:r>
            <a:r>
              <a:rPr lang="en-US" altLang="ja-JP" sz="2000" dirty="0"/>
              <a:t>15</a:t>
            </a:r>
            <a:r>
              <a:rPr lang="ja-JP" altLang="en-US" sz="2000" dirty="0"/>
              <a:t>分頃の青森県東方沖の地震について」（気象庁</a:t>
            </a:r>
            <a:r>
              <a:rPr lang="en-US" altLang="ja-JP" sz="2000" dirty="0"/>
              <a:t>, 2025</a:t>
            </a:r>
            <a:r>
              <a:rPr lang="ja-JP" altLang="en-US" sz="2000" dirty="0"/>
              <a:t>）に加筆</a:t>
            </a:r>
            <a:endParaRPr lang="en-US" altLang="ja-JP" sz="2000" dirty="0"/>
          </a:p>
          <a:p>
            <a:r>
              <a:rPr lang="en-US" altLang="ja-JP" sz="1600" dirty="0">
                <a:hlinkClick r:id="rId3"/>
              </a:rPr>
              <a:t>https://www.jma.go.jp/jma/press/2512/09a/202512090115.html</a:t>
            </a:r>
            <a:endParaRPr lang="ja-JP" altLang="en-US" sz="2000" dirty="0"/>
          </a:p>
        </p:txBody>
      </p:sp>
      <p:pic>
        <p:nvPicPr>
          <p:cNvPr id="5" name="図 4">
            <a:extLst>
              <a:ext uri="{FF2B5EF4-FFF2-40B4-BE49-F238E27FC236}">
                <a16:creationId xmlns:a16="http://schemas.microsoft.com/office/drawing/2014/main" id="{038AFEF6-AAE2-046D-9D05-5201741EA17A}"/>
              </a:ext>
            </a:extLst>
          </p:cNvPr>
          <p:cNvPicPr>
            <a:picLocks noChangeAspect="1"/>
          </p:cNvPicPr>
          <p:nvPr/>
        </p:nvPicPr>
        <p:blipFill>
          <a:blip r:embed="rId4"/>
          <a:stretch>
            <a:fillRect/>
          </a:stretch>
        </p:blipFill>
        <p:spPr>
          <a:xfrm>
            <a:off x="12643" y="5942754"/>
            <a:ext cx="6075341" cy="777357"/>
          </a:xfrm>
          <a:prstGeom prst="rect">
            <a:avLst/>
          </a:prstGeom>
          <a:ln w="6350">
            <a:noFill/>
          </a:ln>
        </p:spPr>
      </p:pic>
      <p:sp>
        <p:nvSpPr>
          <p:cNvPr id="8" name="テキスト ボックス 7">
            <a:extLst>
              <a:ext uri="{FF2B5EF4-FFF2-40B4-BE49-F238E27FC236}">
                <a16:creationId xmlns:a16="http://schemas.microsoft.com/office/drawing/2014/main" id="{DB406EC7-4899-0585-E395-C560BB95125A}"/>
              </a:ext>
            </a:extLst>
          </p:cNvPr>
          <p:cNvSpPr txBox="1"/>
          <p:nvPr/>
        </p:nvSpPr>
        <p:spPr>
          <a:xfrm>
            <a:off x="6028513" y="5044649"/>
            <a:ext cx="1694506" cy="738664"/>
          </a:xfrm>
          <a:prstGeom prst="rect">
            <a:avLst/>
          </a:prstGeom>
          <a:solidFill>
            <a:schemeClr val="bg1"/>
          </a:solidFill>
          <a:ln>
            <a:solidFill>
              <a:schemeClr val="tx1"/>
            </a:solidFill>
          </a:ln>
        </p:spPr>
        <p:txBody>
          <a:bodyPr wrap="square" rtlCol="0">
            <a:spAutoFit/>
          </a:bodyPr>
          <a:lstStyle/>
          <a:p>
            <a:r>
              <a:rPr kumimoji="1" lang="ja-JP" altLang="en-US" sz="1400" dirty="0"/>
              <a:t>沈み込んでいるプレートに沿って起こる地震</a:t>
            </a:r>
          </a:p>
        </p:txBody>
      </p:sp>
      <p:sp>
        <p:nvSpPr>
          <p:cNvPr id="9" name="楕円 8">
            <a:extLst>
              <a:ext uri="{FF2B5EF4-FFF2-40B4-BE49-F238E27FC236}">
                <a16:creationId xmlns:a16="http://schemas.microsoft.com/office/drawing/2014/main" id="{1F1990E1-66DE-EB57-D826-2D59BE0F4D0E}"/>
              </a:ext>
            </a:extLst>
          </p:cNvPr>
          <p:cNvSpPr/>
          <p:nvPr/>
        </p:nvSpPr>
        <p:spPr>
          <a:xfrm>
            <a:off x="4307859" y="5964619"/>
            <a:ext cx="192505" cy="192505"/>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CE5ED6F-B925-9402-31D6-8606AD6ED327}"/>
              </a:ext>
            </a:extLst>
          </p:cNvPr>
          <p:cNvSpPr/>
          <p:nvPr/>
        </p:nvSpPr>
        <p:spPr>
          <a:xfrm>
            <a:off x="6028513" y="6238076"/>
            <a:ext cx="192505" cy="192505"/>
          </a:xfrm>
          <a:prstGeom prst="ellipse">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3DF1C243-0096-541D-1677-2DC99E984645}"/>
              </a:ext>
            </a:extLst>
          </p:cNvPr>
          <p:cNvSpPr/>
          <p:nvPr/>
        </p:nvSpPr>
        <p:spPr>
          <a:xfrm>
            <a:off x="4195012" y="6492007"/>
            <a:ext cx="192505" cy="19250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373DDCE7-AC94-25EA-EBD0-8BE7D0B30D44}"/>
              </a:ext>
            </a:extLst>
          </p:cNvPr>
          <p:cNvSpPr/>
          <p:nvPr/>
        </p:nvSpPr>
        <p:spPr>
          <a:xfrm rot="19968505">
            <a:off x="7709316" y="4803966"/>
            <a:ext cx="507796" cy="269802"/>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1924AB81-509C-9F53-5BA5-471C7B06F3AC}"/>
              </a:ext>
            </a:extLst>
          </p:cNvPr>
          <p:cNvPicPr>
            <a:picLocks noChangeAspect="1"/>
          </p:cNvPicPr>
          <p:nvPr/>
        </p:nvPicPr>
        <p:blipFill>
          <a:blip r:embed="rId5"/>
          <a:stretch>
            <a:fillRect/>
          </a:stretch>
        </p:blipFill>
        <p:spPr>
          <a:xfrm>
            <a:off x="763897" y="910068"/>
            <a:ext cx="4982270" cy="5020376"/>
          </a:xfrm>
          <a:prstGeom prst="rect">
            <a:avLst/>
          </a:prstGeom>
        </p:spPr>
      </p:pic>
    </p:spTree>
    <p:extLst>
      <p:ext uri="{BB962C8B-B14F-4D97-AF65-F5344CB8AC3E}">
        <p14:creationId xmlns:p14="http://schemas.microsoft.com/office/powerpoint/2010/main" val="252764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FFBF-71EB-4CBA-4323-C0E6383117FA}"/>
              </a:ext>
            </a:extLst>
          </p:cNvPr>
          <p:cNvSpPr>
            <a:spLocks noGrp="1"/>
          </p:cNvSpPr>
          <p:nvPr>
            <p:ph type="title"/>
          </p:nvPr>
        </p:nvSpPr>
        <p:spPr>
          <a:xfrm>
            <a:off x="77355" y="-36609"/>
            <a:ext cx="12037290" cy="966931"/>
          </a:xfrm>
        </p:spPr>
        <p:txBody>
          <a:bodyPr/>
          <a:lstStyle/>
          <a:p>
            <a:r>
              <a:rPr lang="ja-JP" altLang="en-US" sz="3200" dirty="0"/>
              <a:t>発震機構解（震源メカニズム解）</a:t>
            </a:r>
            <a:endParaRPr kumimoji="1" lang="ja-JP" altLang="en-US" dirty="0"/>
          </a:p>
        </p:txBody>
      </p:sp>
      <p:pic>
        <p:nvPicPr>
          <p:cNvPr id="8" name="コンテンツ プレースホルダー 7">
            <a:extLst>
              <a:ext uri="{FF2B5EF4-FFF2-40B4-BE49-F238E27FC236}">
                <a16:creationId xmlns:a16="http://schemas.microsoft.com/office/drawing/2014/main" id="{D77B3F44-60D1-918A-5FEA-EF4A06C96E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03357" y="1270255"/>
            <a:ext cx="6392001" cy="5428667"/>
          </a:xfrm>
        </p:spPr>
      </p:pic>
      <p:sp>
        <p:nvSpPr>
          <p:cNvPr id="19" name="矢印: 下 18">
            <a:extLst>
              <a:ext uri="{FF2B5EF4-FFF2-40B4-BE49-F238E27FC236}">
                <a16:creationId xmlns:a16="http://schemas.microsoft.com/office/drawing/2014/main" id="{190B6467-2C8E-7EE4-0518-145057BE14A8}"/>
              </a:ext>
            </a:extLst>
          </p:cNvPr>
          <p:cNvSpPr/>
          <p:nvPr/>
        </p:nvSpPr>
        <p:spPr>
          <a:xfrm rot="17700000" flipH="1" flipV="1">
            <a:off x="5479548" y="4258776"/>
            <a:ext cx="269269" cy="681543"/>
          </a:xfrm>
          <a:prstGeom prst="downArrow">
            <a:avLst>
              <a:gd name="adj1" fmla="val 28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下 19">
            <a:extLst>
              <a:ext uri="{FF2B5EF4-FFF2-40B4-BE49-F238E27FC236}">
                <a16:creationId xmlns:a16="http://schemas.microsoft.com/office/drawing/2014/main" id="{FB1D0CC9-C277-9FF2-54BC-70970451EC83}"/>
              </a:ext>
            </a:extLst>
          </p:cNvPr>
          <p:cNvSpPr/>
          <p:nvPr/>
        </p:nvSpPr>
        <p:spPr>
          <a:xfrm rot="17700000">
            <a:off x="1821164" y="2498304"/>
            <a:ext cx="269269" cy="681543"/>
          </a:xfrm>
          <a:prstGeom prst="downArrow">
            <a:avLst>
              <a:gd name="adj1" fmla="val 2753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647FF2AF-6973-ACA8-E138-0A8486E9858C}"/>
              </a:ext>
            </a:extLst>
          </p:cNvPr>
          <p:cNvSpPr/>
          <p:nvPr/>
        </p:nvSpPr>
        <p:spPr>
          <a:xfrm>
            <a:off x="4742407" y="407798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61A1C54-BDEC-8AD4-2281-E37E8FF97E39}"/>
              </a:ext>
            </a:extLst>
          </p:cNvPr>
          <p:cNvSpPr/>
          <p:nvPr/>
        </p:nvSpPr>
        <p:spPr>
          <a:xfrm>
            <a:off x="2701000" y="6080730"/>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E9C0998-0007-F7C4-D9CB-6B7DF05E7A14}"/>
              </a:ext>
            </a:extLst>
          </p:cNvPr>
          <p:cNvSpPr/>
          <p:nvPr/>
        </p:nvSpPr>
        <p:spPr>
          <a:xfrm>
            <a:off x="6205780" y="1787218"/>
            <a:ext cx="5415553" cy="1434175"/>
          </a:xfrm>
          <a:prstGeom prst="rect">
            <a:avLst/>
          </a:prstGeom>
        </p:spPr>
        <p:txBody>
          <a:bodyPr wrap="square">
            <a:spAutoFit/>
          </a:bodyPr>
          <a:lstStyle/>
          <a:p>
            <a:pPr>
              <a:lnSpc>
                <a:spcPct val="150000"/>
              </a:lnSpc>
            </a:pPr>
            <a:r>
              <a:rPr lang="ja-JP" altLang="en-US" sz="2000" dirty="0"/>
              <a:t>発震機構解は、震源にどのような力が働いて、どのようなタイプの断層運動があったかを示す。地震波形記録から推定できる。</a:t>
            </a:r>
          </a:p>
        </p:txBody>
      </p:sp>
      <p:pic>
        <p:nvPicPr>
          <p:cNvPr id="12" name="図 11">
            <a:extLst>
              <a:ext uri="{FF2B5EF4-FFF2-40B4-BE49-F238E27FC236}">
                <a16:creationId xmlns:a16="http://schemas.microsoft.com/office/drawing/2014/main" id="{10937369-E2CD-DBA2-5793-6A179FB8243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13416" y="3324511"/>
            <a:ext cx="5957171" cy="2017998"/>
          </a:xfrm>
          <a:prstGeom prst="rect">
            <a:avLst/>
          </a:prstGeom>
        </p:spPr>
      </p:pic>
      <p:sp>
        <p:nvSpPr>
          <p:cNvPr id="3" name="テキスト ボックス 2">
            <a:extLst>
              <a:ext uri="{FF2B5EF4-FFF2-40B4-BE49-F238E27FC236}">
                <a16:creationId xmlns:a16="http://schemas.microsoft.com/office/drawing/2014/main" id="{AA66F795-0F7C-A460-1823-030E2A91AB60}"/>
              </a:ext>
            </a:extLst>
          </p:cNvPr>
          <p:cNvSpPr txBox="1"/>
          <p:nvPr/>
        </p:nvSpPr>
        <p:spPr>
          <a:xfrm>
            <a:off x="5808463" y="140690"/>
            <a:ext cx="6360391" cy="923330"/>
          </a:xfrm>
          <a:prstGeom prst="rect">
            <a:avLst/>
          </a:prstGeom>
          <a:noFill/>
        </p:spPr>
        <p:txBody>
          <a:bodyPr wrap="square">
            <a:spAutoFit/>
          </a:bodyPr>
          <a:lstStyle/>
          <a:p>
            <a:r>
              <a:rPr lang="ja-JP" altLang="en-US" sz="2000" dirty="0"/>
              <a:t>「北海道・三陸沖後発地震注意情報について」（気象庁</a:t>
            </a:r>
            <a:r>
              <a:rPr lang="en-US" altLang="ja-JP" sz="2000" dirty="0"/>
              <a:t>, 2025</a:t>
            </a:r>
            <a:r>
              <a:rPr lang="ja-JP" altLang="en-US" sz="2000" dirty="0"/>
              <a:t>）に加筆</a:t>
            </a:r>
            <a:endParaRPr lang="en-US" altLang="ja-JP" sz="2000" dirty="0"/>
          </a:p>
          <a:p>
            <a:r>
              <a:rPr lang="en-US" altLang="ja-JP" sz="1400" dirty="0">
                <a:hlinkClick r:id="rId5"/>
              </a:rPr>
              <a:t>https://www.jma.go.jp/jma/press/2512/09b/nceq202512090200.html</a:t>
            </a:r>
            <a:endParaRPr lang="ja-JP" altLang="en-US" sz="2000" dirty="0"/>
          </a:p>
        </p:txBody>
      </p:sp>
      <p:pic>
        <p:nvPicPr>
          <p:cNvPr id="7" name="図 6">
            <a:extLst>
              <a:ext uri="{FF2B5EF4-FFF2-40B4-BE49-F238E27FC236}">
                <a16:creationId xmlns:a16="http://schemas.microsoft.com/office/drawing/2014/main" id="{56D215A9-D4C1-3BC3-B77B-F1034446AB4E}"/>
              </a:ext>
            </a:extLst>
          </p:cNvPr>
          <p:cNvPicPr>
            <a:picLocks noChangeAspect="1"/>
          </p:cNvPicPr>
          <p:nvPr/>
        </p:nvPicPr>
        <p:blipFill>
          <a:blip r:embed="rId6"/>
          <a:stretch>
            <a:fillRect/>
          </a:stretch>
        </p:blipFill>
        <p:spPr>
          <a:xfrm>
            <a:off x="23146" y="930322"/>
            <a:ext cx="5764175" cy="468758"/>
          </a:xfrm>
          <a:prstGeom prst="rect">
            <a:avLst/>
          </a:prstGeom>
        </p:spPr>
      </p:pic>
      <p:sp>
        <p:nvSpPr>
          <p:cNvPr id="6" name="正方形/長方形 5">
            <a:extLst>
              <a:ext uri="{FF2B5EF4-FFF2-40B4-BE49-F238E27FC236}">
                <a16:creationId xmlns:a16="http://schemas.microsoft.com/office/drawing/2014/main" id="{C432FC93-E7C9-99A2-5E82-3051547452A5}"/>
              </a:ext>
            </a:extLst>
          </p:cNvPr>
          <p:cNvSpPr/>
          <p:nvPr/>
        </p:nvSpPr>
        <p:spPr>
          <a:xfrm>
            <a:off x="6096000" y="3473809"/>
            <a:ext cx="6018645" cy="68255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9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1</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46171" y="1315835"/>
            <a:ext cx="5200650" cy="5200650"/>
          </a:xfrm>
        </p:spPr>
      </p:pic>
      <p:sp>
        <p:nvSpPr>
          <p:cNvPr id="4" name="テキスト ボックス 3">
            <a:extLst>
              <a:ext uri="{FF2B5EF4-FFF2-40B4-BE49-F238E27FC236}">
                <a16:creationId xmlns:a16="http://schemas.microsoft.com/office/drawing/2014/main" id="{5295125C-8745-FB7A-626C-317DD4D6E024}"/>
              </a:ext>
            </a:extLst>
          </p:cNvPr>
          <p:cNvSpPr txBox="1"/>
          <p:nvPr/>
        </p:nvSpPr>
        <p:spPr>
          <a:xfrm>
            <a:off x="54455" y="755176"/>
            <a:ext cx="4031873" cy="400110"/>
          </a:xfrm>
          <a:prstGeom prst="rect">
            <a:avLst/>
          </a:prstGeom>
          <a:noFill/>
        </p:spPr>
        <p:txBody>
          <a:bodyPr wrap="none" rtlCol="0">
            <a:spAutoFit/>
          </a:bodyPr>
          <a:lstStyle/>
          <a:p>
            <a:r>
              <a:rPr kumimoji="1" lang="ja-JP" altLang="en-US" sz="2000" dirty="0"/>
              <a:t>どちらが良いかは他の分析による</a:t>
            </a:r>
          </a:p>
        </p:txBody>
      </p:sp>
      <p:cxnSp>
        <p:nvCxnSpPr>
          <p:cNvPr id="9" name="直線コネクタ 8">
            <a:extLst>
              <a:ext uri="{FF2B5EF4-FFF2-40B4-BE49-F238E27FC236}">
                <a16:creationId xmlns:a16="http://schemas.microsoft.com/office/drawing/2014/main" id="{DFEFF4FC-143D-C416-A604-A6A7C59DE069}"/>
              </a:ext>
            </a:extLst>
          </p:cNvPr>
          <p:cNvCxnSpPr>
            <a:cxnSpLocks/>
            <a:stCxn id="10" idx="0"/>
            <a:endCxn id="12" idx="1"/>
          </p:cNvCxnSpPr>
          <p:nvPr/>
        </p:nvCxnSpPr>
        <p:spPr>
          <a:xfrm flipH="1" flipV="1">
            <a:off x="3517276" y="4047590"/>
            <a:ext cx="1716845" cy="178681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4088615" y="5834403"/>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1</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rot="-360000" flipH="1">
            <a:off x="1639496" y="1614092"/>
            <a:ext cx="2644322" cy="4580101"/>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10667966">
            <a:off x="2101262" y="2132650"/>
            <a:ext cx="1740080" cy="3596532"/>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 name="connsiteX0" fmla="*/ 146462 w 1841097"/>
              <a:gd name="connsiteY0" fmla="*/ 3933949 h 3933949"/>
              <a:gd name="connsiteX1" fmla="*/ 364340 w 1841097"/>
              <a:gd name="connsiteY1" fmla="*/ 1687472 h 3933949"/>
              <a:gd name="connsiteX2" fmla="*/ 1841097 w 1841097"/>
              <a:gd name="connsiteY2" fmla="*/ 0 h 3933949"/>
              <a:gd name="connsiteX0" fmla="*/ 146462 w 1843809"/>
              <a:gd name="connsiteY0" fmla="*/ 3873464 h 3873464"/>
              <a:gd name="connsiteX1" fmla="*/ 364340 w 1843809"/>
              <a:gd name="connsiteY1" fmla="*/ 1626987 h 3873464"/>
              <a:gd name="connsiteX2" fmla="*/ 1843809 w 1843809"/>
              <a:gd name="connsiteY2" fmla="*/ 0 h 3873464"/>
              <a:gd name="connsiteX0" fmla="*/ 119372 w 1816719"/>
              <a:gd name="connsiteY0" fmla="*/ 3873464 h 3873464"/>
              <a:gd name="connsiteX1" fmla="*/ 462671 w 1816719"/>
              <a:gd name="connsiteY1" fmla="*/ 1787763 h 3873464"/>
              <a:gd name="connsiteX2" fmla="*/ 1816719 w 1816719"/>
              <a:gd name="connsiteY2" fmla="*/ 0 h 3873464"/>
              <a:gd name="connsiteX0" fmla="*/ 114329 w 1811676"/>
              <a:gd name="connsiteY0" fmla="*/ 3873464 h 3873464"/>
              <a:gd name="connsiteX1" fmla="*/ 457628 w 1811676"/>
              <a:gd name="connsiteY1" fmla="*/ 1787763 h 3873464"/>
              <a:gd name="connsiteX2" fmla="*/ 1811676 w 1811676"/>
              <a:gd name="connsiteY2" fmla="*/ 0 h 3873464"/>
              <a:gd name="connsiteX0" fmla="*/ 108914 w 1806261"/>
              <a:gd name="connsiteY0" fmla="*/ 3873464 h 3873464"/>
              <a:gd name="connsiteX1" fmla="*/ 452213 w 1806261"/>
              <a:gd name="connsiteY1" fmla="*/ 1787763 h 3873464"/>
              <a:gd name="connsiteX2" fmla="*/ 1806261 w 1806261"/>
              <a:gd name="connsiteY2" fmla="*/ 0 h 3873464"/>
              <a:gd name="connsiteX0" fmla="*/ 119371 w 1816718"/>
              <a:gd name="connsiteY0" fmla="*/ 3873464 h 3873464"/>
              <a:gd name="connsiteX1" fmla="*/ 462670 w 1816718"/>
              <a:gd name="connsiteY1" fmla="*/ 1787763 h 3873464"/>
              <a:gd name="connsiteX2" fmla="*/ 1816718 w 1816718"/>
              <a:gd name="connsiteY2" fmla="*/ 0 h 3873464"/>
              <a:gd name="connsiteX0" fmla="*/ 101836 w 1799183"/>
              <a:gd name="connsiteY0" fmla="*/ 3873464 h 3873464"/>
              <a:gd name="connsiteX1" fmla="*/ 445135 w 1799183"/>
              <a:gd name="connsiteY1" fmla="*/ 1787763 h 3873464"/>
              <a:gd name="connsiteX2" fmla="*/ 1799183 w 1799183"/>
              <a:gd name="connsiteY2" fmla="*/ 0 h 3873464"/>
              <a:gd name="connsiteX0" fmla="*/ 115648 w 1812995"/>
              <a:gd name="connsiteY0" fmla="*/ 3873464 h 3873464"/>
              <a:gd name="connsiteX1" fmla="*/ 458947 w 1812995"/>
              <a:gd name="connsiteY1" fmla="*/ 1787763 h 3873464"/>
              <a:gd name="connsiteX2" fmla="*/ 1812995 w 1812995"/>
              <a:gd name="connsiteY2" fmla="*/ 0 h 3873464"/>
              <a:gd name="connsiteX0" fmla="*/ 13959 w 1711306"/>
              <a:gd name="connsiteY0" fmla="*/ 3873464 h 3873464"/>
              <a:gd name="connsiteX1" fmla="*/ 357258 w 1711306"/>
              <a:gd name="connsiteY1" fmla="*/ 1787763 h 3873464"/>
              <a:gd name="connsiteX2" fmla="*/ 1711306 w 1711306"/>
              <a:gd name="connsiteY2" fmla="*/ 0 h 3873464"/>
              <a:gd name="connsiteX0" fmla="*/ 13959 w 1711306"/>
              <a:gd name="connsiteY0" fmla="*/ 3873464 h 3873464"/>
              <a:gd name="connsiteX1" fmla="*/ 357258 w 1711306"/>
              <a:gd name="connsiteY1" fmla="*/ 1787763 h 3873464"/>
              <a:gd name="connsiteX2" fmla="*/ 1711306 w 1711306"/>
              <a:gd name="connsiteY2" fmla="*/ 0 h 3873464"/>
              <a:gd name="connsiteX0" fmla="*/ 11507 w 1708854"/>
              <a:gd name="connsiteY0" fmla="*/ 3873464 h 3873464"/>
              <a:gd name="connsiteX1" fmla="*/ 354806 w 1708854"/>
              <a:gd name="connsiteY1" fmla="*/ 1787763 h 3873464"/>
              <a:gd name="connsiteX2" fmla="*/ 1708854 w 1708854"/>
              <a:gd name="connsiteY2" fmla="*/ 0 h 3873464"/>
              <a:gd name="connsiteX0" fmla="*/ 15044 w 1652572"/>
              <a:gd name="connsiteY0" fmla="*/ 3710562 h 3710562"/>
              <a:gd name="connsiteX1" fmla="*/ 298524 w 1652572"/>
              <a:gd name="connsiteY1" fmla="*/ 1787763 h 3710562"/>
              <a:gd name="connsiteX2" fmla="*/ 1652572 w 1652572"/>
              <a:gd name="connsiteY2" fmla="*/ 0 h 3710562"/>
              <a:gd name="connsiteX0" fmla="*/ 15044 w 1665298"/>
              <a:gd name="connsiteY0" fmla="*/ 3572345 h 3572345"/>
              <a:gd name="connsiteX1" fmla="*/ 298524 w 1665298"/>
              <a:gd name="connsiteY1" fmla="*/ 1649546 h 3572345"/>
              <a:gd name="connsiteX2" fmla="*/ 1665298 w 1665298"/>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 name="connsiteX0" fmla="*/ 35129 w 1685383"/>
              <a:gd name="connsiteY0" fmla="*/ 3572345 h 3572345"/>
              <a:gd name="connsiteX1" fmla="*/ 318609 w 1685383"/>
              <a:gd name="connsiteY1" fmla="*/ 1649546 h 3572345"/>
              <a:gd name="connsiteX2" fmla="*/ 1685383 w 1685383"/>
              <a:gd name="connsiteY2" fmla="*/ 0 h 3572345"/>
            </a:gdLst>
            <a:ahLst/>
            <a:cxnLst>
              <a:cxn ang="0">
                <a:pos x="connsiteX0" y="connsiteY0"/>
              </a:cxn>
              <a:cxn ang="0">
                <a:pos x="connsiteX1" y="connsiteY1"/>
              </a:cxn>
              <a:cxn ang="0">
                <a:pos x="connsiteX2" y="connsiteY2"/>
              </a:cxn>
            </a:cxnLst>
            <a:rect l="l" t="t" r="r" b="b"/>
            <a:pathLst>
              <a:path w="1685383" h="3572345">
                <a:moveTo>
                  <a:pt x="35129" y="3572345"/>
                </a:moveTo>
                <a:cubicBezTo>
                  <a:pt x="-78596" y="2692349"/>
                  <a:pt x="101790" y="2155611"/>
                  <a:pt x="318609" y="1649546"/>
                </a:cubicBezTo>
                <a:cubicBezTo>
                  <a:pt x="535428" y="1143481"/>
                  <a:pt x="908685" y="477503"/>
                  <a:pt x="1685383"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3951021" y="1116388"/>
            <a:ext cx="1451038" cy="461665"/>
          </a:xfrm>
          <a:prstGeom prst="rect">
            <a:avLst/>
          </a:prstGeom>
          <a:noFill/>
        </p:spPr>
        <p:txBody>
          <a:bodyPr wrap="none" rtlCol="0">
            <a:spAutoFit/>
          </a:bodyPr>
          <a:lstStyle/>
          <a:p>
            <a:r>
              <a:rPr kumimoji="1" lang="ja-JP" altLang="en-US" sz="2400" dirty="0">
                <a:solidFill>
                  <a:srgbClr val="C00000"/>
                </a:solidFill>
              </a:rPr>
              <a:t>走向</a:t>
            </a:r>
            <a:r>
              <a:rPr kumimoji="1" lang="en-US" altLang="ja-JP" sz="2400" dirty="0">
                <a:solidFill>
                  <a:srgbClr val="C00000"/>
                </a:solidFill>
              </a:rPr>
              <a:t>24°</a:t>
            </a:r>
            <a:endParaRPr kumimoji="1" lang="ja-JP" altLang="en-US" sz="2400" dirty="0">
              <a:solidFill>
                <a:srgbClr val="C00000"/>
              </a:solidFill>
            </a:endParaRP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773184" y="4968584"/>
            <a:ext cx="437828" cy="437828"/>
          </a:xfrm>
          <a:prstGeom prst="arc">
            <a:avLst>
              <a:gd name="adj1" fmla="val 11556155"/>
              <a:gd name="adj2" fmla="val 16399702"/>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877163" cy="369332"/>
          </a:xfrm>
          <a:prstGeom prst="rect">
            <a:avLst/>
          </a:prstGeom>
        </p:spPr>
        <p:txBody>
          <a:bodyPr wrap="none">
            <a:spAutoFit/>
          </a:bodyPr>
          <a:lstStyle/>
          <a:p>
            <a:r>
              <a:rPr kumimoji="1" lang="ja-JP" altLang="en-US" dirty="0"/>
              <a:t>南南西</a:t>
            </a:r>
            <a:endParaRPr lang="ja-JP" altLang="en-US" dirty="0"/>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003436" y="3979929"/>
            <a:ext cx="877163" cy="369332"/>
          </a:xfrm>
          <a:prstGeom prst="rect">
            <a:avLst/>
          </a:prstGeom>
        </p:spPr>
        <p:txBody>
          <a:bodyPr wrap="none">
            <a:spAutoFit/>
          </a:bodyPr>
          <a:lstStyle/>
          <a:p>
            <a:r>
              <a:rPr lang="ja-JP" altLang="en-US" dirty="0"/>
              <a:t>北北東</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106285" y="4505333"/>
            <a:ext cx="1633711"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100°</a:t>
            </a:r>
            <a:endParaRPr kumimoji="1" lang="ja-JP" altLang="en-US" sz="2000" dirty="0">
              <a:solidFill>
                <a:srgbClr val="C00000"/>
              </a:solidFill>
            </a:endParaRP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696340" y="1619963"/>
            <a:ext cx="877163" cy="369332"/>
          </a:xfrm>
          <a:prstGeom prst="rect">
            <a:avLst/>
          </a:prstGeom>
          <a:noFill/>
        </p:spPr>
        <p:txBody>
          <a:bodyPr wrap="none" rtlCol="0">
            <a:spAutoFit/>
          </a:bodyPr>
          <a:lstStyle/>
          <a:p>
            <a:r>
              <a:rPr kumimoji="1" lang="ja-JP" altLang="en-US" dirty="0"/>
              <a:t>東南東</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954655" cy="369332"/>
          </a:xfrm>
          <a:prstGeom prst="rect">
            <a:avLst/>
          </a:prstGeom>
          <a:noFill/>
        </p:spPr>
        <p:txBody>
          <a:bodyPr wrap="none" rtlCol="0">
            <a:spAutoFit/>
          </a:bodyPr>
          <a:lstStyle/>
          <a:p>
            <a:r>
              <a:rPr kumimoji="1" lang="ja-JP" altLang="en-US" dirty="0"/>
              <a:t>南南西から見た深さ断面図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rot="4080000">
            <a:off x="8516525" y="246066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17913" y="1658870"/>
            <a:ext cx="518388" cy="518388"/>
          </a:xfrm>
          <a:prstGeom prst="arc">
            <a:avLst>
              <a:gd name="adj1" fmla="val 16200000"/>
              <a:gd name="adj2" fmla="val 200364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318585" y="1976653"/>
            <a:ext cx="1495922"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68°</a:t>
            </a: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9761951" y="2466312"/>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7991146" y="2468314"/>
            <a:ext cx="950338" cy="369332"/>
          </a:xfrm>
          <a:prstGeom prst="rect">
            <a:avLst/>
          </a:prstGeom>
          <a:noFill/>
        </p:spPr>
        <p:txBody>
          <a:bodyPr wrap="square">
            <a:spAutoFit/>
          </a:bodyPr>
          <a:lstStyle/>
          <a:p>
            <a:r>
              <a:rPr lang="ja-JP" altLang="en-US" dirty="0"/>
              <a:t>下盤</a:t>
            </a:r>
          </a:p>
        </p:txBody>
      </p:sp>
      <p:sp>
        <p:nvSpPr>
          <p:cNvPr id="5" name="正方形/長方形 4">
            <a:extLst>
              <a:ext uri="{FF2B5EF4-FFF2-40B4-BE49-F238E27FC236}">
                <a16:creationId xmlns:a16="http://schemas.microsoft.com/office/drawing/2014/main" id="{D7D49314-8650-D127-117D-114012CC13CC}"/>
              </a:ext>
            </a:extLst>
          </p:cNvPr>
          <p:cNvSpPr/>
          <p:nvPr/>
        </p:nvSpPr>
        <p:spPr>
          <a:xfrm>
            <a:off x="6307073" y="29206"/>
            <a:ext cx="5807572" cy="1200329"/>
          </a:xfrm>
          <a:prstGeom prst="rect">
            <a:avLst/>
          </a:prstGeom>
        </p:spPr>
        <p:txBody>
          <a:bodyPr wrap="square">
            <a:spAutoFit/>
          </a:bodyPr>
          <a:lstStyle/>
          <a:p>
            <a:r>
              <a:rPr lang="ja-JP" altLang="en-US" sz="2000" dirty="0">
                <a:latin typeface="ＭＳＰゴシック"/>
              </a:rPr>
              <a:t>「主な地震の発震機構解（速報値） 」（気象庁）に加筆</a:t>
            </a:r>
            <a:endParaRPr lang="en-US" altLang="ja-JP" sz="2000" dirty="0">
              <a:latin typeface="ＭＳＰゴシック"/>
            </a:endParaRPr>
          </a:p>
          <a:p>
            <a:r>
              <a:rPr lang="en-US" altLang="ja-JP" sz="1600" dirty="0">
                <a:hlinkClick r:id="rId3"/>
              </a:rPr>
              <a:t>https://www.data.jma.go.jp/eew/data/mech/fig/world2025120823150000N410000E14218000512176.html</a:t>
            </a:r>
            <a:endParaRPr lang="ja-JP" altLang="en-US" sz="1600" dirty="0"/>
          </a:p>
        </p:txBody>
      </p:sp>
      <p:cxnSp>
        <p:nvCxnSpPr>
          <p:cNvPr id="13" name="直線コネクタ 12">
            <a:extLst>
              <a:ext uri="{FF2B5EF4-FFF2-40B4-BE49-F238E27FC236}">
                <a16:creationId xmlns:a16="http://schemas.microsoft.com/office/drawing/2014/main" id="{7E61646F-3AB7-CC2E-A2CC-3FA5F7B9DA4D}"/>
              </a:ext>
            </a:extLst>
          </p:cNvPr>
          <p:cNvCxnSpPr>
            <a:cxnSpLocks/>
          </p:cNvCxnSpPr>
          <p:nvPr/>
        </p:nvCxnSpPr>
        <p:spPr>
          <a:xfrm rot="10800000" flipH="1">
            <a:off x="9015197" y="4430874"/>
            <a:ext cx="133851" cy="759104"/>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A2FAE7F-5833-3ED1-512C-15ACB0E869F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M7.5</a:t>
            </a:r>
            <a:r>
              <a:rPr kumimoji="1" lang="ja-JP" altLang="en-US" dirty="0"/>
              <a:t>の断層の長さのおおざっぱな目安：</a:t>
            </a:r>
            <a:r>
              <a:rPr kumimoji="1" lang="en-US" altLang="ja-JP" dirty="0"/>
              <a:t>75 km</a:t>
            </a:r>
          </a:p>
        </p:txBody>
      </p:sp>
    </p:spTree>
    <p:extLst>
      <p:ext uri="{BB962C8B-B14F-4D97-AF65-F5344CB8AC3E}">
        <p14:creationId xmlns:p14="http://schemas.microsoft.com/office/powerpoint/2010/main" val="26329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2</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25851" y="1376795"/>
            <a:ext cx="5200650" cy="5200650"/>
          </a:xfrm>
        </p:spPr>
      </p:pic>
      <p:cxnSp>
        <p:nvCxnSpPr>
          <p:cNvPr id="9" name="直線コネクタ 8">
            <a:extLst>
              <a:ext uri="{FF2B5EF4-FFF2-40B4-BE49-F238E27FC236}">
                <a16:creationId xmlns:a16="http://schemas.microsoft.com/office/drawing/2014/main" id="{DFEFF4FC-143D-C416-A604-A6A7C59DE069}"/>
              </a:ext>
            </a:extLst>
          </p:cNvPr>
          <p:cNvCxnSpPr>
            <a:cxnSpLocks/>
            <a:stCxn id="10" idx="2"/>
            <a:endCxn id="12" idx="1"/>
          </p:cNvCxnSpPr>
          <p:nvPr/>
        </p:nvCxnSpPr>
        <p:spPr>
          <a:xfrm>
            <a:off x="1322375" y="1901277"/>
            <a:ext cx="77159" cy="20629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176869" y="1439612"/>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2</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rot="10680000" flipV="1">
            <a:off x="2949036" y="1229535"/>
            <a:ext cx="0" cy="5347910"/>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20099437">
            <a:off x="1402753" y="2333446"/>
            <a:ext cx="2339258" cy="3661443"/>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178538"/>
              <a:gd name="connsiteY0" fmla="*/ 3977739 h 3977739"/>
              <a:gd name="connsiteX1" fmla="*/ 95198 w 2178538"/>
              <a:gd name="connsiteY1" fmla="*/ 1113294 h 3977739"/>
              <a:gd name="connsiteX2" fmla="*/ 2178538 w 2178538"/>
              <a:gd name="connsiteY2" fmla="*/ 0 h 3977739"/>
              <a:gd name="connsiteX0" fmla="*/ 547535 w 2178538"/>
              <a:gd name="connsiteY0" fmla="*/ 3988920 h 3988920"/>
              <a:gd name="connsiteX1" fmla="*/ 95198 w 2178538"/>
              <a:gd name="connsiteY1" fmla="*/ 1124475 h 3988920"/>
              <a:gd name="connsiteX2" fmla="*/ 2178538 w 2178538"/>
              <a:gd name="connsiteY2" fmla="*/ 11181 h 3988920"/>
              <a:gd name="connsiteX0" fmla="*/ 621631 w 2252634"/>
              <a:gd name="connsiteY0" fmla="*/ 3988920 h 3988920"/>
              <a:gd name="connsiteX1" fmla="*/ 169294 w 2252634"/>
              <a:gd name="connsiteY1" fmla="*/ 1124475 h 3988920"/>
              <a:gd name="connsiteX2" fmla="*/ 2252634 w 2252634"/>
              <a:gd name="connsiteY2" fmla="*/ 11181 h 3988920"/>
              <a:gd name="connsiteX0" fmla="*/ 653802 w 2284805"/>
              <a:gd name="connsiteY0" fmla="*/ 3988920 h 3988920"/>
              <a:gd name="connsiteX1" fmla="*/ 201465 w 2284805"/>
              <a:gd name="connsiteY1" fmla="*/ 1124475 h 3988920"/>
              <a:gd name="connsiteX2" fmla="*/ 2284805 w 2284805"/>
              <a:gd name="connsiteY2" fmla="*/ 11181 h 3988920"/>
              <a:gd name="connsiteX0" fmla="*/ 621632 w 2252635"/>
              <a:gd name="connsiteY0" fmla="*/ 3988920 h 3988920"/>
              <a:gd name="connsiteX1" fmla="*/ 169295 w 2252635"/>
              <a:gd name="connsiteY1" fmla="*/ 1124475 h 3988920"/>
              <a:gd name="connsiteX2" fmla="*/ 2252635 w 2252635"/>
              <a:gd name="connsiteY2" fmla="*/ 11181 h 3988920"/>
              <a:gd name="connsiteX0" fmla="*/ 739134 w 2370137"/>
              <a:gd name="connsiteY0" fmla="*/ 3988920 h 3988920"/>
              <a:gd name="connsiteX1" fmla="*/ 286797 w 2370137"/>
              <a:gd name="connsiteY1" fmla="*/ 1124475 h 3988920"/>
              <a:gd name="connsiteX2" fmla="*/ 2370137 w 2370137"/>
              <a:gd name="connsiteY2" fmla="*/ 11181 h 3988920"/>
              <a:gd name="connsiteX0" fmla="*/ 560140 w 2191143"/>
              <a:gd name="connsiteY0" fmla="*/ 3984220 h 3984220"/>
              <a:gd name="connsiteX1" fmla="*/ 527961 w 2191143"/>
              <a:gd name="connsiteY1" fmla="*/ 1657603 h 3984220"/>
              <a:gd name="connsiteX2" fmla="*/ 2191143 w 2191143"/>
              <a:gd name="connsiteY2" fmla="*/ 6481 h 3984220"/>
              <a:gd name="connsiteX0" fmla="*/ 560140 w 2323822"/>
              <a:gd name="connsiteY0" fmla="*/ 3965014 h 3965014"/>
              <a:gd name="connsiteX1" fmla="*/ 527961 w 2323822"/>
              <a:gd name="connsiteY1" fmla="*/ 1638397 h 3965014"/>
              <a:gd name="connsiteX2" fmla="*/ 2323822 w 2323822"/>
              <a:gd name="connsiteY2" fmla="*/ 6580 h 3965014"/>
              <a:gd name="connsiteX0" fmla="*/ 560140 w 2323822"/>
              <a:gd name="connsiteY0" fmla="*/ 3958434 h 3958434"/>
              <a:gd name="connsiteX1" fmla="*/ 527961 w 2323822"/>
              <a:gd name="connsiteY1" fmla="*/ 1631817 h 3958434"/>
              <a:gd name="connsiteX2" fmla="*/ 2323822 w 2323822"/>
              <a:gd name="connsiteY2" fmla="*/ 0 h 3958434"/>
              <a:gd name="connsiteX0" fmla="*/ 306806 w 2070488"/>
              <a:gd name="connsiteY0" fmla="*/ 3958434 h 3958434"/>
              <a:gd name="connsiteX1" fmla="*/ 274627 w 2070488"/>
              <a:gd name="connsiteY1" fmla="*/ 1631817 h 3958434"/>
              <a:gd name="connsiteX2" fmla="*/ 2070488 w 2070488"/>
              <a:gd name="connsiteY2" fmla="*/ 0 h 3958434"/>
              <a:gd name="connsiteX0" fmla="*/ 290490 w 2092898"/>
              <a:gd name="connsiteY0" fmla="*/ 3878531 h 3878531"/>
              <a:gd name="connsiteX1" fmla="*/ 297037 w 2092898"/>
              <a:gd name="connsiteY1" fmla="*/ 1631817 h 3878531"/>
              <a:gd name="connsiteX2" fmla="*/ 2092898 w 2092898"/>
              <a:gd name="connsiteY2" fmla="*/ 0 h 3878531"/>
              <a:gd name="connsiteX0" fmla="*/ 812885 w 2615293"/>
              <a:gd name="connsiteY0" fmla="*/ 3878531 h 3878531"/>
              <a:gd name="connsiteX1" fmla="*/ 80718 w 2615293"/>
              <a:gd name="connsiteY1" fmla="*/ 1267439 h 3878531"/>
              <a:gd name="connsiteX2" fmla="*/ 2615293 w 2615293"/>
              <a:gd name="connsiteY2" fmla="*/ 0 h 3878531"/>
              <a:gd name="connsiteX0" fmla="*/ 812885 w 2278577"/>
              <a:gd name="connsiteY0" fmla="*/ 3563461 h 3563461"/>
              <a:gd name="connsiteX1" fmla="*/ 80718 w 2278577"/>
              <a:gd name="connsiteY1" fmla="*/ 952369 h 3563461"/>
              <a:gd name="connsiteX2" fmla="*/ 2278576 w 2278577"/>
              <a:gd name="connsiteY2" fmla="*/ 0 h 3563461"/>
              <a:gd name="connsiteX0" fmla="*/ 812885 w 2407591"/>
              <a:gd name="connsiteY0" fmla="*/ 3822168 h 3822168"/>
              <a:gd name="connsiteX1" fmla="*/ 80718 w 2407591"/>
              <a:gd name="connsiteY1" fmla="*/ 1211076 h 3822168"/>
              <a:gd name="connsiteX2" fmla="*/ 2407591 w 2407591"/>
              <a:gd name="connsiteY2" fmla="*/ 0 h 3822168"/>
              <a:gd name="connsiteX0" fmla="*/ 812885 w 2407591"/>
              <a:gd name="connsiteY0" fmla="*/ 3823938 h 3823938"/>
              <a:gd name="connsiteX1" fmla="*/ 80718 w 2407591"/>
              <a:gd name="connsiteY1" fmla="*/ 1212846 h 3823938"/>
              <a:gd name="connsiteX2" fmla="*/ 2407591 w 2407591"/>
              <a:gd name="connsiteY2" fmla="*/ 1770 h 3823938"/>
              <a:gd name="connsiteX0" fmla="*/ 812885 w 2407591"/>
              <a:gd name="connsiteY0" fmla="*/ 3823931 h 3823931"/>
              <a:gd name="connsiteX1" fmla="*/ 80718 w 2407591"/>
              <a:gd name="connsiteY1" fmla="*/ 1212839 h 3823931"/>
              <a:gd name="connsiteX2" fmla="*/ 2407591 w 2407591"/>
              <a:gd name="connsiteY2" fmla="*/ 1763 h 3823931"/>
              <a:gd name="connsiteX0" fmla="*/ 823447 w 2418153"/>
              <a:gd name="connsiteY0" fmla="*/ 3823931 h 3823931"/>
              <a:gd name="connsiteX1" fmla="*/ 91280 w 2418153"/>
              <a:gd name="connsiteY1" fmla="*/ 1212839 h 3823931"/>
              <a:gd name="connsiteX2" fmla="*/ 2418153 w 2418153"/>
              <a:gd name="connsiteY2" fmla="*/ 1763 h 3823931"/>
              <a:gd name="connsiteX0" fmla="*/ 903627 w 2498333"/>
              <a:gd name="connsiteY0" fmla="*/ 3823931 h 3823931"/>
              <a:gd name="connsiteX1" fmla="*/ 171460 w 2498333"/>
              <a:gd name="connsiteY1" fmla="*/ 1212839 h 3823931"/>
              <a:gd name="connsiteX2" fmla="*/ 2498333 w 2498333"/>
              <a:gd name="connsiteY2" fmla="*/ 1763 h 3823931"/>
              <a:gd name="connsiteX0" fmla="*/ 932567 w 2527273"/>
              <a:gd name="connsiteY0" fmla="*/ 3823931 h 3823931"/>
              <a:gd name="connsiteX1" fmla="*/ 200400 w 2527273"/>
              <a:gd name="connsiteY1" fmla="*/ 1212839 h 3823931"/>
              <a:gd name="connsiteX2" fmla="*/ 2527273 w 2527273"/>
              <a:gd name="connsiteY2" fmla="*/ 1763 h 3823931"/>
              <a:gd name="connsiteX0" fmla="*/ 932567 w 2527273"/>
              <a:gd name="connsiteY0" fmla="*/ 3824814 h 3824814"/>
              <a:gd name="connsiteX1" fmla="*/ 200400 w 2527273"/>
              <a:gd name="connsiteY1" fmla="*/ 1213722 h 3824814"/>
              <a:gd name="connsiteX2" fmla="*/ 2527273 w 2527273"/>
              <a:gd name="connsiteY2" fmla="*/ 2646 h 3824814"/>
              <a:gd name="connsiteX0" fmla="*/ 932567 w 2528508"/>
              <a:gd name="connsiteY0" fmla="*/ 3782525 h 3782525"/>
              <a:gd name="connsiteX1" fmla="*/ 200400 w 2528508"/>
              <a:gd name="connsiteY1" fmla="*/ 1171433 h 3782525"/>
              <a:gd name="connsiteX2" fmla="*/ 2528508 w 2528508"/>
              <a:gd name="connsiteY2" fmla="*/ 2897 h 3782525"/>
              <a:gd name="connsiteX0" fmla="*/ 932567 w 2528508"/>
              <a:gd name="connsiteY0" fmla="*/ 3793612 h 3793612"/>
              <a:gd name="connsiteX1" fmla="*/ 200400 w 2528508"/>
              <a:gd name="connsiteY1" fmla="*/ 1182520 h 3793612"/>
              <a:gd name="connsiteX2" fmla="*/ 2528508 w 2528508"/>
              <a:gd name="connsiteY2" fmla="*/ 13984 h 3793612"/>
              <a:gd name="connsiteX0" fmla="*/ 909354 w 2537250"/>
              <a:gd name="connsiteY0" fmla="*/ 3790167 h 3790167"/>
              <a:gd name="connsiteX1" fmla="*/ 209142 w 2537250"/>
              <a:gd name="connsiteY1" fmla="*/ 1182520 h 3790167"/>
              <a:gd name="connsiteX2" fmla="*/ 2537250 w 2537250"/>
              <a:gd name="connsiteY2" fmla="*/ 13984 h 3790167"/>
              <a:gd name="connsiteX0" fmla="*/ 913687 w 2535566"/>
              <a:gd name="connsiteY0" fmla="*/ 3754892 h 3754892"/>
              <a:gd name="connsiteX1" fmla="*/ 207458 w 2535566"/>
              <a:gd name="connsiteY1" fmla="*/ 1182520 h 3754892"/>
              <a:gd name="connsiteX2" fmla="*/ 2535566 w 2535566"/>
              <a:gd name="connsiteY2" fmla="*/ 13984 h 3754892"/>
              <a:gd name="connsiteX0" fmla="*/ 905488 w 2538774"/>
              <a:gd name="connsiteY0" fmla="*/ 3766156 h 3766156"/>
              <a:gd name="connsiteX1" fmla="*/ 210666 w 2538774"/>
              <a:gd name="connsiteY1" fmla="*/ 1182520 h 3766156"/>
              <a:gd name="connsiteX2" fmla="*/ 2538774 w 2538774"/>
              <a:gd name="connsiteY2" fmla="*/ 13984 h 3766156"/>
              <a:gd name="connsiteX0" fmla="*/ 905488 w 2576290"/>
              <a:gd name="connsiteY0" fmla="*/ 3767087 h 3767087"/>
              <a:gd name="connsiteX1" fmla="*/ 210666 w 2576290"/>
              <a:gd name="connsiteY1" fmla="*/ 1183451 h 3767087"/>
              <a:gd name="connsiteX2" fmla="*/ 2576290 w 2576290"/>
              <a:gd name="connsiteY2" fmla="*/ 13961 h 3767087"/>
              <a:gd name="connsiteX0" fmla="*/ 905488 w 2576290"/>
              <a:gd name="connsiteY0" fmla="*/ 3772211 h 3772211"/>
              <a:gd name="connsiteX1" fmla="*/ 210666 w 2576290"/>
              <a:gd name="connsiteY1" fmla="*/ 1188575 h 3772211"/>
              <a:gd name="connsiteX2" fmla="*/ 2576290 w 2576290"/>
              <a:gd name="connsiteY2" fmla="*/ 19085 h 3772211"/>
            </a:gdLst>
            <a:ahLst/>
            <a:cxnLst>
              <a:cxn ang="0">
                <a:pos x="connsiteX0" y="connsiteY0"/>
              </a:cxn>
              <a:cxn ang="0">
                <a:pos x="connsiteX1" y="connsiteY1"/>
              </a:cxn>
              <a:cxn ang="0">
                <a:pos x="connsiteX2" y="connsiteY2"/>
              </a:cxn>
            </a:cxnLst>
            <a:rect l="l" t="t" r="r" b="b"/>
            <a:pathLst>
              <a:path w="2576290" h="3772211">
                <a:moveTo>
                  <a:pt x="905488" y="3772211"/>
                </a:moveTo>
                <a:cubicBezTo>
                  <a:pt x="-89074" y="3049901"/>
                  <a:pt x="-169950" y="1854616"/>
                  <a:pt x="210666" y="1188575"/>
                </a:cubicBezTo>
                <a:cubicBezTo>
                  <a:pt x="687129" y="375355"/>
                  <a:pt x="1670322" y="-103713"/>
                  <a:pt x="2576290" y="1908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3149645" y="6326760"/>
            <a:ext cx="1622560" cy="461665"/>
          </a:xfrm>
          <a:prstGeom prst="rect">
            <a:avLst/>
          </a:prstGeom>
          <a:noFill/>
        </p:spPr>
        <p:txBody>
          <a:bodyPr wrap="none" rtlCol="0">
            <a:spAutoFit/>
          </a:bodyPr>
          <a:lstStyle/>
          <a:p>
            <a:r>
              <a:rPr kumimoji="1" lang="ja-JP" altLang="en-US" sz="2400" dirty="0">
                <a:solidFill>
                  <a:srgbClr val="C00000"/>
                </a:solidFill>
              </a:rPr>
              <a:t>走向</a:t>
            </a:r>
            <a:r>
              <a:rPr kumimoji="1" lang="en-US" altLang="ja-JP" sz="2400" dirty="0">
                <a:solidFill>
                  <a:srgbClr val="C00000"/>
                </a:solidFill>
              </a:rPr>
              <a:t>178°</a:t>
            </a:r>
            <a:endParaRPr kumimoji="1" lang="ja-JP" altLang="en-US" sz="2400" dirty="0">
              <a:solidFill>
                <a:srgbClr val="C00000"/>
              </a:solidFill>
            </a:endParaRP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622EF5F-9F1B-1A1D-8D98-5F07E3D3A60E}"/>
              </a:ext>
            </a:extLst>
          </p:cNvPr>
          <p:cNvCxnSpPr>
            <a:cxnSpLocks/>
          </p:cNvCxnSpPr>
          <p:nvPr/>
        </p:nvCxnSpPr>
        <p:spPr>
          <a:xfrm flipH="1">
            <a:off x="9062706" y="4475870"/>
            <a:ext cx="321001" cy="72098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818904" y="4972394"/>
            <a:ext cx="437828" cy="437828"/>
          </a:xfrm>
          <a:prstGeom prst="arc">
            <a:avLst>
              <a:gd name="adj1" fmla="val 13042939"/>
              <a:gd name="adj2" fmla="val 1627820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415498" cy="369332"/>
          </a:xfrm>
          <a:prstGeom prst="rect">
            <a:avLst/>
          </a:prstGeom>
        </p:spPr>
        <p:txBody>
          <a:bodyPr wrap="none">
            <a:spAutoFit/>
          </a:bodyPr>
          <a:lstStyle/>
          <a:p>
            <a:r>
              <a:rPr lang="ja-JP" altLang="en-US" dirty="0"/>
              <a:t>北</a:t>
            </a:r>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249243" y="3979929"/>
            <a:ext cx="415498" cy="369332"/>
          </a:xfrm>
          <a:prstGeom prst="rect">
            <a:avLst/>
          </a:prstGeom>
        </p:spPr>
        <p:txBody>
          <a:bodyPr wrap="none">
            <a:spAutoFit/>
          </a:bodyPr>
          <a:lstStyle/>
          <a:p>
            <a:r>
              <a:rPr lang="ja-JP" altLang="en-US" dirty="0"/>
              <a:t>南</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210859" y="4708022"/>
            <a:ext cx="1495922"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66°</a:t>
            </a:r>
            <a:endParaRPr kumimoji="1" lang="ja-JP" altLang="en-US" sz="2000" dirty="0">
              <a:solidFill>
                <a:srgbClr val="C00000"/>
              </a:solidFill>
            </a:endParaRP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932315" y="1619963"/>
            <a:ext cx="415498" cy="369332"/>
          </a:xfrm>
          <a:prstGeom prst="rect">
            <a:avLst/>
          </a:prstGeom>
          <a:noFill/>
        </p:spPr>
        <p:txBody>
          <a:bodyPr wrap="none" rtlCol="0">
            <a:spAutoFit/>
          </a:bodyPr>
          <a:lstStyle/>
          <a:p>
            <a:r>
              <a:rPr kumimoji="1" lang="ja-JP" altLang="en-US" dirty="0"/>
              <a:t>西</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415498" cy="369332"/>
          </a:xfrm>
          <a:prstGeom prst="rect">
            <a:avLst/>
          </a:prstGeom>
          <a:noFill/>
        </p:spPr>
        <p:txBody>
          <a:bodyPr wrap="none" rtlCol="0">
            <a:spAutoFit/>
          </a:bodyPr>
          <a:lstStyle/>
          <a:p>
            <a:r>
              <a:rPr kumimoji="1" lang="ja-JP" altLang="en-US" dirty="0"/>
              <a:t>東</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492990" cy="369332"/>
          </a:xfrm>
          <a:prstGeom prst="rect">
            <a:avLst/>
          </a:prstGeom>
          <a:noFill/>
        </p:spPr>
        <p:txBody>
          <a:bodyPr wrap="none" rtlCol="0">
            <a:spAutoFit/>
          </a:bodyPr>
          <a:lstStyle/>
          <a:p>
            <a:r>
              <a:rPr kumimoji="1" lang="ja-JP" altLang="en-US" dirty="0"/>
              <a:t>北から見た深さ断面図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a:off x="8922551" y="1927873"/>
            <a:ext cx="1354683" cy="60314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40773" y="1658870"/>
            <a:ext cx="518388" cy="518388"/>
          </a:xfrm>
          <a:prstGeom prst="arc">
            <a:avLst>
              <a:gd name="adj1" fmla="val 16200000"/>
              <a:gd name="adj2" fmla="val 175587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434862" y="1915185"/>
            <a:ext cx="1513647" cy="400110"/>
          </a:xfrm>
          <a:prstGeom prst="rect">
            <a:avLst/>
          </a:prstGeom>
          <a:noFill/>
        </p:spPr>
        <p:txBody>
          <a:bodyPr wrap="square" rtlCol="0">
            <a:spAutoFit/>
          </a:bodyPr>
          <a:lstStyle/>
          <a:p>
            <a:r>
              <a:rPr kumimoji="1" lang="ja-JP" altLang="en-US" sz="2000" dirty="0">
                <a:solidFill>
                  <a:srgbClr val="C00000"/>
                </a:solidFill>
              </a:rPr>
              <a:t>傾斜角</a:t>
            </a:r>
            <a:r>
              <a:rPr kumimoji="1" lang="en-US" altLang="ja-JP" sz="2000" dirty="0">
                <a:solidFill>
                  <a:srgbClr val="C00000"/>
                </a:solidFill>
              </a:rPr>
              <a:t>24°</a:t>
            </a: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10265559" y="2159014"/>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8424704" y="2155724"/>
            <a:ext cx="950338" cy="369332"/>
          </a:xfrm>
          <a:prstGeom prst="rect">
            <a:avLst/>
          </a:prstGeom>
          <a:noFill/>
        </p:spPr>
        <p:txBody>
          <a:bodyPr wrap="square">
            <a:spAutoFit/>
          </a:bodyPr>
          <a:lstStyle/>
          <a:p>
            <a:r>
              <a:rPr lang="ja-JP" altLang="en-US" dirty="0"/>
              <a:t>下盤</a:t>
            </a:r>
          </a:p>
        </p:txBody>
      </p:sp>
      <p:sp>
        <p:nvSpPr>
          <p:cNvPr id="42" name="テキスト ボックス 41">
            <a:extLst>
              <a:ext uri="{FF2B5EF4-FFF2-40B4-BE49-F238E27FC236}">
                <a16:creationId xmlns:a16="http://schemas.microsoft.com/office/drawing/2014/main" id="{9D9F6E9B-6358-602C-EDFD-0D7108DADA8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M7.5</a:t>
            </a:r>
            <a:r>
              <a:rPr kumimoji="1" lang="ja-JP" altLang="en-US" dirty="0"/>
              <a:t>の断層の長さのおおざっぱな目安：</a:t>
            </a:r>
            <a:r>
              <a:rPr kumimoji="1" lang="en-US" altLang="ja-JP" dirty="0"/>
              <a:t>75 km</a:t>
            </a:r>
          </a:p>
        </p:txBody>
      </p:sp>
      <p:sp>
        <p:nvSpPr>
          <p:cNvPr id="3" name="テキスト ボックス 2">
            <a:extLst>
              <a:ext uri="{FF2B5EF4-FFF2-40B4-BE49-F238E27FC236}">
                <a16:creationId xmlns:a16="http://schemas.microsoft.com/office/drawing/2014/main" id="{9BB0CBF3-281D-43C1-220F-295DF77F4BFD}"/>
              </a:ext>
            </a:extLst>
          </p:cNvPr>
          <p:cNvSpPr txBox="1"/>
          <p:nvPr/>
        </p:nvSpPr>
        <p:spPr>
          <a:xfrm>
            <a:off x="5599176" y="2971800"/>
            <a:ext cx="914400" cy="914400"/>
          </a:xfrm>
          <a:prstGeom prst="rect">
            <a:avLst/>
          </a:prstGeom>
          <a:noFill/>
        </p:spPr>
        <p:txBody>
          <a:bodyPr wrap="square" rtlCol="0">
            <a:spAutoFit/>
          </a:bodyPr>
          <a:lstStyle/>
          <a:p>
            <a:endParaRPr kumimoji="1" lang="ja-JP" altLang="en-US"/>
          </a:p>
        </p:txBody>
      </p:sp>
      <p:sp>
        <p:nvSpPr>
          <p:cNvPr id="6" name="テキスト ボックス 5">
            <a:extLst>
              <a:ext uri="{FF2B5EF4-FFF2-40B4-BE49-F238E27FC236}">
                <a16:creationId xmlns:a16="http://schemas.microsoft.com/office/drawing/2014/main" id="{12F0E2A4-EBAF-8D79-C75F-DD2EB86AFDB1}"/>
              </a:ext>
            </a:extLst>
          </p:cNvPr>
          <p:cNvSpPr txBox="1"/>
          <p:nvPr/>
        </p:nvSpPr>
        <p:spPr>
          <a:xfrm>
            <a:off x="54455" y="755176"/>
            <a:ext cx="4031873" cy="400110"/>
          </a:xfrm>
          <a:prstGeom prst="rect">
            <a:avLst/>
          </a:prstGeom>
          <a:noFill/>
        </p:spPr>
        <p:txBody>
          <a:bodyPr wrap="none" rtlCol="0">
            <a:spAutoFit/>
          </a:bodyPr>
          <a:lstStyle/>
          <a:p>
            <a:r>
              <a:rPr kumimoji="1" lang="ja-JP" altLang="en-US" sz="2000" dirty="0"/>
              <a:t>どちらが良いかは他の分析による</a:t>
            </a:r>
          </a:p>
        </p:txBody>
      </p:sp>
      <p:sp>
        <p:nvSpPr>
          <p:cNvPr id="4" name="正方形/長方形 3">
            <a:extLst>
              <a:ext uri="{FF2B5EF4-FFF2-40B4-BE49-F238E27FC236}">
                <a16:creationId xmlns:a16="http://schemas.microsoft.com/office/drawing/2014/main" id="{09255D5F-6113-788C-F232-CA7E6F45BE2D}"/>
              </a:ext>
            </a:extLst>
          </p:cNvPr>
          <p:cNvSpPr/>
          <p:nvPr/>
        </p:nvSpPr>
        <p:spPr>
          <a:xfrm>
            <a:off x="6307073" y="29206"/>
            <a:ext cx="5807572" cy="1200329"/>
          </a:xfrm>
          <a:prstGeom prst="rect">
            <a:avLst/>
          </a:prstGeom>
        </p:spPr>
        <p:txBody>
          <a:bodyPr wrap="square">
            <a:spAutoFit/>
          </a:bodyPr>
          <a:lstStyle/>
          <a:p>
            <a:r>
              <a:rPr lang="ja-JP" altLang="en-US" sz="2000" dirty="0">
                <a:latin typeface="ＭＳＰゴシック"/>
              </a:rPr>
              <a:t>「主な地震の発震機構解（速報値） 」（気象庁）に加筆</a:t>
            </a:r>
            <a:endParaRPr lang="en-US" altLang="ja-JP" sz="2000" dirty="0">
              <a:latin typeface="ＭＳＰゴシック"/>
            </a:endParaRPr>
          </a:p>
          <a:p>
            <a:r>
              <a:rPr lang="en-US" altLang="ja-JP" sz="1600" dirty="0">
                <a:hlinkClick r:id="rId3"/>
              </a:rPr>
              <a:t>https://www.data.jma.go.jp/eew/data/mech/fig/world2025120823150000N410000E14218000512176.html</a:t>
            </a:r>
            <a:endParaRPr lang="ja-JP" altLang="en-US" sz="1600" dirty="0"/>
          </a:p>
        </p:txBody>
      </p:sp>
    </p:spTree>
    <p:extLst>
      <p:ext uri="{BB962C8B-B14F-4D97-AF65-F5344CB8AC3E}">
        <p14:creationId xmlns:p14="http://schemas.microsoft.com/office/powerpoint/2010/main" val="15301935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head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3056</TotalTime>
  <Words>2310</Words>
  <Application>Microsoft Office PowerPoint</Application>
  <PresentationFormat>ワイド画面</PresentationFormat>
  <Paragraphs>157</Paragraphs>
  <Slides>17</Slides>
  <Notes>2</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ＭＳＰゴシック</vt:lpstr>
      <vt:lpstr>游ゴシック</vt:lpstr>
      <vt:lpstr>游ゴシック Light</vt:lpstr>
      <vt:lpstr>Arial</vt:lpstr>
      <vt:lpstr>Office テーマ</vt:lpstr>
      <vt:lpstr>2025年12月8日青森県東方沖の地震</vt:lpstr>
      <vt:lpstr>推定震度と人口</vt:lpstr>
      <vt:lpstr>広域の背景：東北地方のプレート境界と地震</vt:lpstr>
      <vt:lpstr>日本周辺のプレートと地震の関係（模式図）</vt:lpstr>
      <vt:lpstr>背景：過去の被害地震</vt:lpstr>
      <vt:lpstr>背景：過去の地震活動</vt:lpstr>
      <vt:lpstr>発震機構解（震源メカニズム解）</vt:lpstr>
      <vt:lpstr>断層面の候補 1</vt:lpstr>
      <vt:lpstr>断層面の候補 2</vt:lpstr>
      <vt:lpstr>余震活動（同日23:50まで）</vt:lpstr>
      <vt:lpstr>地震波形</vt:lpstr>
      <vt:lpstr>最大振幅分布図と振幅アニメーション</vt:lpstr>
      <vt:lpstr>北海道・三陸沖後発地震注意情報：発表基準</vt:lpstr>
      <vt:lpstr>北海道・三陸沖後発地震注意情報</vt:lpstr>
      <vt:lpstr>北海道・三陸沖後発地震注意情報：想定されている地震と津波</vt:lpstr>
      <vt:lpstr>最近の地震に関するスライド教材</vt:lpstr>
      <vt:lpstr>情報源 URL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Reiji KOBAYASHI</dc:creator>
  <cp:lastModifiedBy>Reiji KOBAYASHI</cp:lastModifiedBy>
  <cp:revision>1</cp:revision>
  <dcterms:created xsi:type="dcterms:W3CDTF">2024-08-08T10:45:33Z</dcterms:created>
  <dcterms:modified xsi:type="dcterms:W3CDTF">2025-12-09T13:39:22Z</dcterms:modified>
</cp:coreProperties>
</file>